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60" r:id="rId3"/>
    <p:sldId id="257" r:id="rId4"/>
    <p:sldId id="261" r:id="rId5"/>
    <p:sldId id="268" r:id="rId6"/>
    <p:sldId id="270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9AD7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35" autoAdjust="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9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20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6758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877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4912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460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792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34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06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9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82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78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20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11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24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2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8F241-8F5C-4DA7-A961-C7C0AFF5B762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4E490D-A2AA-464A-BF4E-14DAF3423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5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ppskov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csppskov.r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ppskov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csppskov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5635" y="470226"/>
            <a:ext cx="7766936" cy="1015673"/>
          </a:xfrm>
        </p:spPr>
        <p:txBody>
          <a:bodyPr/>
          <a:lstStyle/>
          <a:p>
            <a:pPr algn="ctr" hangingPunct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спорту Псковской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Новосокольнического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ГБУ ПО «Центр спортивной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108" y="1837592"/>
            <a:ext cx="9609992" cy="2875085"/>
          </a:xfrm>
        </p:spPr>
        <p:txBody>
          <a:bodyPr>
            <a:noAutofit/>
          </a:bodyPr>
          <a:lstStyle/>
          <a:p>
            <a:pPr algn="ctr" hangingPunct="0">
              <a:spcBef>
                <a:spcPts val="0"/>
              </a:spcBef>
            </a:pPr>
            <a:r>
              <a:rPr lang="ru-RU" sz="4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семинар-совещание</a:t>
            </a:r>
            <a:endParaRPr lang="ru-RU" sz="4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>
              <a:spcBef>
                <a:spcPts val="0"/>
              </a:spcBef>
            </a:pPr>
            <a:r>
              <a:rPr lang="ru-RU" sz="4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директоров учреждений дополнительного образования</a:t>
            </a:r>
            <a:endParaRPr lang="ru-RU" sz="4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>
              <a:spcBef>
                <a:spcPts val="0"/>
              </a:spcBef>
            </a:pPr>
            <a:r>
              <a:rPr lang="ru-RU" sz="4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</a:t>
            </a:r>
            <a:r>
              <a:rPr lang="ru-RU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endParaRPr lang="ru-RU" sz="4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dirty="0"/>
          </a:p>
        </p:txBody>
      </p:sp>
      <p:pic>
        <p:nvPicPr>
          <p:cNvPr id="1026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28900" y="5416062"/>
            <a:ext cx="5020407" cy="9583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Новосокольнический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район, д. </a:t>
            </a:r>
            <a:r>
              <a:rPr lang="ru-RU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Антропково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пансионат </a:t>
            </a:r>
            <a:r>
              <a:rPr lang="ru-RU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Маево</a:t>
            </a:r>
            <a:endParaRPr lang="ru-RU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900" y="5229242"/>
            <a:ext cx="999000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01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7563" y="1767280"/>
            <a:ext cx="2485749" cy="609435"/>
          </a:xfrm>
        </p:spPr>
        <p:txBody>
          <a:bodyPr/>
          <a:lstStyle/>
          <a:p>
            <a:pPr algn="l" hangingPunct="0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7563" y="2376715"/>
            <a:ext cx="8896535" cy="2584584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Российском форуме «Россия спортивная держава», Уфа, октябрь 2024 г.</a:t>
            </a:r>
          </a:p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базовых видах спорта и актуальных проблемах антидопингового обеспечения.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7563" y="5246703"/>
            <a:ext cx="7022240" cy="10907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Сидоров Андрей Борисович,</a:t>
            </a:r>
            <a:endParaRPr lang="ru-RU" sz="24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7563" y="219555"/>
            <a:ext cx="8202968" cy="939289"/>
          </a:xfrm>
          <a:prstGeom prst="rect">
            <a:avLst/>
          </a:prstGeom>
          <a:solidFill>
            <a:srgbClr val="579A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семинар-совещание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директоров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дополнительного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165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7563" y="1767280"/>
            <a:ext cx="2485749" cy="609435"/>
          </a:xfrm>
        </p:spPr>
        <p:txBody>
          <a:bodyPr/>
          <a:lstStyle/>
          <a:p>
            <a:pPr algn="l" hangingPunct="0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7563" y="2376715"/>
            <a:ext cx="8896535" cy="2584584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работе центра спортивной подготовки с учреждениями дополнительного образования спортивной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 в прошедшем году.</a:t>
            </a:r>
          </a:p>
        </p:txBody>
      </p:sp>
      <p:pic>
        <p:nvPicPr>
          <p:cNvPr id="1026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7562" y="5246703"/>
            <a:ext cx="6835809" cy="10907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Миронова Наталия Владимировна</a:t>
            </a:r>
            <a:endParaRPr lang="ru-RU" sz="24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7563" y="219555"/>
            <a:ext cx="8202968" cy="939289"/>
          </a:xfrm>
          <a:prstGeom prst="rect">
            <a:avLst/>
          </a:prstGeom>
          <a:solidFill>
            <a:srgbClr val="579A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семинар-совещание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директоров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дополнительного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980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7563" y="1767280"/>
            <a:ext cx="2485749" cy="609435"/>
          </a:xfrm>
        </p:spPr>
        <p:txBody>
          <a:bodyPr/>
          <a:lstStyle/>
          <a:p>
            <a:pPr algn="l" hangingPunct="0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вопрос: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7563" y="2376715"/>
            <a:ext cx="8896535" cy="2584584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работе по реализации ВФСК ГТО в Псковской области 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7562" y="5344357"/>
            <a:ext cx="6676011" cy="9930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Алена Игоревна   </a:t>
            </a:r>
            <a:endParaRPr lang="ru-RU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7563" y="219555"/>
            <a:ext cx="8202968" cy="939289"/>
          </a:xfrm>
          <a:prstGeom prst="rect">
            <a:avLst/>
          </a:prstGeom>
          <a:solidFill>
            <a:srgbClr val="579A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семинар-совещание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директоров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дополнительного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6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7563" y="2547891"/>
            <a:ext cx="8896535" cy="2413407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</a:t>
            </a:r>
            <a:endParaRPr lang="ru-RU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47563" y="219555"/>
            <a:ext cx="8202968" cy="939289"/>
          </a:xfrm>
          <a:prstGeom prst="rect">
            <a:avLst/>
          </a:prstGeom>
          <a:solidFill>
            <a:srgbClr val="579A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семинар-совещание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директоров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дополнительного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5906998"/>
            <a:ext cx="12192000" cy="4433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ГБУ ПО «Центр спортивной подготовки»      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www.csppskov.ru</a:t>
            </a:r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   Е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-mail: 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info@csppskov.ru</a:t>
            </a:r>
            <a:endParaRPr lang="ru-RU" sz="2000" b="1" dirty="0">
              <a:solidFill>
                <a:srgbClr val="1D609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18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Ваше внимание </a:t>
            </a:r>
            <a:endParaRPr lang="ru-RU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7031" y="2018547"/>
            <a:ext cx="8596668" cy="388077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ГБУ ПО «Центр спортивной подготовки» переехал                            и находится по адресу: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Псковский район, деревня Борисовичи, ул. Балтийская,11 (Ледовый дворец, 2 этаж)</a:t>
            </a:r>
          </a:p>
          <a:p>
            <a:pPr marL="0" indent="0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Связаться с нами можно: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спортивного резерва 8 (8112) 20 10 58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проведения спортивных мероприятий, ГТО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(8112) 20 10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Бухгалтерия, отдел кадров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(8112) 20 10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59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8169" y="1438182"/>
            <a:ext cx="8896535" cy="2413407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 !</a:t>
            </a:r>
          </a:p>
          <a:p>
            <a:pPr algn="ctr"/>
            <a:endParaRPr lang="ru-RU" sz="28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всем творческих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успехов, 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удач, плодотворной работы</a:t>
            </a:r>
            <a:r>
              <a:rPr lang="ru-RU" sz="28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b="1" i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новых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достижений!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sun9-39.userapi.com/impg/TgGHWZM_yOKTn4G5HdJdKvgYGAuo5TjAZeWPzw/9AVp4Hjehc8.jpg?size=401x481&amp;quality=95&amp;sign=113af92b24172b2e4de64cd021ae3145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460" b="21644"/>
          <a:stretch/>
        </p:blipFill>
        <p:spPr bwMode="auto">
          <a:xfrm>
            <a:off x="10234246" y="226320"/>
            <a:ext cx="1671515" cy="11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47563" y="219555"/>
            <a:ext cx="8202968" cy="939289"/>
          </a:xfrm>
          <a:prstGeom prst="rect">
            <a:avLst/>
          </a:prstGeom>
          <a:solidFill>
            <a:srgbClr val="579A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>
              <a:spcBef>
                <a:spcPts val="0"/>
              </a:spcBef>
            </a:pP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семинар-совещание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директоров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дополнительного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5906998"/>
            <a:ext cx="12192000" cy="4433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ГБУ ПО «Центр спортивной подготовки»      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www.csppskov.ru</a:t>
            </a:r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     Е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</a:rPr>
              <a:t>-mail: </a:t>
            </a:r>
            <a:r>
              <a:rPr lang="en-US" sz="2000" b="1" dirty="0" smtClean="0">
                <a:solidFill>
                  <a:srgbClr val="1D609D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info@csppskov.ru</a:t>
            </a:r>
            <a:endParaRPr lang="ru-RU" sz="2000" b="1" dirty="0">
              <a:solidFill>
                <a:srgbClr val="1D609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63787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337</TotalTime>
  <Words>251</Words>
  <Application>Microsoft Office PowerPoint</Application>
  <PresentationFormat>Широкоэкранный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Комитет по спорту Псковской области  Администрация Новосокольнического района  ГБУ ПО «Центр спортивной подготовки»</vt:lpstr>
      <vt:lpstr>1 вопрос: </vt:lpstr>
      <vt:lpstr>2 вопрос: </vt:lpstr>
      <vt:lpstr>3 вопрос: </vt:lpstr>
      <vt:lpstr>Презентация PowerPoint</vt:lpstr>
      <vt:lpstr>Обращаем Ваше внимание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21</cp:revision>
  <dcterms:created xsi:type="dcterms:W3CDTF">2023-10-20T08:15:34Z</dcterms:created>
  <dcterms:modified xsi:type="dcterms:W3CDTF">2024-11-13T13:43:38Z</dcterms:modified>
</cp:coreProperties>
</file>