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71" r:id="rId3"/>
    <p:sldId id="270" r:id="rId4"/>
    <p:sldId id="277" r:id="rId5"/>
    <p:sldId id="278" r:id="rId6"/>
    <p:sldId id="280" r:id="rId7"/>
    <p:sldId id="279" r:id="rId8"/>
    <p:sldId id="276" r:id="rId9"/>
    <p:sldId id="275" r:id="rId10"/>
    <p:sldId id="269" r:id="rId11"/>
    <p:sldId id="281" r:id="rId12"/>
    <p:sldId id="283" r:id="rId13"/>
    <p:sldId id="284" r:id="rId14"/>
    <p:sldId id="285" r:id="rId15"/>
    <p:sldId id="288" r:id="rId16"/>
    <p:sldId id="289" r:id="rId17"/>
    <p:sldId id="28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2060"/>
    <a:srgbClr val="DE2A00"/>
    <a:srgbClr val="F2B800"/>
    <a:srgbClr val="579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83" autoAdjust="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9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20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6758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877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4912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460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792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34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06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9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82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78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20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11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24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2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5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dedovichi.reg60.ru/sites/default/files/Dedovichskiy_logo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csppskov.ru" TargetMode="External"/><Relationship Id="rId5" Type="http://schemas.openxmlformats.org/officeDocument/2006/relationships/hyperlink" Target="http://www.csppskov.ru/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86708" y="2011680"/>
            <a:ext cx="8032652" cy="3413760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4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Единовременные и ежемесячные выплаты спортсменам и тренерам Псковской области</a:t>
            </a:r>
            <a:endParaRPr lang="ru-RU" altLang="ru-RU" sz="4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hangingPunct="0">
              <a:spcBef>
                <a:spcPts val="0"/>
              </a:spcBef>
            </a:pP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9560" y="243840"/>
            <a:ext cx="1920240" cy="2712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Дедовичи</a:t>
            </a: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8-9.11.2023</a:t>
            </a:r>
          </a:p>
          <a:p>
            <a:pPr algn="ctr"/>
            <a:endParaRPr lang="ru-RU" dirty="0"/>
          </a:p>
        </p:txBody>
      </p:sp>
      <p:pic>
        <p:nvPicPr>
          <p:cNvPr id="1027" name="Picture 3" descr="https://dedovichi.reg60.ru/sites/default/files/Dedovichskiy_logo.pn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76" y="502920"/>
            <a:ext cx="962025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362199" y="341475"/>
            <a:ext cx="7436971" cy="939289"/>
          </a:xfrm>
          <a:prstGeom prst="rect">
            <a:avLst/>
          </a:prstGeom>
          <a:solidFill>
            <a:srgbClr val="579A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>
              <a:spcBef>
                <a:spcPts val="0"/>
              </a:spcBef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семинар-совещание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директоров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дополнительного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спортивной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5906998"/>
            <a:ext cx="12192000" cy="4433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1D609D"/>
                </a:solidFill>
                <a:latin typeface="Times New Roman" pitchFamily="18" charset="0"/>
                <a:cs typeface="Times New Roman" pitchFamily="18" charset="0"/>
              </a:rPr>
              <a:t>ГБУ ПО «Центр спортивной подготовки»          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www.csppskov.ru</a:t>
            </a:r>
            <a:r>
              <a:rPr lang="ru-RU" sz="2000" b="1" dirty="0" smtClean="0">
                <a:solidFill>
                  <a:srgbClr val="1D609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1D609D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 smtClean="0">
                <a:solidFill>
                  <a:srgbClr val="1D609D"/>
                </a:solidFill>
                <a:latin typeface="Times New Roman" pitchFamily="18" charset="0"/>
                <a:cs typeface="Times New Roman" pitchFamily="18" charset="0"/>
              </a:rPr>
              <a:t>     Е</a:t>
            </a:r>
            <a:r>
              <a:rPr lang="en-US" sz="2000" b="1" dirty="0" smtClean="0">
                <a:solidFill>
                  <a:srgbClr val="1D609D"/>
                </a:solidFill>
                <a:latin typeface="Times New Roman" pitchFamily="18" charset="0"/>
                <a:cs typeface="Times New Roman" pitchFamily="18" charset="0"/>
              </a:rPr>
              <a:t>-mail: </a:t>
            </a:r>
            <a:r>
              <a:rPr lang="en-US" sz="2000" b="1" dirty="0" smtClean="0">
                <a:solidFill>
                  <a:srgbClr val="1D609D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info@csppskov.ru</a:t>
            </a:r>
            <a:endParaRPr lang="ru-RU" sz="2000" b="1" dirty="0">
              <a:solidFill>
                <a:srgbClr val="1D609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015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52107" y="829559"/>
            <a:ext cx="819189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Положение 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ежемесячных денежных выплатах спортсменам, представляющим Псковскую область на всероссийских и международных соревнованиях и достигшим высоких успехов на этих соревнованиях, а также их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тренерам</a:t>
            </a:r>
          </a:p>
          <a:p>
            <a:pPr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Утверждено постановлением Администрации области от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20.06.2017 N 263</a:t>
            </a:r>
          </a:p>
        </p:txBody>
      </p:sp>
    </p:spTree>
    <p:extLst>
      <p:ext uri="{BB962C8B-B14F-4D97-AF65-F5344CB8AC3E}">
        <p14:creationId xmlns:p14="http://schemas.microsoft.com/office/powerpoint/2010/main" val="2965637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82425" y="157482"/>
            <a:ext cx="936081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Размер ежемесячной денежной выплаты спортсменам - 30000 (Тридцать тысяч) рублей, их тренерам - 10000 (Десять тысяч) рублей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Условиями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получения спортсменом ежемесячной денежной выплаты являются: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достижение высокого результата на всероссийских и международных соревнованиях в связи с участием в Олимпийских,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Паралимпийских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Сурдлимпийских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играх или занятием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а) 1 - 5 места в чемпионате мира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б) 1 - 5 места в чемпионате Европы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в) 1 - 3 места в Кубке мира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г) 1 - 3 места в Кубке Европы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д) 1 - 3 места в первенстве мира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е) 1 - 3 места в первенстве Европы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ж) 1 - 3 места в чемпионате России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включение в состав спортивной сборной команды Псковской области по спортивной дисциплине видов спорта, включенных в программы Олимпийских,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Паралимпийских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Сурдлимпийских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игр;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проживание на территории Псковской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2785227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23827" y="395926"/>
            <a:ext cx="822017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Условиями получения тренером ежемесячной денежной выплаты являются: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1) непосредственная подготовка спортсмена к соревнованиям, указанным в подпункте 1 пункта 3 настоящего Положения;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2) состояние в трудовых отношениях с физкультурно-спортивной организацией, осуществляющей деятельность на территории Псковской области;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3) проживание на территории Псковской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3350473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18474" y="0"/>
            <a:ext cx="98383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назначения ежемесячной денежной выплаты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ГБУ ПО «Центр спортивной подготовки»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представляются следующие документы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1) для спортсменов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а) заявление спортсмена о назначении ежемесячной денежной выплаты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б) копия паспорта спортсмена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в) документ, подтверждающий факт представления спортсменом Псковской области на всероссийском или международном соревновании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г) копия диплома или протокола всероссийского или международного соревнования, подтверждающего факт достижения спортсменом высокого результата на этом соревновании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д) документ, подтверждающий включение спортсмена в состав спортивных сборных команд Псковской области по спортивной дисциплине видов спорта, включенных в программы Олимпийских,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Паралимпийских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Сурдлимпийских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игр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2) для тренеров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а) заявление тренера о назначении ежемесячной денежной выплаты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б) копия паспорта тренера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в) документ, подтверждающий, что заявитель является действующим личным тренером спортсмена, достигшего высокого результата на одном из соревнований, указанных в подпункте 1 пункта 3 настоящего Положения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г) документ, подтверждающий состояние тренера в трудовых отношениях с физкультурно-спортивной организацией, осуществляющей деятельность на территории Псковской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4046882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6815" y="-3126641"/>
            <a:ext cx="99264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нормами статьи 32 Федерального закона от 4 декабря 2007 г. № 329-ФЗ «О физической культуре и спорте в Российской Федерации» в редакции Федерального закона от 30.04.2021 № 127-ФЗ «О внесении изменений в Федеральный закон «О физической культуре и спорте в Российской Федерации» и Федеральный закон «Об образовании в Российской Федерации» (далее – Федеральный закон № 127-ФЗ) содержание этапов спортивной подготовки, кроме спортивно-оздоровительного этапа, определяется дополнительными образовательными программами спортивной подготовки, разрабатываемыми организациями, реализующими дополнительные образовательные программы спортивной подготовки, с учетом примерных дополнительных образовательных программ спортивной подготовки.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42679" y="575035"/>
            <a:ext cx="86160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Ежемесячная денежная выплата назначается сроком на один год с первого числа месяца подачи заявления о назначении ежемесячной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денежной выплаты. Перечисление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ежемесячных денежных выплат осуществляется Комитетом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 спорту или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уполномоченной им физкультурно-спортивной организацией на расчетный счет получателя, открытый им в кредитной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265019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6815" y="-3126641"/>
            <a:ext cx="99264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нормами статьи 32 Федерального закона от 4 декабря 2007 г. № 329-ФЗ «О физической культуре и спорте в Российской Федерации» в редакции Федерального закона от 30.04.2021 № 127-ФЗ «О внесении изменений в Федеральный закон «О физической культуре и спорте в Российской Федерации» и Федеральный закон «Об образовании в Российской Федерации» (далее – Федеральный закон № 127-ФЗ) содержание этапов спортивной подготовки, кроме спортивно-оздоровительного этапа, определяется дополнительными образовательными программами спортивной подготовки, разрабатываемыми организациями, реализующими дополнительные образовательные программы спортивной подготовки, с учетом примерных дополнительных образовательных программ спортивной подготовки.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7187" y="428702"/>
            <a:ext cx="958705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Ежемесячная денежная выплата спортсмену прекращается в одном из следующих случаев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смерть спортсмена или признание его в установленном законом порядке умершим или безвестно отсутствующим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прекращение представления спортсменом Псковской области на всероссийских и международных соревнованиях в связи с утратой статуса лица, включенного в состав спортивных сборных команд Псковской области по спортивной дисциплине видов спорта, включенных в программы Олимпийских,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Паралимпийских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Сурдлимпийских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игр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прекращение проживания спортсмена на территории Псковской области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4) применение спортивной федерацией санкций к спортсмену (в том числе спортивной дисквалификации спортсмена) за противоправное влияние на результаты официальных спортивных соревнований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Ежемесячная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денежная выплата тренеру прекращается в одном из следующих случаев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смерть тренера или признание его в установленном законом порядке умершим или безвестно отсутствующим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прекращение проживания тренера на территории Псковской области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прекращение трудовых отношений тренера с физкультурно-спортивной организацией, осуществляющей деятельность на территории Псковской области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4) применение спортивной федерацией санкций к тренеру за противоправное влияние на результаты официальных спортивных соревнований.</a:t>
            </a:r>
          </a:p>
        </p:txBody>
      </p:sp>
    </p:spTree>
    <p:extLst>
      <p:ext uri="{BB962C8B-B14F-4D97-AF65-F5344CB8AC3E}">
        <p14:creationId xmlns:p14="http://schemas.microsoft.com/office/powerpoint/2010/main" val="3475799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6815" y="-3126641"/>
            <a:ext cx="99264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нормами статьи 32 Федерального закона от 4 декабря 2007 г. № 329-ФЗ «О физической культуре и спорте в Российской Федерации» в редакции Федерального закона от 30.04.2021 № 127-ФЗ «О внесении изменений в Федеральный закон «О физической культуре и спорте в Российской Федерации» и Федеральный закон «Об образовании в Российской Федерации» (далее – Федеральный закон № 127-ФЗ) содержание этапов спортивной подготовки, кроме спортивно-оздоровительного этапа, определяется дополнительными образовательными программами спортивной подготовки, разрабатываемыми организациями, реализующими дополнительные образовательные программы спортивной подготовки, с учетом примерных дополнительных образовательных программ спортивной подготовки.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7187" y="428702"/>
            <a:ext cx="958705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Ответственный за сбор документов на данные выплаты и формирование проектов распоряжений на выплаты:</a:t>
            </a:r>
          </a:p>
          <a:p>
            <a:pPr algn="ctr"/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 ГБУ ПО «Центр спортивной подготовки»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Бухаров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Сергей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ергеевич, тел. +78112531736, +79602210840. Адрес организации: г. Псков, ул. Текстильная, д.7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374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56180" y="2196522"/>
            <a:ext cx="976617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altLang="ru-RU" sz="8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36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695097" y="2696066"/>
            <a:ext cx="7436971" cy="1051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40"/>
              </a:spcBef>
              <a:spcAft>
                <a:spcPts val="540"/>
              </a:spcAft>
            </a:pPr>
            <a:r>
              <a:rPr lang="ru-RU" sz="44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Псковской области от 30 декабря 2009 г. N 941-ОЗ </a:t>
            </a:r>
            <a:r>
              <a:rPr lang="ru-RU" sz="44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44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физической культуре и спорте в Псковской </a:t>
            </a:r>
            <a:r>
              <a:rPr lang="ru-RU" sz="44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области», статья 24</a:t>
            </a:r>
            <a:endParaRPr lang="ru-RU" sz="4400" b="1" kern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015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810704" y="981172"/>
            <a:ext cx="8777179" cy="15177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0704" y="1651261"/>
            <a:ext cx="8777179" cy="173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1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Спортсменам, проживающим на территории области, входящим в состав спортивных сборных команд Российской Федерации по видам спорта, включенным в программы Олимпийских, </a:t>
            </a:r>
            <a:r>
              <a:rPr lang="ru-RU" altLang="ru-RU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Паралимпийских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altLang="ru-RU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Сурдлимпийских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игр, или являющимся кандидатами в спортивные сборные команды Российской Федерации от Псковской области по видам спорта, включенным в программы Олимпийских, </a:t>
            </a:r>
            <a:r>
              <a:rPr lang="ru-RU" altLang="ru-RU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Паралимпийских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altLang="ru-RU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Сурдлимпийских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игр, и представляющим или представлявшим область в этих спортивных сборных командах, за счет средств областного бюджета выплачивается единовременное денежное вознаграждение в следующем размере:</a:t>
            </a:r>
          </a:p>
        </p:txBody>
      </p:sp>
    </p:spTree>
    <p:extLst>
      <p:ext uri="{BB962C8B-B14F-4D97-AF65-F5344CB8AC3E}">
        <p14:creationId xmlns:p14="http://schemas.microsoft.com/office/powerpoint/2010/main" val="57501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86120" y="405353"/>
            <a:ext cx="887062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чемпиону Олимпийских игр,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Паралимпийских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Сурдлимпийских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игр - 1 млн. рублей;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серебряному призеру Олимпийских игр,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Паралимпийских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Сурдлимпийских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игр - 750 тысяч рублей;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бронзовому призеру Олимпийских игр,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Паралимпийских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Сурдлимпийских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игр - 450 тысяч рублей;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чемпиону мира, победителю Всемирных игр - 500 тысяч рублей;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чемпиону Европы, чемпиону Европейских игр - 300 тысяч рублей;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призеру чемпионата мира, призеру Всемирных игр - 200 тысяч рублей;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призеру чемпионата Европы, призеру Европейских игр - 200 тысяч рублей;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победителю первенства мира, победителю Юношеских Олимпийских игр, победителю Всемирной универсиады - 150 тысяч рублей;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победителю первенства Европы, победителю Европейского юношеского Олимпийского фестиваля - 100 тысяч рублей;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призеру первенства мира, призеру Юношеских Олимпийских игр, призеру Всемирной универсиады - 100 тысяч рублей;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призеру первенства Европы, призеру Европейского юношеского Олимпийского фестиваля - 50 тысяч рублей;</a:t>
            </a:r>
          </a:p>
          <a:p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чемпиону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России - 100 тысяч рублей.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01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187776" y="226320"/>
            <a:ext cx="9046469" cy="5561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Тренеру, непосредственно подготовившему спортсмена из числа лиц, указанных в настоящей части, проживающему на территории области, за счет средств областного бюджета выплачивается единовременное денежное вознаграждение в размере 50 процентов единовременного денежного вознаграждения, установленного спортсмену в соответствии с настоящей частью.</a:t>
            </a:r>
            <a:endParaRPr lang="ru-RU" altLang="ru-RU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115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66688" y="357188"/>
            <a:ext cx="9572625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2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Спортсменам, проживающим на территории области, входящим в состав спортивных сборных команд области по видам спорта, не включенным в программы Олимпийских, </a:t>
            </a:r>
            <a:r>
              <a:rPr lang="ru-RU" alt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Паралимпийских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alt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Сурдлимпийских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игр, и представляющим или представлявшим область в этих спортивных сборных командах, за счет средств областного бюджета выплачивается единовременное денежное вознаграждение в следующем размере:</a:t>
            </a:r>
            <a:endParaRPr lang="ru-RU" altLang="ru-RU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211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707992" y="784631"/>
            <a:ext cx="9644063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чемпиону мира - 85 тысяч рублей;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чемпиону Европы - 80 тысяч рублей;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призеру чемпионата мира - 75 тысяч рублей;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призеру чемпионата Европы - 70 тысяч рублей;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победителю первенства мира - 65 тысяч рублей;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победителю первенства Европы - 60 тысяч рублей;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призеру первенства мира - 55 тысяч рублей;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призеру первенства Европы - 50 тысяч рублей;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чемпиону России - 50 тысяч рублей.</a:t>
            </a:r>
          </a:p>
        </p:txBody>
      </p:sp>
    </p:spTree>
    <p:extLst>
      <p:ext uri="{BB962C8B-B14F-4D97-AF65-F5344CB8AC3E}">
        <p14:creationId xmlns:p14="http://schemas.microsoft.com/office/powerpoint/2010/main" val="604374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 rot="10800000" flipV="1">
            <a:off x="1480007" y="1082037"/>
            <a:ext cx="7400041" cy="38576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Тренеру, непосредственно подготовившему спортсмена из числа лиц, указанных в настоящей части, проживающему на территории области, за счет средств областного бюджета выплачивается единовременное денежное вознаграждение в размере 50 процентов единовременного денежного вознаграждения, установленного спортсмену в соответствии с настоящей частью.</a:t>
            </a:r>
          </a:p>
        </p:txBody>
      </p:sp>
    </p:spTree>
    <p:extLst>
      <p:ext uri="{BB962C8B-B14F-4D97-AF65-F5344CB8AC3E}">
        <p14:creationId xmlns:p14="http://schemas.microsoft.com/office/powerpoint/2010/main" val="2971089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01040" y="1036320"/>
            <a:ext cx="9875520" cy="5821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80091" y="543220"/>
            <a:ext cx="9887736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3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Спортсменам, представляющим область на официальных всероссийских и официальных международных соревнованиях и достигшим высоких успехов на этих соревнованиях, а также их тренерам за счет средств областного бюджета выплачивается ежемесячная денежная выплата в размерах, порядке и на условиях, установленных актом Правительства Псковской области.</a:t>
            </a:r>
            <a:endParaRPr lang="ru-RU" altLang="ru-RU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65714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1345</TotalTime>
  <Words>1563</Words>
  <Application>Microsoft Office PowerPoint</Application>
  <PresentationFormat>Широкоэкранный</PresentationFormat>
  <Paragraphs>99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101</cp:revision>
  <dcterms:created xsi:type="dcterms:W3CDTF">2023-10-20T08:15:34Z</dcterms:created>
  <dcterms:modified xsi:type="dcterms:W3CDTF">2023-11-07T13:40:47Z</dcterms:modified>
</cp:coreProperties>
</file>