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56229" y="339731"/>
            <a:ext cx="9114970" cy="6518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26529" y="854420"/>
            <a:ext cx="2407295" cy="621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24874" y="2662341"/>
            <a:ext cx="1999923" cy="150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03613" y="1467905"/>
            <a:ext cx="478477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26052" y="1206676"/>
            <a:ext cx="4610735" cy="3891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5002" y="1316911"/>
            <a:ext cx="4609465" cy="3482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56229" y="339731"/>
            <a:ext cx="9114970" cy="6518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24874" y="2662341"/>
            <a:ext cx="1999923" cy="1508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4992" y="1240938"/>
            <a:ext cx="8322015" cy="995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8349" y="1693845"/>
            <a:ext cx="8695301" cy="428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26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2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89.png"/><Relationship Id="rId3" Type="http://schemas.openxmlformats.org/officeDocument/2006/relationships/image" Target="../media/image75.png"/><Relationship Id="rId21" Type="http://schemas.openxmlformats.org/officeDocument/2006/relationships/image" Target="../media/image9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image" Target="../media/image74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5.png"/><Relationship Id="rId5" Type="http://schemas.openxmlformats.org/officeDocument/2006/relationships/image" Target="../media/image77.png"/><Relationship Id="rId15" Type="http://schemas.openxmlformats.org/officeDocument/2006/relationships/image" Target="../media/image26.png"/><Relationship Id="rId23" Type="http://schemas.openxmlformats.org/officeDocument/2006/relationships/image" Target="../media/image94.png"/><Relationship Id="rId10" Type="http://schemas.openxmlformats.org/officeDocument/2006/relationships/image" Target="../media/image82.png"/><Relationship Id="rId19" Type="http://schemas.openxmlformats.org/officeDocument/2006/relationships/image" Target="../media/image90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jp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hyperlink" Target="http://www.rusada.ru/" TargetMode="External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70.png"/><Relationship Id="rId17" Type="http://schemas.openxmlformats.org/officeDocument/2006/relationships/image" Target="../media/image147.png"/><Relationship Id="rId2" Type="http://schemas.openxmlformats.org/officeDocument/2006/relationships/image" Target="../media/image136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11" Type="http://schemas.openxmlformats.org/officeDocument/2006/relationships/image" Target="../media/image10.png"/><Relationship Id="rId5" Type="http://schemas.openxmlformats.org/officeDocument/2006/relationships/image" Target="../media/image139.png"/><Relationship Id="rId15" Type="http://schemas.openxmlformats.org/officeDocument/2006/relationships/image" Target="../media/image145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hyperlink" Target="mailto:rusada@rusada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48975" y="0"/>
            <a:ext cx="497205" cy="532130"/>
          </a:xfrm>
          <a:custGeom>
            <a:avLst/>
            <a:gdLst/>
            <a:ahLst/>
            <a:cxnLst/>
            <a:rect l="l" t="t" r="r" b="b"/>
            <a:pathLst>
              <a:path w="497204" h="532130">
                <a:moveTo>
                  <a:pt x="496676" y="0"/>
                </a:moveTo>
                <a:lnTo>
                  <a:pt x="0" y="0"/>
                </a:lnTo>
                <a:lnTo>
                  <a:pt x="0" y="385711"/>
                </a:lnTo>
                <a:lnTo>
                  <a:pt x="24396" y="427297"/>
                </a:lnTo>
                <a:lnTo>
                  <a:pt x="222492" y="526249"/>
                </a:lnTo>
                <a:lnTo>
                  <a:pt x="248338" y="531621"/>
                </a:lnTo>
                <a:lnTo>
                  <a:pt x="262065" y="530278"/>
                </a:lnTo>
                <a:lnTo>
                  <a:pt x="470830" y="427297"/>
                </a:lnTo>
                <a:lnTo>
                  <a:pt x="496676" y="385711"/>
                </a:lnTo>
                <a:lnTo>
                  <a:pt x="49667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7870" y="177579"/>
            <a:ext cx="990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922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3" y="0"/>
            <a:ext cx="3836670" cy="6858000"/>
          </a:xfrm>
          <a:custGeom>
            <a:avLst/>
            <a:gdLst/>
            <a:ahLst/>
            <a:cxnLst/>
            <a:rect l="l" t="t" r="r" b="b"/>
            <a:pathLst>
              <a:path w="3836670" h="6858000">
                <a:moveTo>
                  <a:pt x="3836529" y="0"/>
                </a:moveTo>
                <a:lnTo>
                  <a:pt x="2392558" y="0"/>
                </a:lnTo>
                <a:lnTo>
                  <a:pt x="0" y="3463451"/>
                </a:lnTo>
                <a:lnTo>
                  <a:pt x="2333884" y="6858000"/>
                </a:lnTo>
                <a:lnTo>
                  <a:pt x="3771381" y="6858000"/>
                </a:lnTo>
                <a:lnTo>
                  <a:pt x="1412073" y="3480441"/>
                </a:lnTo>
                <a:lnTo>
                  <a:pt x="383652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3" y="0"/>
            <a:ext cx="2392680" cy="6858000"/>
          </a:xfrm>
          <a:custGeom>
            <a:avLst/>
            <a:gdLst/>
            <a:ahLst/>
            <a:cxnLst/>
            <a:rect l="l" t="t" r="r" b="b"/>
            <a:pathLst>
              <a:path w="2392680" h="6858000">
                <a:moveTo>
                  <a:pt x="2392559" y="0"/>
                </a:moveTo>
                <a:lnTo>
                  <a:pt x="0" y="3463451"/>
                </a:lnTo>
                <a:lnTo>
                  <a:pt x="2333884" y="68580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139" y="0"/>
            <a:ext cx="3983719" cy="686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226" y="0"/>
            <a:ext cx="3836670" cy="6858000"/>
          </a:xfrm>
          <a:custGeom>
            <a:avLst/>
            <a:gdLst/>
            <a:ahLst/>
            <a:cxnLst/>
            <a:rect l="l" t="t" r="r" b="b"/>
            <a:pathLst>
              <a:path w="3836670" h="6858000">
                <a:moveTo>
                  <a:pt x="3836529" y="0"/>
                </a:moveTo>
                <a:lnTo>
                  <a:pt x="2392559" y="0"/>
                </a:lnTo>
                <a:lnTo>
                  <a:pt x="0" y="3463451"/>
                </a:lnTo>
                <a:lnTo>
                  <a:pt x="2333884" y="6858000"/>
                </a:lnTo>
                <a:lnTo>
                  <a:pt x="3771382" y="6858000"/>
                </a:lnTo>
                <a:lnTo>
                  <a:pt x="1412074" y="3480441"/>
                </a:lnTo>
                <a:lnTo>
                  <a:pt x="383652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226" y="0"/>
            <a:ext cx="2392680" cy="6858000"/>
          </a:xfrm>
          <a:custGeom>
            <a:avLst/>
            <a:gdLst/>
            <a:ahLst/>
            <a:cxnLst/>
            <a:rect l="l" t="t" r="r" b="b"/>
            <a:pathLst>
              <a:path w="2392680" h="6858000">
                <a:moveTo>
                  <a:pt x="2392559" y="0"/>
                </a:moveTo>
                <a:lnTo>
                  <a:pt x="0" y="3463451"/>
                </a:lnTo>
                <a:lnTo>
                  <a:pt x="2333884" y="68580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0548" y="0"/>
            <a:ext cx="3983719" cy="686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5636" y="0"/>
            <a:ext cx="3836670" cy="6858000"/>
          </a:xfrm>
          <a:custGeom>
            <a:avLst/>
            <a:gdLst/>
            <a:ahLst/>
            <a:cxnLst/>
            <a:rect l="l" t="t" r="r" b="b"/>
            <a:pathLst>
              <a:path w="3836670" h="6858000">
                <a:moveTo>
                  <a:pt x="3836529" y="0"/>
                </a:moveTo>
                <a:lnTo>
                  <a:pt x="2392558" y="0"/>
                </a:lnTo>
                <a:lnTo>
                  <a:pt x="0" y="3463451"/>
                </a:lnTo>
                <a:lnTo>
                  <a:pt x="2333884" y="6858000"/>
                </a:lnTo>
                <a:lnTo>
                  <a:pt x="3771381" y="6858000"/>
                </a:lnTo>
                <a:lnTo>
                  <a:pt x="1412073" y="3480441"/>
                </a:lnTo>
                <a:lnTo>
                  <a:pt x="383652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5636" y="0"/>
            <a:ext cx="2392680" cy="6858000"/>
          </a:xfrm>
          <a:custGeom>
            <a:avLst/>
            <a:gdLst/>
            <a:ahLst/>
            <a:cxnLst/>
            <a:rect l="l" t="t" r="r" b="b"/>
            <a:pathLst>
              <a:path w="2392679" h="6858000">
                <a:moveTo>
                  <a:pt x="2392559" y="0"/>
                </a:moveTo>
                <a:lnTo>
                  <a:pt x="0" y="3463451"/>
                </a:lnTo>
                <a:lnTo>
                  <a:pt x="2333884" y="68580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7710" y="0"/>
            <a:ext cx="2425065" cy="6858000"/>
          </a:xfrm>
          <a:custGeom>
            <a:avLst/>
            <a:gdLst/>
            <a:ahLst/>
            <a:cxnLst/>
            <a:rect l="l" t="t" r="r" b="b"/>
            <a:pathLst>
              <a:path w="2425065" h="6858000">
                <a:moveTo>
                  <a:pt x="2359308" y="6858000"/>
                </a:moveTo>
                <a:lnTo>
                  <a:pt x="0" y="3480441"/>
                </a:lnTo>
                <a:lnTo>
                  <a:pt x="242445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27944" y="6375101"/>
            <a:ext cx="325755" cy="309880"/>
          </a:xfrm>
          <a:custGeom>
            <a:avLst/>
            <a:gdLst/>
            <a:ahLst/>
            <a:cxnLst/>
            <a:rect l="l" t="t" r="r" b="b"/>
            <a:pathLst>
              <a:path w="325754" h="309879">
                <a:moveTo>
                  <a:pt x="162676" y="0"/>
                </a:moveTo>
                <a:lnTo>
                  <a:pt x="120920" y="5032"/>
                </a:lnTo>
                <a:lnTo>
                  <a:pt x="81382" y="20131"/>
                </a:lnTo>
                <a:lnTo>
                  <a:pt x="46283" y="45295"/>
                </a:lnTo>
                <a:lnTo>
                  <a:pt x="15427" y="85434"/>
                </a:lnTo>
                <a:lnTo>
                  <a:pt x="0" y="130977"/>
                </a:lnTo>
                <a:lnTo>
                  <a:pt x="0" y="178320"/>
                </a:lnTo>
                <a:lnTo>
                  <a:pt x="15427" y="223863"/>
                </a:lnTo>
                <a:lnTo>
                  <a:pt x="46283" y="264002"/>
                </a:lnTo>
                <a:lnTo>
                  <a:pt x="81382" y="289166"/>
                </a:lnTo>
                <a:lnTo>
                  <a:pt x="120920" y="304265"/>
                </a:lnTo>
                <a:lnTo>
                  <a:pt x="162676" y="309298"/>
                </a:lnTo>
                <a:lnTo>
                  <a:pt x="204433" y="304265"/>
                </a:lnTo>
                <a:lnTo>
                  <a:pt x="243970" y="289166"/>
                </a:lnTo>
                <a:lnTo>
                  <a:pt x="279070" y="264002"/>
                </a:lnTo>
                <a:lnTo>
                  <a:pt x="309925" y="223863"/>
                </a:lnTo>
                <a:lnTo>
                  <a:pt x="325353" y="178320"/>
                </a:lnTo>
                <a:lnTo>
                  <a:pt x="325353" y="130977"/>
                </a:lnTo>
                <a:lnTo>
                  <a:pt x="309925" y="85434"/>
                </a:lnTo>
                <a:lnTo>
                  <a:pt x="279070" y="45295"/>
                </a:lnTo>
                <a:lnTo>
                  <a:pt x="243970" y="20131"/>
                </a:lnTo>
                <a:lnTo>
                  <a:pt x="204433" y="5032"/>
                </a:lnTo>
                <a:lnTo>
                  <a:pt x="162676" y="0"/>
                </a:lnTo>
                <a:close/>
              </a:path>
            </a:pathLst>
          </a:custGeom>
          <a:solidFill>
            <a:srgbClr val="4F7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52300" y="6462609"/>
            <a:ext cx="72671" cy="134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13219" y="6375100"/>
            <a:ext cx="325755" cy="307340"/>
          </a:xfrm>
          <a:custGeom>
            <a:avLst/>
            <a:gdLst/>
            <a:ahLst/>
            <a:cxnLst/>
            <a:rect l="l" t="t" r="r" b="b"/>
            <a:pathLst>
              <a:path w="325754" h="307340">
                <a:moveTo>
                  <a:pt x="162676" y="0"/>
                </a:moveTo>
                <a:lnTo>
                  <a:pt x="120920" y="4993"/>
                </a:lnTo>
                <a:lnTo>
                  <a:pt x="81382" y="19974"/>
                </a:lnTo>
                <a:lnTo>
                  <a:pt x="46283" y="44943"/>
                </a:lnTo>
                <a:lnTo>
                  <a:pt x="15427" y="84770"/>
                </a:lnTo>
                <a:lnTo>
                  <a:pt x="0" y="129958"/>
                </a:lnTo>
                <a:lnTo>
                  <a:pt x="0" y="176933"/>
                </a:lnTo>
                <a:lnTo>
                  <a:pt x="15427" y="222121"/>
                </a:lnTo>
                <a:lnTo>
                  <a:pt x="46283" y="261948"/>
                </a:lnTo>
                <a:lnTo>
                  <a:pt x="81382" y="286917"/>
                </a:lnTo>
                <a:lnTo>
                  <a:pt x="120920" y="301898"/>
                </a:lnTo>
                <a:lnTo>
                  <a:pt x="162676" y="306891"/>
                </a:lnTo>
                <a:lnTo>
                  <a:pt x="204432" y="301898"/>
                </a:lnTo>
                <a:lnTo>
                  <a:pt x="243969" y="286917"/>
                </a:lnTo>
                <a:lnTo>
                  <a:pt x="279069" y="261948"/>
                </a:lnTo>
                <a:lnTo>
                  <a:pt x="309924" y="222121"/>
                </a:lnTo>
                <a:lnTo>
                  <a:pt x="325352" y="176933"/>
                </a:lnTo>
                <a:lnTo>
                  <a:pt x="325352" y="129958"/>
                </a:lnTo>
                <a:lnTo>
                  <a:pt x="309924" y="84770"/>
                </a:lnTo>
                <a:lnTo>
                  <a:pt x="279069" y="44943"/>
                </a:lnTo>
                <a:lnTo>
                  <a:pt x="243969" y="19974"/>
                </a:lnTo>
                <a:lnTo>
                  <a:pt x="204432" y="4993"/>
                </a:lnTo>
                <a:lnTo>
                  <a:pt x="162676" y="0"/>
                </a:lnTo>
                <a:close/>
              </a:path>
            </a:pathLst>
          </a:custGeom>
          <a:solidFill>
            <a:srgbClr val="7D57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10569" y="6467907"/>
            <a:ext cx="130255" cy="117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98492" y="6372693"/>
            <a:ext cx="325755" cy="307340"/>
          </a:xfrm>
          <a:custGeom>
            <a:avLst/>
            <a:gdLst/>
            <a:ahLst/>
            <a:cxnLst/>
            <a:rect l="l" t="t" r="r" b="b"/>
            <a:pathLst>
              <a:path w="325754" h="307340">
                <a:moveTo>
                  <a:pt x="162676" y="0"/>
                </a:moveTo>
                <a:lnTo>
                  <a:pt x="120920" y="4993"/>
                </a:lnTo>
                <a:lnTo>
                  <a:pt x="81382" y="19974"/>
                </a:lnTo>
                <a:lnTo>
                  <a:pt x="46283" y="44943"/>
                </a:lnTo>
                <a:lnTo>
                  <a:pt x="15427" y="84770"/>
                </a:lnTo>
                <a:lnTo>
                  <a:pt x="0" y="129958"/>
                </a:lnTo>
                <a:lnTo>
                  <a:pt x="0" y="176933"/>
                </a:lnTo>
                <a:lnTo>
                  <a:pt x="15427" y="222121"/>
                </a:lnTo>
                <a:lnTo>
                  <a:pt x="46283" y="261948"/>
                </a:lnTo>
                <a:lnTo>
                  <a:pt x="81382" y="286917"/>
                </a:lnTo>
                <a:lnTo>
                  <a:pt x="120920" y="301898"/>
                </a:lnTo>
                <a:lnTo>
                  <a:pt x="162676" y="306892"/>
                </a:lnTo>
                <a:lnTo>
                  <a:pt x="204433" y="301898"/>
                </a:lnTo>
                <a:lnTo>
                  <a:pt x="243970" y="286917"/>
                </a:lnTo>
                <a:lnTo>
                  <a:pt x="279070" y="261948"/>
                </a:lnTo>
                <a:lnTo>
                  <a:pt x="309925" y="222121"/>
                </a:lnTo>
                <a:lnTo>
                  <a:pt x="325352" y="176933"/>
                </a:lnTo>
                <a:lnTo>
                  <a:pt x="325352" y="129958"/>
                </a:lnTo>
                <a:lnTo>
                  <a:pt x="309925" y="84770"/>
                </a:lnTo>
                <a:lnTo>
                  <a:pt x="279070" y="44943"/>
                </a:lnTo>
                <a:lnTo>
                  <a:pt x="243970" y="19974"/>
                </a:lnTo>
                <a:lnTo>
                  <a:pt x="204433" y="4993"/>
                </a:lnTo>
                <a:lnTo>
                  <a:pt x="162676" y="0"/>
                </a:lnTo>
                <a:close/>
              </a:path>
            </a:pathLst>
          </a:custGeom>
          <a:solidFill>
            <a:srgbClr val="EF3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86636" y="6477113"/>
            <a:ext cx="146441" cy="94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52703" y="6331165"/>
            <a:ext cx="414409" cy="4144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26017" y="0"/>
            <a:ext cx="1287145" cy="827405"/>
          </a:xfrm>
          <a:custGeom>
            <a:avLst/>
            <a:gdLst/>
            <a:ahLst/>
            <a:cxnLst/>
            <a:rect l="l" t="t" r="r" b="b"/>
            <a:pathLst>
              <a:path w="1287145" h="827405">
                <a:moveTo>
                  <a:pt x="0" y="827315"/>
                </a:moveTo>
                <a:lnTo>
                  <a:pt x="1287012" y="827315"/>
                </a:lnTo>
                <a:lnTo>
                  <a:pt x="1287012" y="0"/>
                </a:lnTo>
                <a:lnTo>
                  <a:pt x="0" y="0"/>
                </a:lnTo>
                <a:lnTo>
                  <a:pt x="0" y="827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086782" y="2578705"/>
            <a:ext cx="665607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0" marR="66040" indent="-1133475">
              <a:lnSpc>
                <a:spcPct val="100000"/>
              </a:lnSpc>
              <a:spcBef>
                <a:spcPts val="100"/>
              </a:spcBef>
            </a:pPr>
            <a:r>
              <a:rPr sz="3500" spc="50" dirty="0"/>
              <a:t>Практические</a:t>
            </a:r>
            <a:r>
              <a:rPr sz="3500" spc="-20" dirty="0"/>
              <a:t> </a:t>
            </a:r>
            <a:r>
              <a:rPr sz="3500" spc="15" dirty="0"/>
              <a:t>рекомендации  </a:t>
            </a:r>
            <a:r>
              <a:rPr sz="3500" spc="5" dirty="0"/>
              <a:t>по </a:t>
            </a:r>
            <a:r>
              <a:rPr sz="3500" spc="-5" dirty="0"/>
              <a:t>реализации</a:t>
            </a:r>
            <a:r>
              <a:rPr sz="3500" spc="-30" dirty="0"/>
              <a:t> </a:t>
            </a:r>
            <a:r>
              <a:rPr sz="3500" spc="-25" dirty="0"/>
              <a:t>мер</a:t>
            </a:r>
            <a:endParaRPr sz="3500"/>
          </a:p>
          <a:p>
            <a:pPr marL="12700">
              <a:lnSpc>
                <a:spcPct val="100000"/>
              </a:lnSpc>
            </a:pPr>
            <a:r>
              <a:rPr sz="3500" spc="5" dirty="0"/>
              <a:t>по </a:t>
            </a:r>
            <a:r>
              <a:rPr sz="3500" spc="-15" dirty="0"/>
              <a:t>противодействию</a:t>
            </a:r>
            <a:r>
              <a:rPr sz="3500" spc="-35" dirty="0"/>
              <a:t> </a:t>
            </a:r>
            <a:r>
              <a:rPr sz="3500" spc="10" dirty="0"/>
              <a:t>допингу</a:t>
            </a:r>
            <a:endParaRPr sz="3500"/>
          </a:p>
        </p:txBody>
      </p:sp>
      <p:sp>
        <p:nvSpPr>
          <p:cNvPr id="23" name="object 23"/>
          <p:cNvSpPr/>
          <p:nvPr/>
        </p:nvSpPr>
        <p:spPr>
          <a:xfrm>
            <a:off x="9273502" y="290298"/>
            <a:ext cx="2687891" cy="6405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069580" cy="6858000"/>
          </a:xfrm>
          <a:custGeom>
            <a:avLst/>
            <a:gdLst/>
            <a:ahLst/>
            <a:cxnLst/>
            <a:rect l="l" t="t" r="r" b="b"/>
            <a:pathLst>
              <a:path w="8069580" h="6858000">
                <a:moveTo>
                  <a:pt x="0" y="6858000"/>
                </a:moveTo>
                <a:lnTo>
                  <a:pt x="8069179" y="6858000"/>
                </a:lnTo>
                <a:lnTo>
                  <a:pt x="806917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0"/>
                </a:moveTo>
                <a:lnTo>
                  <a:pt x="4121425" y="0"/>
                </a:lnTo>
                <a:lnTo>
                  <a:pt x="41214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1627" y="960035"/>
            <a:ext cx="3314101" cy="493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1208" y="1617221"/>
            <a:ext cx="91652" cy="91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6755" y="1617221"/>
            <a:ext cx="91651" cy="91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2299" y="1617221"/>
            <a:ext cx="91651" cy="91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50" y="5964504"/>
            <a:ext cx="1132205" cy="894080"/>
          </a:xfrm>
          <a:custGeom>
            <a:avLst/>
            <a:gdLst/>
            <a:ahLst/>
            <a:cxnLst/>
            <a:rect l="l" t="t" r="r" b="b"/>
            <a:pathLst>
              <a:path w="1132205" h="894079">
                <a:moveTo>
                  <a:pt x="543490" y="0"/>
                </a:moveTo>
                <a:lnTo>
                  <a:pt x="0" y="0"/>
                </a:lnTo>
                <a:lnTo>
                  <a:pt x="588384" y="893495"/>
                </a:lnTo>
                <a:lnTo>
                  <a:pt x="1131875" y="893495"/>
                </a:lnTo>
                <a:lnTo>
                  <a:pt x="54349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709062"/>
            <a:ext cx="629285" cy="955040"/>
          </a:xfrm>
          <a:custGeom>
            <a:avLst/>
            <a:gdLst/>
            <a:ahLst/>
            <a:cxnLst/>
            <a:rect l="l" t="t" r="r" b="b"/>
            <a:pathLst>
              <a:path w="629285" h="955040">
                <a:moveTo>
                  <a:pt x="0" y="0"/>
                </a:moveTo>
                <a:lnTo>
                  <a:pt x="0" y="825320"/>
                </a:lnTo>
                <a:lnTo>
                  <a:pt x="85255" y="954786"/>
                </a:lnTo>
                <a:lnTo>
                  <a:pt x="628746" y="954786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6858000"/>
                </a:moveTo>
                <a:lnTo>
                  <a:pt x="4121425" y="6858000"/>
                </a:lnTo>
                <a:lnTo>
                  <a:pt x="41214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0"/>
                </a:moveTo>
                <a:lnTo>
                  <a:pt x="4121425" y="0"/>
                </a:lnTo>
                <a:lnTo>
                  <a:pt x="41214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1580" y="6357934"/>
            <a:ext cx="2837995" cy="3682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95440" y="6381794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2" y="0"/>
                </a:lnTo>
                <a:lnTo>
                  <a:pt x="0" y="266614"/>
                </a:lnTo>
                <a:lnTo>
                  <a:pt x="2552701" y="266614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17474" y="6379405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87627" y="574830"/>
            <a:ext cx="4018043" cy="545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41627" y="955830"/>
            <a:ext cx="3510043" cy="4946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89905" y="860359"/>
            <a:ext cx="4508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Памятка </a:t>
            </a:r>
            <a:r>
              <a:rPr sz="3600" spc="-5" dirty="0">
                <a:latin typeface="Calibri"/>
                <a:cs typeface="Calibri"/>
              </a:rPr>
              <a:t>для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тренеров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710" y="2578402"/>
            <a:ext cx="6739890" cy="10083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473835" marR="5080" indent="-1461135">
              <a:lnSpc>
                <a:spcPct val="101600"/>
              </a:lnSpc>
              <a:spcBef>
                <a:spcPts val="35"/>
              </a:spcBef>
              <a:buFont typeface="MS UI Gothic"/>
              <a:buChar char="✓"/>
              <a:tabLst>
                <a:tab pos="3429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Доступна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сайте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РУСАДА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разделе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Памятки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86930" y="4183462"/>
            <a:ext cx="1714500" cy="171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5443" y="1000006"/>
            <a:ext cx="5685477" cy="318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8119" y="4018327"/>
            <a:ext cx="3949896" cy="2667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6330" y="1314250"/>
            <a:ext cx="3540655" cy="1989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22402" y="154671"/>
            <a:ext cx="2837995" cy="368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46261" y="178531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2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58461" y="197667"/>
            <a:ext cx="19500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65" dirty="0">
                <a:solidFill>
                  <a:srgbClr val="FFFFFF"/>
                </a:solidFill>
                <a:latin typeface="Arial"/>
                <a:cs typeface="Arial"/>
              </a:rPr>
              <a:t>https://rusada.ru/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416" y="101738"/>
            <a:ext cx="5243922" cy="732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44777" y="1533678"/>
            <a:ext cx="1463225" cy="1463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8583" y="4267555"/>
            <a:ext cx="3088366" cy="2206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8346" y="4018327"/>
            <a:ext cx="3949896" cy="2667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5231" y="4267556"/>
            <a:ext cx="3125477" cy="2206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01747"/>
            <a:ext cx="12192000" cy="2947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30368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2836191"/>
                </a:moveTo>
                <a:lnTo>
                  <a:pt x="12192000" y="2836191"/>
                </a:lnTo>
                <a:lnTo>
                  <a:pt x="12192000" y="0"/>
                </a:lnTo>
                <a:lnTo>
                  <a:pt x="0" y="0"/>
                </a:lnTo>
                <a:lnTo>
                  <a:pt x="0" y="283619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30368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0"/>
                </a:moveTo>
                <a:lnTo>
                  <a:pt x="12192000" y="0"/>
                </a:lnTo>
                <a:lnTo>
                  <a:pt x="12192000" y="2836191"/>
                </a:lnTo>
                <a:lnTo>
                  <a:pt x="0" y="28361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1323"/>
            <a:ext cx="12192000" cy="115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94978" y="2650474"/>
            <a:ext cx="6558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Практические</a:t>
            </a: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9131" y="3999320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36301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01747"/>
            <a:ext cx="12192000" cy="2947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30368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2836191"/>
                </a:moveTo>
                <a:lnTo>
                  <a:pt x="12192000" y="2836191"/>
                </a:lnTo>
                <a:lnTo>
                  <a:pt x="12192000" y="0"/>
                </a:lnTo>
                <a:lnTo>
                  <a:pt x="0" y="0"/>
                </a:lnTo>
                <a:lnTo>
                  <a:pt x="0" y="283619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30368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0"/>
                </a:moveTo>
                <a:lnTo>
                  <a:pt x="12192000" y="0"/>
                </a:lnTo>
                <a:lnTo>
                  <a:pt x="12192000" y="2836191"/>
                </a:lnTo>
                <a:lnTo>
                  <a:pt x="0" y="28361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1323"/>
            <a:ext cx="12192000" cy="115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00933" y="2887473"/>
            <a:ext cx="4792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Запрещенный</a:t>
            </a:r>
            <a:r>
              <a:rPr sz="4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список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9131" y="3999320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36301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1995" y="960036"/>
            <a:ext cx="3293733" cy="4937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6858000"/>
                </a:moveTo>
                <a:lnTo>
                  <a:pt x="4121425" y="6858000"/>
                </a:lnTo>
                <a:lnTo>
                  <a:pt x="41214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0"/>
                </a:moveTo>
                <a:lnTo>
                  <a:pt x="4121425" y="0"/>
                </a:lnTo>
                <a:lnTo>
                  <a:pt x="41214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1912" y="1642721"/>
            <a:ext cx="59658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8880" marR="1191260" indent="-635" algn="ctr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Принцип </a:t>
            </a:r>
            <a:r>
              <a:rPr sz="3000" u="heavy" spc="5" dirty="0">
                <a:uFill>
                  <a:solidFill>
                    <a:srgbClr val="000000"/>
                  </a:solidFill>
                </a:uFill>
              </a:rPr>
              <a:t>«строгой </a:t>
            </a:r>
            <a:r>
              <a:rPr sz="3000" spc="5" dirty="0"/>
              <a:t> 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</a:rPr>
              <a:t>о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тв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е</a:t>
            </a:r>
            <a:r>
              <a:rPr sz="3000" u="heavy" spc="10" dirty="0">
                <a:uFill>
                  <a:solidFill>
                    <a:srgbClr val="000000"/>
                  </a:solidFill>
                </a:uFill>
              </a:rPr>
              <a:t>тс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тв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е</a:t>
            </a:r>
            <a:r>
              <a:rPr sz="3000" u="heavy" spc="10" dirty="0">
                <a:uFill>
                  <a:solidFill>
                    <a:srgbClr val="000000"/>
                  </a:solidFill>
                </a:uFill>
              </a:rPr>
              <a:t>нн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</a:rPr>
              <a:t>о</a:t>
            </a:r>
            <a:r>
              <a:rPr sz="3000" u="heavy" dirty="0">
                <a:uFill>
                  <a:solidFill>
                    <a:srgbClr val="000000"/>
                  </a:solidFill>
                </a:uFill>
              </a:rPr>
              <a:t>с</a:t>
            </a:r>
            <a:r>
              <a:rPr sz="3000" u="heavy" spc="0" dirty="0">
                <a:uFill>
                  <a:solidFill>
                    <a:srgbClr val="000000"/>
                  </a:solidFill>
                </a:uFill>
              </a:rPr>
              <a:t>ти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</a:rPr>
              <a:t>»</a:t>
            </a:r>
            <a:r>
              <a:rPr sz="3000" dirty="0"/>
              <a:t>:</a:t>
            </a:r>
            <a:endParaRPr sz="3000"/>
          </a:p>
          <a:p>
            <a:pPr marL="12700" marR="5080" algn="ctr">
              <a:lnSpc>
                <a:spcPct val="100000"/>
              </a:lnSpc>
            </a:pPr>
            <a:r>
              <a:rPr sz="3000" dirty="0">
                <a:solidFill>
                  <a:srgbClr val="FF0000"/>
                </a:solidFill>
              </a:rPr>
              <a:t>спортсмен </a:t>
            </a:r>
            <a:r>
              <a:rPr sz="3000" spc="-10" dirty="0">
                <a:solidFill>
                  <a:srgbClr val="FF0000"/>
                </a:solidFill>
              </a:rPr>
              <a:t>отвечает </a:t>
            </a:r>
            <a:r>
              <a:rPr sz="3000" dirty="0">
                <a:solidFill>
                  <a:srgbClr val="FF0000"/>
                </a:solidFill>
              </a:rPr>
              <a:t>за </a:t>
            </a:r>
            <a:r>
              <a:rPr sz="3000" spc="-15" dirty="0">
                <a:solidFill>
                  <a:srgbClr val="FF0000"/>
                </a:solidFill>
              </a:rPr>
              <a:t>все,</a:t>
            </a:r>
            <a:r>
              <a:rPr sz="3000" spc="-70" dirty="0">
                <a:solidFill>
                  <a:srgbClr val="FF0000"/>
                </a:solidFill>
              </a:rPr>
              <a:t> </a:t>
            </a:r>
            <a:r>
              <a:rPr sz="3000" spc="-15" dirty="0">
                <a:solidFill>
                  <a:srgbClr val="FF0000"/>
                </a:solidFill>
              </a:rPr>
              <a:t>что  </a:t>
            </a:r>
            <a:r>
              <a:rPr sz="3000" spc="0" dirty="0">
                <a:solidFill>
                  <a:srgbClr val="FF0000"/>
                </a:solidFill>
              </a:rPr>
              <a:t>попадает </a:t>
            </a:r>
            <a:r>
              <a:rPr sz="3000" spc="-60" dirty="0">
                <a:solidFill>
                  <a:srgbClr val="FF0000"/>
                </a:solidFill>
              </a:rPr>
              <a:t>в </a:t>
            </a:r>
            <a:r>
              <a:rPr sz="3000" spc="25" dirty="0">
                <a:solidFill>
                  <a:srgbClr val="FF0000"/>
                </a:solidFill>
              </a:rPr>
              <a:t>его </a:t>
            </a:r>
            <a:r>
              <a:rPr sz="3000" dirty="0">
                <a:solidFill>
                  <a:srgbClr val="FF0000"/>
                </a:solidFill>
              </a:rPr>
              <a:t>организм!</a:t>
            </a:r>
            <a:endParaRPr sz="3000"/>
          </a:p>
        </p:txBody>
      </p:sp>
      <p:sp>
        <p:nvSpPr>
          <p:cNvPr id="6" name="object 6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4170" y="226208"/>
            <a:ext cx="19500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65" dirty="0">
                <a:solidFill>
                  <a:srgbClr val="FFFFFF"/>
                </a:solidFill>
                <a:latin typeface="Arial"/>
                <a:cs typeface="Arial"/>
              </a:rPr>
              <a:t>https://rusada.ru/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7444" y="4575085"/>
            <a:ext cx="1659708" cy="1659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11195" y="947333"/>
            <a:ext cx="3719488" cy="5281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1995" y="960033"/>
            <a:ext cx="3617888" cy="51798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9607"/>
            <a:ext cx="12192000" cy="1788795"/>
          </a:xfrm>
          <a:custGeom>
            <a:avLst/>
            <a:gdLst/>
            <a:ahLst/>
            <a:cxnLst/>
            <a:rect l="l" t="t" r="r" b="b"/>
            <a:pathLst>
              <a:path w="12192000" h="1788795">
                <a:moveTo>
                  <a:pt x="0" y="1788368"/>
                </a:moveTo>
                <a:lnTo>
                  <a:pt x="12192000" y="1788368"/>
                </a:lnTo>
                <a:lnTo>
                  <a:pt x="12192000" y="0"/>
                </a:lnTo>
                <a:lnTo>
                  <a:pt x="0" y="0"/>
                </a:lnTo>
                <a:lnTo>
                  <a:pt x="0" y="178836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69608"/>
            <a:ext cx="12192000" cy="1788795"/>
          </a:xfrm>
          <a:custGeom>
            <a:avLst/>
            <a:gdLst/>
            <a:ahLst/>
            <a:cxnLst/>
            <a:rect l="l" t="t" r="r" b="b"/>
            <a:pathLst>
              <a:path w="12192000" h="1788795">
                <a:moveTo>
                  <a:pt x="0" y="0"/>
                </a:moveTo>
                <a:lnTo>
                  <a:pt x="12192000" y="0"/>
                </a:lnTo>
                <a:lnTo>
                  <a:pt x="12192000" y="1788368"/>
                </a:lnTo>
                <a:lnTo>
                  <a:pt x="0" y="178836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64325"/>
            <a:ext cx="12192000" cy="73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6596" y="4517863"/>
            <a:ext cx="3291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5" dirty="0">
                <a:solidFill>
                  <a:srgbClr val="FF0000"/>
                </a:solidFill>
                <a:latin typeface="Arial"/>
                <a:cs typeface="Arial"/>
              </a:rPr>
              <a:t>Метилгексанамин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8863" y="3114911"/>
            <a:ext cx="3525520" cy="32766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2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35" dirty="0">
                <a:latin typeface="Arial"/>
                <a:cs typeface="Arial"/>
              </a:rPr>
              <a:t>экстракт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герани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2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0" dirty="0">
                <a:latin typeface="Arial"/>
                <a:cs typeface="Arial"/>
              </a:rPr>
              <a:t>Геранамин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2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25" dirty="0">
                <a:latin typeface="Arial"/>
                <a:cs typeface="Arial"/>
              </a:rPr>
              <a:t>Метилгексанамин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2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35" dirty="0">
                <a:latin typeface="Arial"/>
                <a:cs typeface="Arial"/>
              </a:rPr>
              <a:t>диметилпентиламин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2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0" dirty="0">
                <a:latin typeface="Arial"/>
                <a:cs typeface="Arial"/>
              </a:rPr>
              <a:t>Фортан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110" dirty="0">
                <a:latin typeface="Palatino Linotype"/>
                <a:cs typeface="Palatino Linotype"/>
              </a:rPr>
              <a:t>1,3-</a:t>
            </a:r>
            <a:r>
              <a:rPr sz="2400" spc="110" dirty="0">
                <a:latin typeface="Arial"/>
                <a:cs typeface="Arial"/>
              </a:rPr>
              <a:t>ДМАА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2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229" dirty="0">
                <a:latin typeface="Arial"/>
                <a:cs typeface="Arial"/>
              </a:rPr>
              <a:t>ДМАА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25" dirty="0">
                <a:latin typeface="Palatino Linotype"/>
                <a:cs typeface="Palatino Linotype"/>
              </a:rPr>
              <a:t>1,3-</a:t>
            </a:r>
            <a:r>
              <a:rPr sz="2400" spc="25" dirty="0">
                <a:latin typeface="Arial"/>
                <a:cs typeface="Arial"/>
              </a:rPr>
              <a:t>диметиламиламин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7767" y="4386411"/>
            <a:ext cx="1707573" cy="729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7977" y="4416620"/>
            <a:ext cx="1593850" cy="246379"/>
          </a:xfrm>
          <a:custGeom>
            <a:avLst/>
            <a:gdLst/>
            <a:ahLst/>
            <a:cxnLst/>
            <a:rect l="l" t="t" r="r" b="b"/>
            <a:pathLst>
              <a:path w="1593850" h="246379">
                <a:moveTo>
                  <a:pt x="1593273" y="0"/>
                </a:moveTo>
                <a:lnTo>
                  <a:pt x="0" y="0"/>
                </a:lnTo>
                <a:lnTo>
                  <a:pt x="0" y="245985"/>
                </a:lnTo>
                <a:lnTo>
                  <a:pt x="1593273" y="245985"/>
                </a:lnTo>
                <a:lnTo>
                  <a:pt x="159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7977" y="4785597"/>
            <a:ext cx="1593850" cy="246379"/>
          </a:xfrm>
          <a:custGeom>
            <a:avLst/>
            <a:gdLst/>
            <a:ahLst/>
            <a:cxnLst/>
            <a:rect l="l" t="t" r="r" b="b"/>
            <a:pathLst>
              <a:path w="1593850" h="246379">
                <a:moveTo>
                  <a:pt x="1593273" y="0"/>
                </a:moveTo>
                <a:lnTo>
                  <a:pt x="0" y="0"/>
                </a:lnTo>
                <a:lnTo>
                  <a:pt x="0" y="245983"/>
                </a:lnTo>
                <a:lnTo>
                  <a:pt x="1593273" y="245983"/>
                </a:lnTo>
                <a:lnTo>
                  <a:pt x="159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7977" y="4416620"/>
            <a:ext cx="1593850" cy="246379"/>
          </a:xfrm>
          <a:custGeom>
            <a:avLst/>
            <a:gdLst/>
            <a:ahLst/>
            <a:cxnLst/>
            <a:rect l="l" t="t" r="r" b="b"/>
            <a:pathLst>
              <a:path w="1593850" h="246379">
                <a:moveTo>
                  <a:pt x="0" y="0"/>
                </a:moveTo>
                <a:lnTo>
                  <a:pt x="1593273" y="0"/>
                </a:lnTo>
                <a:lnTo>
                  <a:pt x="1593273" y="245984"/>
                </a:lnTo>
                <a:lnTo>
                  <a:pt x="0" y="2459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7977" y="4785596"/>
            <a:ext cx="1593850" cy="246379"/>
          </a:xfrm>
          <a:custGeom>
            <a:avLst/>
            <a:gdLst/>
            <a:ahLst/>
            <a:cxnLst/>
            <a:rect l="l" t="t" r="r" b="b"/>
            <a:pathLst>
              <a:path w="1593850" h="246379">
                <a:moveTo>
                  <a:pt x="0" y="0"/>
                </a:moveTo>
                <a:lnTo>
                  <a:pt x="1593273" y="0"/>
                </a:lnTo>
                <a:lnTo>
                  <a:pt x="1593273" y="245984"/>
                </a:lnTo>
                <a:lnTo>
                  <a:pt x="0" y="2459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98550" marR="5080" indent="-1086485">
              <a:lnSpc>
                <a:spcPts val="3800"/>
              </a:lnSpc>
              <a:spcBef>
                <a:spcPts val="260"/>
              </a:spcBef>
            </a:pPr>
            <a:r>
              <a:rPr spc="10" dirty="0"/>
              <a:t>!Запрещенная </a:t>
            </a:r>
            <a:r>
              <a:rPr spc="0" dirty="0"/>
              <a:t>субстанция </a:t>
            </a:r>
            <a:r>
              <a:rPr spc="65" dirty="0"/>
              <a:t>может </a:t>
            </a:r>
            <a:r>
              <a:rPr spc="-35" dirty="0"/>
              <a:t>иметь  </a:t>
            </a:r>
            <a:r>
              <a:rPr spc="65" dirty="0"/>
              <a:t>несколько </a:t>
            </a:r>
            <a:r>
              <a:rPr spc="-25" dirty="0"/>
              <a:t>разных</a:t>
            </a:r>
            <a:r>
              <a:rPr spc="-85" dirty="0"/>
              <a:t> </a:t>
            </a:r>
            <a:r>
              <a:rPr spc="-10" dirty="0"/>
              <a:t>названий!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9200" y="4082286"/>
            <a:ext cx="2071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40" dirty="0">
                <a:solidFill>
                  <a:srgbClr val="FF0000"/>
                </a:solidFill>
                <a:latin typeface="Arial"/>
                <a:cs typeface="Arial"/>
              </a:rPr>
              <a:t>Нандролон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5444" y="3481552"/>
            <a:ext cx="132715" cy="2057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solidFill>
                  <a:srgbClr val="2021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solidFill>
                  <a:srgbClr val="2021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solidFill>
                  <a:srgbClr val="2021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solidFill>
                  <a:srgbClr val="2021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dirty="0">
                <a:solidFill>
                  <a:srgbClr val="2021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2926" y="3491995"/>
            <a:ext cx="1662430" cy="205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 algn="just">
              <a:lnSpc>
                <a:spcPct val="111100"/>
              </a:lnSpc>
              <a:spcBef>
                <a:spcPts val="100"/>
              </a:spcBef>
            </a:pPr>
            <a:r>
              <a:rPr sz="2400" spc="-40" dirty="0">
                <a:solidFill>
                  <a:srgbClr val="202122"/>
                </a:solidFill>
                <a:latin typeface="Arial"/>
                <a:cs typeface="Arial"/>
              </a:rPr>
              <a:t>Ретаболил  </a:t>
            </a:r>
            <a:r>
              <a:rPr sz="2400" spc="35" dirty="0">
                <a:solidFill>
                  <a:srgbClr val="202122"/>
                </a:solidFill>
                <a:latin typeface="Arial"/>
                <a:cs typeface="Arial"/>
              </a:rPr>
              <a:t>Дураболин  </a:t>
            </a:r>
            <a:r>
              <a:rPr sz="2400" spc="50" dirty="0">
                <a:solidFill>
                  <a:srgbClr val="202122"/>
                </a:solidFill>
                <a:latin typeface="Arial"/>
                <a:cs typeface="Arial"/>
              </a:rPr>
              <a:t>Нер</a:t>
            </a:r>
            <a:r>
              <a:rPr sz="2400" spc="0" dirty="0">
                <a:solidFill>
                  <a:srgbClr val="202122"/>
                </a:solidFill>
                <a:latin typeface="Arial"/>
                <a:cs typeface="Arial"/>
              </a:rPr>
              <a:t>о</a:t>
            </a:r>
            <a:r>
              <a:rPr sz="2400" spc="-35" dirty="0">
                <a:solidFill>
                  <a:srgbClr val="202122"/>
                </a:solidFill>
                <a:latin typeface="Arial"/>
                <a:cs typeface="Arial"/>
              </a:rPr>
              <a:t>б</a:t>
            </a:r>
            <a:r>
              <a:rPr sz="2400" spc="0" dirty="0">
                <a:solidFill>
                  <a:srgbClr val="202122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202122"/>
                </a:solidFill>
                <a:latin typeface="Arial"/>
                <a:cs typeface="Arial"/>
              </a:rPr>
              <a:t>л</a:t>
            </a:r>
            <a:r>
              <a:rPr sz="2400" spc="170" dirty="0">
                <a:solidFill>
                  <a:srgbClr val="202122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202122"/>
                </a:solidFill>
                <a:latin typeface="Arial"/>
                <a:cs typeface="Arial"/>
              </a:rPr>
              <a:t>л  </a:t>
            </a:r>
            <a:r>
              <a:rPr sz="2400" spc="10" dirty="0">
                <a:solidFill>
                  <a:srgbClr val="202122"/>
                </a:solidFill>
                <a:latin typeface="Arial"/>
                <a:cs typeface="Arial"/>
              </a:rPr>
              <a:t>Тураболил  </a:t>
            </a:r>
            <a:r>
              <a:rPr sz="2400" spc="0" dirty="0">
                <a:solidFill>
                  <a:srgbClr val="202122"/>
                </a:solidFill>
                <a:latin typeface="Arial"/>
                <a:cs typeface="Arial"/>
              </a:rPr>
              <a:t>Феноболин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8212" y="4003380"/>
            <a:ext cx="1707573" cy="72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8421" y="4033589"/>
            <a:ext cx="1593850" cy="246379"/>
          </a:xfrm>
          <a:custGeom>
            <a:avLst/>
            <a:gdLst/>
            <a:ahLst/>
            <a:cxnLst/>
            <a:rect l="l" t="t" r="r" b="b"/>
            <a:pathLst>
              <a:path w="1593850" h="246379">
                <a:moveTo>
                  <a:pt x="1593273" y="0"/>
                </a:moveTo>
                <a:lnTo>
                  <a:pt x="0" y="0"/>
                </a:lnTo>
                <a:lnTo>
                  <a:pt x="0" y="245983"/>
                </a:lnTo>
                <a:lnTo>
                  <a:pt x="1593273" y="245983"/>
                </a:lnTo>
                <a:lnTo>
                  <a:pt x="159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8421" y="4402565"/>
            <a:ext cx="1593850" cy="246379"/>
          </a:xfrm>
          <a:custGeom>
            <a:avLst/>
            <a:gdLst/>
            <a:ahLst/>
            <a:cxnLst/>
            <a:rect l="l" t="t" r="r" b="b"/>
            <a:pathLst>
              <a:path w="1593850" h="246379">
                <a:moveTo>
                  <a:pt x="1593273" y="0"/>
                </a:moveTo>
                <a:lnTo>
                  <a:pt x="0" y="0"/>
                </a:lnTo>
                <a:lnTo>
                  <a:pt x="0" y="245983"/>
                </a:lnTo>
                <a:lnTo>
                  <a:pt x="1593273" y="245983"/>
                </a:lnTo>
                <a:lnTo>
                  <a:pt x="159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8421" y="4033589"/>
            <a:ext cx="1593850" cy="246379"/>
          </a:xfrm>
          <a:custGeom>
            <a:avLst/>
            <a:gdLst/>
            <a:ahLst/>
            <a:cxnLst/>
            <a:rect l="l" t="t" r="r" b="b"/>
            <a:pathLst>
              <a:path w="1593850" h="246379">
                <a:moveTo>
                  <a:pt x="0" y="0"/>
                </a:moveTo>
                <a:lnTo>
                  <a:pt x="1593273" y="0"/>
                </a:lnTo>
                <a:lnTo>
                  <a:pt x="1593273" y="245984"/>
                </a:lnTo>
                <a:lnTo>
                  <a:pt x="0" y="2459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8421" y="4402565"/>
            <a:ext cx="1593850" cy="246379"/>
          </a:xfrm>
          <a:custGeom>
            <a:avLst/>
            <a:gdLst/>
            <a:ahLst/>
            <a:cxnLst/>
            <a:rect l="l" t="t" r="r" b="b"/>
            <a:pathLst>
              <a:path w="1593850" h="246379">
                <a:moveTo>
                  <a:pt x="0" y="0"/>
                </a:moveTo>
                <a:lnTo>
                  <a:pt x="1593273" y="0"/>
                </a:lnTo>
                <a:lnTo>
                  <a:pt x="1593273" y="245984"/>
                </a:lnTo>
                <a:lnTo>
                  <a:pt x="0" y="2459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69607"/>
            <a:ext cx="12192000" cy="1788795"/>
          </a:xfrm>
          <a:custGeom>
            <a:avLst/>
            <a:gdLst/>
            <a:ahLst/>
            <a:cxnLst/>
            <a:rect l="l" t="t" r="r" b="b"/>
            <a:pathLst>
              <a:path w="12192000" h="1788795">
                <a:moveTo>
                  <a:pt x="0" y="1788368"/>
                </a:moveTo>
                <a:lnTo>
                  <a:pt x="12192000" y="1788368"/>
                </a:lnTo>
                <a:lnTo>
                  <a:pt x="12192000" y="0"/>
                </a:lnTo>
                <a:lnTo>
                  <a:pt x="0" y="0"/>
                </a:lnTo>
                <a:lnTo>
                  <a:pt x="0" y="178836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869608"/>
            <a:ext cx="12192000" cy="1788795"/>
          </a:xfrm>
          <a:custGeom>
            <a:avLst/>
            <a:gdLst/>
            <a:ahLst/>
            <a:cxnLst/>
            <a:rect l="l" t="t" r="r" b="b"/>
            <a:pathLst>
              <a:path w="12192000" h="1788795">
                <a:moveTo>
                  <a:pt x="0" y="0"/>
                </a:moveTo>
                <a:lnTo>
                  <a:pt x="12192000" y="0"/>
                </a:lnTo>
                <a:lnTo>
                  <a:pt x="12192000" y="1788368"/>
                </a:lnTo>
                <a:lnTo>
                  <a:pt x="0" y="178836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2664325"/>
            <a:ext cx="12192000" cy="73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98550" marR="5080" indent="-1086485">
              <a:lnSpc>
                <a:spcPts val="3800"/>
              </a:lnSpc>
              <a:spcBef>
                <a:spcPts val="260"/>
              </a:spcBef>
            </a:pPr>
            <a:r>
              <a:rPr spc="10" dirty="0"/>
              <a:t>!Запрещенная </a:t>
            </a:r>
            <a:r>
              <a:rPr spc="0" dirty="0"/>
              <a:t>субстанция </a:t>
            </a:r>
            <a:r>
              <a:rPr spc="65" dirty="0"/>
              <a:t>может </a:t>
            </a:r>
            <a:r>
              <a:rPr spc="-35" dirty="0"/>
              <a:t>иметь  </a:t>
            </a:r>
            <a:r>
              <a:rPr spc="65" dirty="0"/>
              <a:t>несколько </a:t>
            </a:r>
            <a:r>
              <a:rPr spc="-25" dirty="0"/>
              <a:t>разных</a:t>
            </a:r>
            <a:r>
              <a:rPr spc="-85" dirty="0"/>
              <a:t> </a:t>
            </a:r>
            <a:r>
              <a:rPr spc="-10" dirty="0"/>
              <a:t>названий!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9865"/>
            <a:ext cx="12192000" cy="2742565"/>
          </a:xfrm>
          <a:custGeom>
            <a:avLst/>
            <a:gdLst/>
            <a:ahLst/>
            <a:cxnLst/>
            <a:rect l="l" t="t" r="r" b="b"/>
            <a:pathLst>
              <a:path w="12192000" h="2742565">
                <a:moveTo>
                  <a:pt x="0" y="2741971"/>
                </a:moveTo>
                <a:lnTo>
                  <a:pt x="12192000" y="2741971"/>
                </a:lnTo>
                <a:lnTo>
                  <a:pt x="12192000" y="0"/>
                </a:lnTo>
                <a:lnTo>
                  <a:pt x="0" y="0"/>
                </a:lnTo>
                <a:lnTo>
                  <a:pt x="0" y="274197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69865"/>
            <a:ext cx="12192000" cy="2742565"/>
          </a:xfrm>
          <a:custGeom>
            <a:avLst/>
            <a:gdLst/>
            <a:ahLst/>
            <a:cxnLst/>
            <a:rect l="l" t="t" r="r" b="b"/>
            <a:pathLst>
              <a:path w="12192000" h="2742565">
                <a:moveTo>
                  <a:pt x="0" y="0"/>
                </a:moveTo>
                <a:lnTo>
                  <a:pt x="12192000" y="0"/>
                </a:lnTo>
                <a:lnTo>
                  <a:pt x="12192000" y="2741971"/>
                </a:lnTo>
                <a:lnTo>
                  <a:pt x="0" y="2741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18187"/>
            <a:ext cx="12192000" cy="111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0982" y="1845041"/>
            <a:ext cx="10312400" cy="212026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55"/>
              </a:spcBef>
              <a:buFont typeface="MS UI Gothic"/>
              <a:buChar char="✓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субстанции, запрещенные 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sz="3200" b="1" i="1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время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55"/>
              </a:spcBef>
              <a:buFont typeface="MS UI Gothic"/>
              <a:buChar char="✓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субстанции, запрещенные 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3200" b="1" i="1" spc="-10" dirty="0">
                <a:solidFill>
                  <a:srgbClr val="FFFFFF"/>
                </a:solidFill>
                <a:latin typeface="Calibri"/>
                <a:cs typeface="Calibri"/>
              </a:rPr>
              <a:t>соревновательный</a:t>
            </a:r>
            <a:r>
              <a:rPr sz="32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период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60"/>
              </a:spcBef>
              <a:buFont typeface="MS UI Gothic"/>
              <a:buChar char="✓"/>
              <a:tabLst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субстанции, запрещенные </a:t>
            </a:r>
            <a:r>
              <a:rPr sz="3200" b="1" i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3200" b="1" i="1" spc="-10" dirty="0">
                <a:solidFill>
                  <a:srgbClr val="FFFFFF"/>
                </a:solidFill>
                <a:latin typeface="Calibri"/>
                <a:cs typeface="Calibri"/>
              </a:rPr>
              <a:t>отдельных 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видах спорта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997" y="271472"/>
            <a:ext cx="2837995" cy="36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57" y="295330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6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2892" y="292942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25336" y="141734"/>
            <a:ext cx="2743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D9D9D9"/>
                </a:solidFill>
                <a:latin typeface="Calibri"/>
                <a:cs typeface="Calibri"/>
              </a:rPr>
              <a:t>H</a:t>
            </a:r>
            <a:r>
              <a:rPr sz="800" dirty="0">
                <a:solidFill>
                  <a:srgbClr val="D9D9D9"/>
                </a:solidFill>
                <a:latin typeface="Calibri"/>
                <a:cs typeface="Calibri"/>
              </a:rPr>
              <a:t>o</a:t>
            </a:r>
            <a:r>
              <a:rPr sz="800" spc="-5" dirty="0">
                <a:solidFill>
                  <a:srgbClr val="D9D9D9"/>
                </a:solidFill>
                <a:latin typeface="Calibri"/>
                <a:cs typeface="Calibri"/>
              </a:rPr>
              <a:t>m</a:t>
            </a:r>
            <a:r>
              <a:rPr sz="800" dirty="0">
                <a:solidFill>
                  <a:srgbClr val="D9D9D9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67596" y="179409"/>
            <a:ext cx="117993" cy="117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21756" y="181443"/>
            <a:ext cx="117993" cy="113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30077" y="187545"/>
            <a:ext cx="117994" cy="101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5916" y="195684"/>
            <a:ext cx="117994" cy="85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0064" y="242219"/>
            <a:ext cx="4228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Соревновательный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период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53753" y="906852"/>
            <a:ext cx="5105728" cy="5497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7253" y="962711"/>
            <a:ext cx="4978728" cy="535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4638" y="2177657"/>
            <a:ext cx="454451" cy="3111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4636" y="2101568"/>
            <a:ext cx="468067" cy="4635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9107" y="389326"/>
            <a:ext cx="2882900" cy="2642870"/>
          </a:xfrm>
          <a:custGeom>
            <a:avLst/>
            <a:gdLst/>
            <a:ahLst/>
            <a:cxnLst/>
            <a:rect l="l" t="t" r="r" b="b"/>
            <a:pathLst>
              <a:path w="2882900" h="2642870">
                <a:moveTo>
                  <a:pt x="1481419" y="0"/>
                </a:moveTo>
                <a:lnTo>
                  <a:pt x="1436917" y="982"/>
                </a:lnTo>
                <a:lnTo>
                  <a:pt x="1392531" y="3506"/>
                </a:lnTo>
                <a:lnTo>
                  <a:pt x="1348302" y="7575"/>
                </a:lnTo>
                <a:lnTo>
                  <a:pt x="1304272" y="13194"/>
                </a:lnTo>
                <a:lnTo>
                  <a:pt x="1260483" y="20369"/>
                </a:lnTo>
                <a:lnTo>
                  <a:pt x="1216977" y="29103"/>
                </a:lnTo>
                <a:lnTo>
                  <a:pt x="1173795" y="39402"/>
                </a:lnTo>
                <a:lnTo>
                  <a:pt x="1130979" y="51271"/>
                </a:lnTo>
                <a:lnTo>
                  <a:pt x="1088570" y="64714"/>
                </a:lnTo>
                <a:lnTo>
                  <a:pt x="1046611" y="79737"/>
                </a:lnTo>
                <a:lnTo>
                  <a:pt x="1005142" y="96343"/>
                </a:lnTo>
                <a:lnTo>
                  <a:pt x="964207" y="114538"/>
                </a:lnTo>
                <a:lnTo>
                  <a:pt x="923846" y="134327"/>
                </a:lnTo>
                <a:lnTo>
                  <a:pt x="884101" y="155714"/>
                </a:lnTo>
                <a:lnTo>
                  <a:pt x="845014" y="178705"/>
                </a:lnTo>
                <a:lnTo>
                  <a:pt x="806627" y="203304"/>
                </a:lnTo>
                <a:lnTo>
                  <a:pt x="768980" y="229515"/>
                </a:lnTo>
                <a:lnTo>
                  <a:pt x="732117" y="257345"/>
                </a:lnTo>
                <a:lnTo>
                  <a:pt x="696079" y="286797"/>
                </a:lnTo>
                <a:lnTo>
                  <a:pt x="658401" y="320195"/>
                </a:lnTo>
                <a:lnTo>
                  <a:pt x="622446" y="354848"/>
                </a:lnTo>
                <a:lnTo>
                  <a:pt x="588218" y="390705"/>
                </a:lnTo>
                <a:lnTo>
                  <a:pt x="555718" y="427711"/>
                </a:lnTo>
                <a:lnTo>
                  <a:pt x="524949" y="465813"/>
                </a:lnTo>
                <a:lnTo>
                  <a:pt x="495912" y="504958"/>
                </a:lnTo>
                <a:lnTo>
                  <a:pt x="468610" y="545093"/>
                </a:lnTo>
                <a:lnTo>
                  <a:pt x="443045" y="586165"/>
                </a:lnTo>
                <a:lnTo>
                  <a:pt x="419219" y="628121"/>
                </a:lnTo>
                <a:lnTo>
                  <a:pt x="397134" y="670908"/>
                </a:lnTo>
                <a:lnTo>
                  <a:pt x="376793" y="714471"/>
                </a:lnTo>
                <a:lnTo>
                  <a:pt x="358198" y="758759"/>
                </a:lnTo>
                <a:lnTo>
                  <a:pt x="341350" y="803718"/>
                </a:lnTo>
                <a:lnTo>
                  <a:pt x="326253" y="849295"/>
                </a:lnTo>
                <a:lnTo>
                  <a:pt x="312907" y="895436"/>
                </a:lnTo>
                <a:lnTo>
                  <a:pt x="301317" y="942090"/>
                </a:lnTo>
                <a:lnTo>
                  <a:pt x="291482" y="989201"/>
                </a:lnTo>
                <a:lnTo>
                  <a:pt x="283406" y="1036718"/>
                </a:lnTo>
                <a:lnTo>
                  <a:pt x="277092" y="1084587"/>
                </a:lnTo>
                <a:lnTo>
                  <a:pt x="272540" y="1132755"/>
                </a:lnTo>
                <a:lnTo>
                  <a:pt x="269754" y="1181168"/>
                </a:lnTo>
                <a:lnTo>
                  <a:pt x="268735" y="1229775"/>
                </a:lnTo>
                <a:lnTo>
                  <a:pt x="269485" y="1278521"/>
                </a:lnTo>
                <a:lnTo>
                  <a:pt x="272008" y="1327353"/>
                </a:lnTo>
                <a:lnTo>
                  <a:pt x="276304" y="1376218"/>
                </a:lnTo>
                <a:lnTo>
                  <a:pt x="282377" y="1425063"/>
                </a:lnTo>
                <a:lnTo>
                  <a:pt x="290228" y="1473835"/>
                </a:lnTo>
                <a:lnTo>
                  <a:pt x="299859" y="1522481"/>
                </a:lnTo>
                <a:lnTo>
                  <a:pt x="0" y="1917940"/>
                </a:lnTo>
                <a:lnTo>
                  <a:pt x="514802" y="2020545"/>
                </a:lnTo>
                <a:lnTo>
                  <a:pt x="536699" y="2051899"/>
                </a:lnTo>
                <a:lnTo>
                  <a:pt x="559437" y="2082902"/>
                </a:lnTo>
                <a:lnTo>
                  <a:pt x="583123" y="2113474"/>
                </a:lnTo>
                <a:lnTo>
                  <a:pt x="607867" y="2143537"/>
                </a:lnTo>
                <a:lnTo>
                  <a:pt x="640738" y="2180922"/>
                </a:lnTo>
                <a:lnTo>
                  <a:pt x="674578" y="2216890"/>
                </a:lnTo>
                <a:lnTo>
                  <a:pt x="709346" y="2251438"/>
                </a:lnTo>
                <a:lnTo>
                  <a:pt x="745000" y="2284560"/>
                </a:lnTo>
                <a:lnTo>
                  <a:pt x="781498" y="2316251"/>
                </a:lnTo>
                <a:lnTo>
                  <a:pt x="818799" y="2346507"/>
                </a:lnTo>
                <a:lnTo>
                  <a:pt x="856861" y="2375323"/>
                </a:lnTo>
                <a:lnTo>
                  <a:pt x="895642" y="2402694"/>
                </a:lnTo>
                <a:lnTo>
                  <a:pt x="935100" y="2428615"/>
                </a:lnTo>
                <a:lnTo>
                  <a:pt x="975194" y="2453082"/>
                </a:lnTo>
                <a:lnTo>
                  <a:pt x="1015881" y="2476089"/>
                </a:lnTo>
                <a:lnTo>
                  <a:pt x="1057121" y="2497633"/>
                </a:lnTo>
                <a:lnTo>
                  <a:pt x="1098871" y="2517707"/>
                </a:lnTo>
                <a:lnTo>
                  <a:pt x="1141090" y="2536308"/>
                </a:lnTo>
                <a:lnTo>
                  <a:pt x="1183736" y="2553430"/>
                </a:lnTo>
                <a:lnTo>
                  <a:pt x="1226766" y="2569070"/>
                </a:lnTo>
                <a:lnTo>
                  <a:pt x="1270141" y="2583221"/>
                </a:lnTo>
                <a:lnTo>
                  <a:pt x="1313816" y="2595880"/>
                </a:lnTo>
                <a:lnTo>
                  <a:pt x="1357752" y="2607041"/>
                </a:lnTo>
                <a:lnTo>
                  <a:pt x="1401906" y="2616700"/>
                </a:lnTo>
                <a:lnTo>
                  <a:pt x="1446236" y="2624851"/>
                </a:lnTo>
                <a:lnTo>
                  <a:pt x="1490700" y="2631491"/>
                </a:lnTo>
                <a:lnTo>
                  <a:pt x="1535258" y="2636615"/>
                </a:lnTo>
                <a:lnTo>
                  <a:pt x="1579867" y="2640216"/>
                </a:lnTo>
                <a:lnTo>
                  <a:pt x="1624485" y="2642292"/>
                </a:lnTo>
                <a:lnTo>
                  <a:pt x="1669071" y="2642837"/>
                </a:lnTo>
                <a:lnTo>
                  <a:pt x="1713582" y="2641846"/>
                </a:lnTo>
                <a:lnTo>
                  <a:pt x="1757978" y="2639314"/>
                </a:lnTo>
                <a:lnTo>
                  <a:pt x="1802216" y="2635237"/>
                </a:lnTo>
                <a:lnTo>
                  <a:pt x="1846255" y="2629610"/>
                </a:lnTo>
                <a:lnTo>
                  <a:pt x="1890053" y="2622428"/>
                </a:lnTo>
                <a:lnTo>
                  <a:pt x="1933568" y="2613687"/>
                </a:lnTo>
                <a:lnTo>
                  <a:pt x="1976758" y="2603380"/>
                </a:lnTo>
                <a:lnTo>
                  <a:pt x="2019582" y="2591505"/>
                </a:lnTo>
                <a:lnTo>
                  <a:pt x="2061998" y="2578056"/>
                </a:lnTo>
                <a:lnTo>
                  <a:pt x="2103964" y="2563028"/>
                </a:lnTo>
                <a:lnTo>
                  <a:pt x="2145438" y="2546416"/>
                </a:lnTo>
                <a:lnTo>
                  <a:pt x="2186380" y="2528216"/>
                </a:lnTo>
                <a:lnTo>
                  <a:pt x="2226746" y="2508423"/>
                </a:lnTo>
                <a:lnTo>
                  <a:pt x="2266495" y="2487032"/>
                </a:lnTo>
                <a:lnTo>
                  <a:pt x="2305585" y="2464039"/>
                </a:lnTo>
                <a:lnTo>
                  <a:pt x="2343976" y="2439438"/>
                </a:lnTo>
                <a:lnTo>
                  <a:pt x="2381624" y="2413224"/>
                </a:lnTo>
                <a:lnTo>
                  <a:pt x="2418488" y="2385394"/>
                </a:lnTo>
                <a:lnTo>
                  <a:pt x="2454527" y="2355942"/>
                </a:lnTo>
                <a:lnTo>
                  <a:pt x="2489406" y="2325125"/>
                </a:lnTo>
                <a:lnTo>
                  <a:pt x="2522816" y="2293233"/>
                </a:lnTo>
                <a:lnTo>
                  <a:pt x="2554756" y="2260307"/>
                </a:lnTo>
                <a:lnTo>
                  <a:pt x="2585224" y="2226390"/>
                </a:lnTo>
                <a:lnTo>
                  <a:pt x="2614218" y="2191522"/>
                </a:lnTo>
                <a:lnTo>
                  <a:pt x="2641736" y="2155747"/>
                </a:lnTo>
                <a:lnTo>
                  <a:pt x="2667775" y="2119106"/>
                </a:lnTo>
                <a:lnTo>
                  <a:pt x="2692334" y="2081641"/>
                </a:lnTo>
                <a:lnTo>
                  <a:pt x="2715411" y="2043394"/>
                </a:lnTo>
                <a:lnTo>
                  <a:pt x="2737004" y="2004407"/>
                </a:lnTo>
                <a:lnTo>
                  <a:pt x="2757111" y="1964721"/>
                </a:lnTo>
                <a:lnTo>
                  <a:pt x="2775730" y="1924380"/>
                </a:lnTo>
                <a:lnTo>
                  <a:pt x="2792859" y="1883424"/>
                </a:lnTo>
                <a:lnTo>
                  <a:pt x="2808496" y="1841896"/>
                </a:lnTo>
                <a:lnTo>
                  <a:pt x="2822639" y="1799837"/>
                </a:lnTo>
                <a:lnTo>
                  <a:pt x="2835286" y="1757290"/>
                </a:lnTo>
                <a:lnTo>
                  <a:pt x="2846435" y="1714297"/>
                </a:lnTo>
                <a:lnTo>
                  <a:pt x="2856084" y="1670899"/>
                </a:lnTo>
                <a:lnTo>
                  <a:pt x="2864232" y="1627138"/>
                </a:lnTo>
                <a:lnTo>
                  <a:pt x="2870875" y="1583056"/>
                </a:lnTo>
                <a:lnTo>
                  <a:pt x="2876013" y="1538696"/>
                </a:lnTo>
                <a:lnTo>
                  <a:pt x="2879643" y="1494099"/>
                </a:lnTo>
                <a:lnTo>
                  <a:pt x="2881763" y="1449307"/>
                </a:lnTo>
                <a:lnTo>
                  <a:pt x="2882371" y="1404362"/>
                </a:lnTo>
                <a:lnTo>
                  <a:pt x="2881466" y="1359306"/>
                </a:lnTo>
                <a:lnTo>
                  <a:pt x="2879045" y="1314181"/>
                </a:lnTo>
                <a:lnTo>
                  <a:pt x="2875106" y="1269029"/>
                </a:lnTo>
                <a:lnTo>
                  <a:pt x="2869648" y="1223892"/>
                </a:lnTo>
                <a:lnTo>
                  <a:pt x="2862668" y="1178811"/>
                </a:lnTo>
                <a:lnTo>
                  <a:pt x="2854164" y="1133829"/>
                </a:lnTo>
                <a:lnTo>
                  <a:pt x="2844135" y="1088988"/>
                </a:lnTo>
                <a:lnTo>
                  <a:pt x="2832578" y="1044329"/>
                </a:lnTo>
                <a:lnTo>
                  <a:pt x="2819492" y="999895"/>
                </a:lnTo>
                <a:lnTo>
                  <a:pt x="2804874" y="955727"/>
                </a:lnTo>
                <a:lnTo>
                  <a:pt x="2788723" y="911867"/>
                </a:lnTo>
                <a:lnTo>
                  <a:pt x="2771036" y="868358"/>
                </a:lnTo>
                <a:lnTo>
                  <a:pt x="2751812" y="825241"/>
                </a:lnTo>
                <a:lnTo>
                  <a:pt x="2731049" y="782558"/>
                </a:lnTo>
                <a:lnTo>
                  <a:pt x="2708744" y="740351"/>
                </a:lnTo>
                <a:lnTo>
                  <a:pt x="2684896" y="698663"/>
                </a:lnTo>
                <a:lnTo>
                  <a:pt x="2659502" y="657534"/>
                </a:lnTo>
                <a:lnTo>
                  <a:pt x="2632561" y="617007"/>
                </a:lnTo>
                <a:lnTo>
                  <a:pt x="2604071" y="577124"/>
                </a:lnTo>
                <a:lnTo>
                  <a:pt x="2574030" y="537927"/>
                </a:lnTo>
                <a:lnTo>
                  <a:pt x="2542435" y="499458"/>
                </a:lnTo>
                <a:lnTo>
                  <a:pt x="2509565" y="462073"/>
                </a:lnTo>
                <a:lnTo>
                  <a:pt x="2475727" y="426103"/>
                </a:lnTo>
                <a:lnTo>
                  <a:pt x="2440961" y="391553"/>
                </a:lnTo>
                <a:lnTo>
                  <a:pt x="2405310" y="358429"/>
                </a:lnTo>
                <a:lnTo>
                  <a:pt x="2368815" y="326735"/>
                </a:lnTo>
                <a:lnTo>
                  <a:pt x="2331518" y="296475"/>
                </a:lnTo>
                <a:lnTo>
                  <a:pt x="2293462" y="267655"/>
                </a:lnTo>
                <a:lnTo>
                  <a:pt x="2254686" y="240279"/>
                </a:lnTo>
                <a:lnTo>
                  <a:pt x="2215234" y="214353"/>
                </a:lnTo>
                <a:lnTo>
                  <a:pt x="2175147" y="189880"/>
                </a:lnTo>
                <a:lnTo>
                  <a:pt x="2134467" y="166867"/>
                </a:lnTo>
                <a:lnTo>
                  <a:pt x="2093235" y="145317"/>
                </a:lnTo>
                <a:lnTo>
                  <a:pt x="2051493" y="125236"/>
                </a:lnTo>
                <a:lnTo>
                  <a:pt x="2009282" y="106628"/>
                </a:lnTo>
                <a:lnTo>
                  <a:pt x="1966646" y="89498"/>
                </a:lnTo>
                <a:lnTo>
                  <a:pt x="1923624" y="73850"/>
                </a:lnTo>
                <a:lnTo>
                  <a:pt x="1880259" y="59691"/>
                </a:lnTo>
                <a:lnTo>
                  <a:pt x="1836593" y="47024"/>
                </a:lnTo>
                <a:lnTo>
                  <a:pt x="1792667" y="35855"/>
                </a:lnTo>
                <a:lnTo>
                  <a:pt x="1748524" y="26188"/>
                </a:lnTo>
                <a:lnTo>
                  <a:pt x="1704204" y="18027"/>
                </a:lnTo>
                <a:lnTo>
                  <a:pt x="1659749" y="11379"/>
                </a:lnTo>
                <a:lnTo>
                  <a:pt x="1615201" y="6247"/>
                </a:lnTo>
                <a:lnTo>
                  <a:pt x="1570603" y="2637"/>
                </a:lnTo>
                <a:lnTo>
                  <a:pt x="1525995" y="553"/>
                </a:lnTo>
                <a:lnTo>
                  <a:pt x="1481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9107" y="389327"/>
            <a:ext cx="2882900" cy="2642870"/>
          </a:xfrm>
          <a:custGeom>
            <a:avLst/>
            <a:gdLst/>
            <a:ahLst/>
            <a:cxnLst/>
            <a:rect l="l" t="t" r="r" b="b"/>
            <a:pathLst>
              <a:path w="2882900" h="2642870">
                <a:moveTo>
                  <a:pt x="2542436" y="499457"/>
                </a:moveTo>
                <a:lnTo>
                  <a:pt x="2509566" y="462072"/>
                </a:lnTo>
                <a:lnTo>
                  <a:pt x="2475727" y="426102"/>
                </a:lnTo>
                <a:lnTo>
                  <a:pt x="2440961" y="391552"/>
                </a:lnTo>
                <a:lnTo>
                  <a:pt x="2405310" y="358428"/>
                </a:lnTo>
                <a:lnTo>
                  <a:pt x="2368815" y="326734"/>
                </a:lnTo>
                <a:lnTo>
                  <a:pt x="2331519" y="296474"/>
                </a:lnTo>
                <a:lnTo>
                  <a:pt x="2293462" y="267654"/>
                </a:lnTo>
                <a:lnTo>
                  <a:pt x="2254687" y="240279"/>
                </a:lnTo>
                <a:lnTo>
                  <a:pt x="2215235" y="214352"/>
                </a:lnTo>
                <a:lnTo>
                  <a:pt x="2175148" y="189880"/>
                </a:lnTo>
                <a:lnTo>
                  <a:pt x="2134467" y="166866"/>
                </a:lnTo>
                <a:lnTo>
                  <a:pt x="2093235" y="145317"/>
                </a:lnTo>
                <a:lnTo>
                  <a:pt x="2051493" y="125235"/>
                </a:lnTo>
                <a:lnTo>
                  <a:pt x="2009283" y="106627"/>
                </a:lnTo>
                <a:lnTo>
                  <a:pt x="1966646" y="89497"/>
                </a:lnTo>
                <a:lnTo>
                  <a:pt x="1923624" y="73850"/>
                </a:lnTo>
                <a:lnTo>
                  <a:pt x="1880260" y="59691"/>
                </a:lnTo>
                <a:lnTo>
                  <a:pt x="1836594" y="47024"/>
                </a:lnTo>
                <a:lnTo>
                  <a:pt x="1792668" y="35855"/>
                </a:lnTo>
                <a:lnTo>
                  <a:pt x="1748524" y="26187"/>
                </a:lnTo>
                <a:lnTo>
                  <a:pt x="1704204" y="18027"/>
                </a:lnTo>
                <a:lnTo>
                  <a:pt x="1659749" y="11379"/>
                </a:lnTo>
                <a:lnTo>
                  <a:pt x="1615202" y="6247"/>
                </a:lnTo>
                <a:lnTo>
                  <a:pt x="1570603" y="2637"/>
                </a:lnTo>
                <a:lnTo>
                  <a:pt x="1525995" y="553"/>
                </a:lnTo>
                <a:lnTo>
                  <a:pt x="1481419" y="0"/>
                </a:lnTo>
                <a:lnTo>
                  <a:pt x="1436917" y="982"/>
                </a:lnTo>
                <a:lnTo>
                  <a:pt x="1392531" y="3506"/>
                </a:lnTo>
                <a:lnTo>
                  <a:pt x="1348302" y="7575"/>
                </a:lnTo>
                <a:lnTo>
                  <a:pt x="1304273" y="13194"/>
                </a:lnTo>
                <a:lnTo>
                  <a:pt x="1260484" y="20369"/>
                </a:lnTo>
                <a:lnTo>
                  <a:pt x="1216977" y="29103"/>
                </a:lnTo>
                <a:lnTo>
                  <a:pt x="1173795" y="39402"/>
                </a:lnTo>
                <a:lnTo>
                  <a:pt x="1130979" y="51271"/>
                </a:lnTo>
                <a:lnTo>
                  <a:pt x="1088570" y="64714"/>
                </a:lnTo>
                <a:lnTo>
                  <a:pt x="1046611" y="79737"/>
                </a:lnTo>
                <a:lnTo>
                  <a:pt x="1005143" y="96343"/>
                </a:lnTo>
                <a:lnTo>
                  <a:pt x="964207" y="114538"/>
                </a:lnTo>
                <a:lnTo>
                  <a:pt x="923846" y="134327"/>
                </a:lnTo>
                <a:lnTo>
                  <a:pt x="884101" y="155714"/>
                </a:lnTo>
                <a:lnTo>
                  <a:pt x="845014" y="178705"/>
                </a:lnTo>
                <a:lnTo>
                  <a:pt x="806627" y="203304"/>
                </a:lnTo>
                <a:lnTo>
                  <a:pt x="768981" y="229515"/>
                </a:lnTo>
                <a:lnTo>
                  <a:pt x="732118" y="257345"/>
                </a:lnTo>
                <a:lnTo>
                  <a:pt x="696079" y="286797"/>
                </a:lnTo>
                <a:lnTo>
                  <a:pt x="658401" y="320195"/>
                </a:lnTo>
                <a:lnTo>
                  <a:pt x="622447" y="354848"/>
                </a:lnTo>
                <a:lnTo>
                  <a:pt x="588219" y="390705"/>
                </a:lnTo>
                <a:lnTo>
                  <a:pt x="555719" y="427711"/>
                </a:lnTo>
                <a:lnTo>
                  <a:pt x="524949" y="465813"/>
                </a:lnTo>
                <a:lnTo>
                  <a:pt x="495913" y="504958"/>
                </a:lnTo>
                <a:lnTo>
                  <a:pt x="468611" y="545093"/>
                </a:lnTo>
                <a:lnTo>
                  <a:pt x="443045" y="586165"/>
                </a:lnTo>
                <a:lnTo>
                  <a:pt x="419220" y="628121"/>
                </a:lnTo>
                <a:lnTo>
                  <a:pt x="397135" y="670907"/>
                </a:lnTo>
                <a:lnTo>
                  <a:pt x="376794" y="714471"/>
                </a:lnTo>
                <a:lnTo>
                  <a:pt x="358198" y="758759"/>
                </a:lnTo>
                <a:lnTo>
                  <a:pt x="341351" y="803718"/>
                </a:lnTo>
                <a:lnTo>
                  <a:pt x="326253" y="849295"/>
                </a:lnTo>
                <a:lnTo>
                  <a:pt x="312908" y="895436"/>
                </a:lnTo>
                <a:lnTo>
                  <a:pt x="301317" y="942090"/>
                </a:lnTo>
                <a:lnTo>
                  <a:pt x="291482" y="989201"/>
                </a:lnTo>
                <a:lnTo>
                  <a:pt x="283407" y="1036718"/>
                </a:lnTo>
                <a:lnTo>
                  <a:pt x="277092" y="1084587"/>
                </a:lnTo>
                <a:lnTo>
                  <a:pt x="272540" y="1132755"/>
                </a:lnTo>
                <a:lnTo>
                  <a:pt x="269754" y="1181169"/>
                </a:lnTo>
                <a:lnTo>
                  <a:pt x="268735" y="1229775"/>
                </a:lnTo>
                <a:lnTo>
                  <a:pt x="269486" y="1278521"/>
                </a:lnTo>
                <a:lnTo>
                  <a:pt x="272008" y="1327353"/>
                </a:lnTo>
                <a:lnTo>
                  <a:pt x="276304" y="1376218"/>
                </a:lnTo>
                <a:lnTo>
                  <a:pt x="282377" y="1425063"/>
                </a:lnTo>
                <a:lnTo>
                  <a:pt x="290228" y="1473836"/>
                </a:lnTo>
                <a:lnTo>
                  <a:pt x="299859" y="1522482"/>
                </a:lnTo>
                <a:lnTo>
                  <a:pt x="0" y="1917941"/>
                </a:lnTo>
                <a:lnTo>
                  <a:pt x="514801" y="2020545"/>
                </a:lnTo>
                <a:lnTo>
                  <a:pt x="536699" y="2051899"/>
                </a:lnTo>
                <a:lnTo>
                  <a:pt x="559437" y="2082902"/>
                </a:lnTo>
                <a:lnTo>
                  <a:pt x="583123" y="2113475"/>
                </a:lnTo>
                <a:lnTo>
                  <a:pt x="607867" y="2143537"/>
                </a:lnTo>
                <a:lnTo>
                  <a:pt x="640738" y="2180922"/>
                </a:lnTo>
                <a:lnTo>
                  <a:pt x="674578" y="2216891"/>
                </a:lnTo>
                <a:lnTo>
                  <a:pt x="709346" y="2251438"/>
                </a:lnTo>
                <a:lnTo>
                  <a:pt x="745000" y="2284560"/>
                </a:lnTo>
                <a:lnTo>
                  <a:pt x="781498" y="2316252"/>
                </a:lnTo>
                <a:lnTo>
                  <a:pt x="818799" y="2346508"/>
                </a:lnTo>
                <a:lnTo>
                  <a:pt x="856861" y="2375323"/>
                </a:lnTo>
                <a:lnTo>
                  <a:pt x="895642" y="2402694"/>
                </a:lnTo>
                <a:lnTo>
                  <a:pt x="935100" y="2428615"/>
                </a:lnTo>
                <a:lnTo>
                  <a:pt x="975194" y="2453082"/>
                </a:lnTo>
                <a:lnTo>
                  <a:pt x="1015882" y="2476090"/>
                </a:lnTo>
                <a:lnTo>
                  <a:pt x="1057122" y="2497633"/>
                </a:lnTo>
                <a:lnTo>
                  <a:pt x="1098872" y="2517707"/>
                </a:lnTo>
                <a:lnTo>
                  <a:pt x="1141091" y="2536308"/>
                </a:lnTo>
                <a:lnTo>
                  <a:pt x="1183736" y="2553431"/>
                </a:lnTo>
                <a:lnTo>
                  <a:pt x="1226767" y="2569070"/>
                </a:lnTo>
                <a:lnTo>
                  <a:pt x="1270141" y="2583221"/>
                </a:lnTo>
                <a:lnTo>
                  <a:pt x="1313817" y="2595880"/>
                </a:lnTo>
                <a:lnTo>
                  <a:pt x="1357753" y="2607041"/>
                </a:lnTo>
                <a:lnTo>
                  <a:pt x="1401906" y="2616700"/>
                </a:lnTo>
                <a:lnTo>
                  <a:pt x="1446236" y="2624852"/>
                </a:lnTo>
                <a:lnTo>
                  <a:pt x="1490701" y="2631492"/>
                </a:lnTo>
                <a:lnTo>
                  <a:pt x="1535259" y="2636615"/>
                </a:lnTo>
                <a:lnTo>
                  <a:pt x="1579867" y="2640217"/>
                </a:lnTo>
                <a:lnTo>
                  <a:pt x="1624485" y="2642292"/>
                </a:lnTo>
                <a:lnTo>
                  <a:pt x="1669071" y="2642837"/>
                </a:lnTo>
                <a:lnTo>
                  <a:pt x="1713583" y="2641846"/>
                </a:lnTo>
                <a:lnTo>
                  <a:pt x="1757979" y="2639314"/>
                </a:lnTo>
                <a:lnTo>
                  <a:pt x="1802217" y="2635237"/>
                </a:lnTo>
                <a:lnTo>
                  <a:pt x="1846255" y="2629610"/>
                </a:lnTo>
                <a:lnTo>
                  <a:pt x="1890053" y="2622428"/>
                </a:lnTo>
                <a:lnTo>
                  <a:pt x="1933568" y="2613687"/>
                </a:lnTo>
                <a:lnTo>
                  <a:pt x="1976758" y="2603380"/>
                </a:lnTo>
                <a:lnTo>
                  <a:pt x="2019582" y="2591505"/>
                </a:lnTo>
                <a:lnTo>
                  <a:pt x="2061998" y="2578056"/>
                </a:lnTo>
                <a:lnTo>
                  <a:pt x="2103964" y="2563028"/>
                </a:lnTo>
                <a:lnTo>
                  <a:pt x="2145439" y="2546416"/>
                </a:lnTo>
                <a:lnTo>
                  <a:pt x="2186380" y="2528216"/>
                </a:lnTo>
                <a:lnTo>
                  <a:pt x="2226746" y="2508423"/>
                </a:lnTo>
                <a:lnTo>
                  <a:pt x="2266495" y="2487032"/>
                </a:lnTo>
                <a:lnTo>
                  <a:pt x="2305586" y="2464038"/>
                </a:lnTo>
                <a:lnTo>
                  <a:pt x="2343976" y="2439437"/>
                </a:lnTo>
                <a:lnTo>
                  <a:pt x="2381624" y="2413224"/>
                </a:lnTo>
                <a:lnTo>
                  <a:pt x="2418488" y="2385393"/>
                </a:lnTo>
                <a:lnTo>
                  <a:pt x="2454527" y="2355941"/>
                </a:lnTo>
                <a:lnTo>
                  <a:pt x="2489406" y="2325124"/>
                </a:lnTo>
                <a:lnTo>
                  <a:pt x="2522816" y="2293232"/>
                </a:lnTo>
                <a:lnTo>
                  <a:pt x="2554757" y="2260307"/>
                </a:lnTo>
                <a:lnTo>
                  <a:pt x="2585224" y="2226389"/>
                </a:lnTo>
                <a:lnTo>
                  <a:pt x="2614218" y="2191522"/>
                </a:lnTo>
                <a:lnTo>
                  <a:pt x="2641736" y="2155747"/>
                </a:lnTo>
                <a:lnTo>
                  <a:pt x="2667775" y="2119106"/>
                </a:lnTo>
                <a:lnTo>
                  <a:pt x="2692334" y="2081641"/>
                </a:lnTo>
                <a:lnTo>
                  <a:pt x="2715411" y="2043393"/>
                </a:lnTo>
                <a:lnTo>
                  <a:pt x="2737004" y="2004406"/>
                </a:lnTo>
                <a:lnTo>
                  <a:pt x="2757111" y="1964721"/>
                </a:lnTo>
                <a:lnTo>
                  <a:pt x="2775730" y="1924380"/>
                </a:lnTo>
                <a:lnTo>
                  <a:pt x="2792859" y="1883424"/>
                </a:lnTo>
                <a:lnTo>
                  <a:pt x="2808496" y="1841896"/>
                </a:lnTo>
                <a:lnTo>
                  <a:pt x="2822639" y="1799837"/>
                </a:lnTo>
                <a:lnTo>
                  <a:pt x="2835286" y="1757290"/>
                </a:lnTo>
                <a:lnTo>
                  <a:pt x="2846435" y="1714297"/>
                </a:lnTo>
                <a:lnTo>
                  <a:pt x="2856084" y="1670898"/>
                </a:lnTo>
                <a:lnTo>
                  <a:pt x="2864231" y="1627138"/>
                </a:lnTo>
                <a:lnTo>
                  <a:pt x="2870875" y="1583056"/>
                </a:lnTo>
                <a:lnTo>
                  <a:pt x="2876013" y="1538696"/>
                </a:lnTo>
                <a:lnTo>
                  <a:pt x="2879642" y="1494099"/>
                </a:lnTo>
                <a:lnTo>
                  <a:pt x="2881763" y="1449307"/>
                </a:lnTo>
                <a:lnTo>
                  <a:pt x="2882371" y="1404362"/>
                </a:lnTo>
                <a:lnTo>
                  <a:pt x="2881466" y="1359306"/>
                </a:lnTo>
                <a:lnTo>
                  <a:pt x="2879045" y="1314181"/>
                </a:lnTo>
                <a:lnTo>
                  <a:pt x="2875106" y="1269029"/>
                </a:lnTo>
                <a:lnTo>
                  <a:pt x="2869648" y="1223891"/>
                </a:lnTo>
                <a:lnTo>
                  <a:pt x="2862668" y="1178811"/>
                </a:lnTo>
                <a:lnTo>
                  <a:pt x="2854164" y="1133829"/>
                </a:lnTo>
                <a:lnTo>
                  <a:pt x="2844135" y="1088987"/>
                </a:lnTo>
                <a:lnTo>
                  <a:pt x="2832578" y="1044328"/>
                </a:lnTo>
                <a:lnTo>
                  <a:pt x="2819492" y="999894"/>
                </a:lnTo>
                <a:lnTo>
                  <a:pt x="2804874" y="955726"/>
                </a:lnTo>
                <a:lnTo>
                  <a:pt x="2788723" y="911866"/>
                </a:lnTo>
                <a:lnTo>
                  <a:pt x="2771036" y="868357"/>
                </a:lnTo>
                <a:lnTo>
                  <a:pt x="2751812" y="825240"/>
                </a:lnTo>
                <a:lnTo>
                  <a:pt x="2731049" y="782557"/>
                </a:lnTo>
                <a:lnTo>
                  <a:pt x="2708744" y="740351"/>
                </a:lnTo>
                <a:lnTo>
                  <a:pt x="2684896" y="698662"/>
                </a:lnTo>
                <a:lnTo>
                  <a:pt x="2659503" y="657533"/>
                </a:lnTo>
                <a:lnTo>
                  <a:pt x="2632562" y="617006"/>
                </a:lnTo>
                <a:lnTo>
                  <a:pt x="2604072" y="577123"/>
                </a:lnTo>
                <a:lnTo>
                  <a:pt x="2574030" y="537926"/>
                </a:lnTo>
                <a:lnTo>
                  <a:pt x="2542436" y="499457"/>
                </a:lnTo>
                <a:close/>
              </a:path>
            </a:pathLst>
          </a:custGeom>
          <a:ln w="12699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74213" y="1104129"/>
            <a:ext cx="1920875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65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Соревновательный  </a:t>
            </a:r>
            <a:r>
              <a:rPr sz="1800" spc="-15" dirty="0">
                <a:latin typeface="Calibri"/>
                <a:cs typeface="Calibri"/>
              </a:rPr>
              <a:t>период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начинается 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23:59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предыдущего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1580" y="6357934"/>
            <a:ext cx="2837995" cy="3682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95440" y="6381794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2" y="0"/>
                </a:lnTo>
                <a:lnTo>
                  <a:pt x="0" y="266614"/>
                </a:lnTo>
                <a:lnTo>
                  <a:pt x="2552701" y="266614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17474" y="6379405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4846" y="3885454"/>
            <a:ext cx="996950" cy="1496060"/>
          </a:xfrm>
          <a:custGeom>
            <a:avLst/>
            <a:gdLst/>
            <a:ahLst/>
            <a:cxnLst/>
            <a:rect l="l" t="t" r="r" b="b"/>
            <a:pathLst>
              <a:path w="996950" h="1496060">
                <a:moveTo>
                  <a:pt x="0" y="1495520"/>
                </a:moveTo>
                <a:lnTo>
                  <a:pt x="996593" y="1495520"/>
                </a:lnTo>
                <a:lnTo>
                  <a:pt x="996593" y="0"/>
                </a:lnTo>
                <a:lnTo>
                  <a:pt x="0" y="0"/>
                </a:lnTo>
                <a:lnTo>
                  <a:pt x="0" y="1495520"/>
                </a:lnTo>
                <a:close/>
              </a:path>
            </a:pathLst>
          </a:custGeom>
          <a:solidFill>
            <a:srgbClr val="3D5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52312" y="4920565"/>
            <a:ext cx="941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1F1F1"/>
                </a:solidFill>
                <a:latin typeface="Calibri"/>
                <a:cs typeface="Calibri"/>
              </a:rPr>
              <a:t>L-CARNITINE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56215" y="4029085"/>
            <a:ext cx="13970" cy="106045"/>
          </a:xfrm>
          <a:custGeom>
            <a:avLst/>
            <a:gdLst/>
            <a:ahLst/>
            <a:cxnLst/>
            <a:rect l="l" t="t" r="r" b="b"/>
            <a:pathLst>
              <a:path w="13970" h="106045">
                <a:moveTo>
                  <a:pt x="11879" y="0"/>
                </a:moveTo>
                <a:lnTo>
                  <a:pt x="3959" y="0"/>
                </a:lnTo>
                <a:lnTo>
                  <a:pt x="0" y="1925"/>
                </a:lnTo>
                <a:lnTo>
                  <a:pt x="0" y="103908"/>
                </a:lnTo>
                <a:lnTo>
                  <a:pt x="3959" y="105834"/>
                </a:lnTo>
                <a:lnTo>
                  <a:pt x="11879" y="105834"/>
                </a:lnTo>
                <a:lnTo>
                  <a:pt x="13859" y="103908"/>
                </a:lnTo>
                <a:lnTo>
                  <a:pt x="13859" y="1925"/>
                </a:lnTo>
                <a:lnTo>
                  <a:pt x="118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5103" y="4051762"/>
            <a:ext cx="48260" cy="103505"/>
          </a:xfrm>
          <a:custGeom>
            <a:avLst/>
            <a:gdLst/>
            <a:ahLst/>
            <a:cxnLst/>
            <a:rect l="l" t="t" r="r" b="b"/>
            <a:pathLst>
              <a:path w="48259" h="103504">
                <a:moveTo>
                  <a:pt x="9575" y="0"/>
                </a:moveTo>
                <a:lnTo>
                  <a:pt x="5745" y="1951"/>
                </a:lnTo>
                <a:lnTo>
                  <a:pt x="1915" y="1951"/>
                </a:lnTo>
                <a:lnTo>
                  <a:pt x="0" y="7796"/>
                </a:lnTo>
                <a:lnTo>
                  <a:pt x="1915" y="11695"/>
                </a:lnTo>
                <a:lnTo>
                  <a:pt x="32557" y="99418"/>
                </a:lnTo>
                <a:lnTo>
                  <a:pt x="36386" y="103315"/>
                </a:lnTo>
                <a:lnTo>
                  <a:pt x="42132" y="103315"/>
                </a:lnTo>
                <a:lnTo>
                  <a:pt x="45962" y="101363"/>
                </a:lnTo>
                <a:lnTo>
                  <a:pt x="47877" y="97466"/>
                </a:lnTo>
                <a:lnTo>
                  <a:pt x="45962" y="93567"/>
                </a:lnTo>
                <a:lnTo>
                  <a:pt x="13406" y="5850"/>
                </a:lnTo>
                <a:lnTo>
                  <a:pt x="13406" y="1951"/>
                </a:lnTo>
                <a:lnTo>
                  <a:pt x="95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1632" y="4123576"/>
            <a:ext cx="75598" cy="86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9658" y="4231931"/>
            <a:ext cx="97155" cy="62230"/>
          </a:xfrm>
          <a:custGeom>
            <a:avLst/>
            <a:gdLst/>
            <a:ahLst/>
            <a:cxnLst/>
            <a:rect l="l" t="t" r="r" b="b"/>
            <a:pathLst>
              <a:path w="97154" h="62229">
                <a:moveTo>
                  <a:pt x="7762" y="0"/>
                </a:moveTo>
                <a:lnTo>
                  <a:pt x="3881" y="1929"/>
                </a:lnTo>
                <a:lnTo>
                  <a:pt x="1940" y="5787"/>
                </a:lnTo>
                <a:lnTo>
                  <a:pt x="0" y="7716"/>
                </a:lnTo>
                <a:lnTo>
                  <a:pt x="0" y="13505"/>
                </a:lnTo>
                <a:lnTo>
                  <a:pt x="3881" y="15434"/>
                </a:lnTo>
                <a:lnTo>
                  <a:pt x="85374" y="61737"/>
                </a:lnTo>
                <a:lnTo>
                  <a:pt x="93135" y="61737"/>
                </a:lnTo>
                <a:lnTo>
                  <a:pt x="95076" y="57877"/>
                </a:lnTo>
                <a:lnTo>
                  <a:pt x="97016" y="55948"/>
                </a:lnTo>
                <a:lnTo>
                  <a:pt x="95076" y="50161"/>
                </a:lnTo>
                <a:lnTo>
                  <a:pt x="91194" y="48232"/>
                </a:lnTo>
                <a:lnTo>
                  <a:pt x="11642" y="1929"/>
                </a:lnTo>
                <a:lnTo>
                  <a:pt x="776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51781" y="4368003"/>
            <a:ext cx="106045" cy="30480"/>
          </a:xfrm>
          <a:custGeom>
            <a:avLst/>
            <a:gdLst/>
            <a:ahLst/>
            <a:cxnLst/>
            <a:rect l="l" t="t" r="r" b="b"/>
            <a:pathLst>
              <a:path w="106045" h="30479">
                <a:moveTo>
                  <a:pt x="7697" y="0"/>
                </a:moveTo>
                <a:lnTo>
                  <a:pt x="3845" y="0"/>
                </a:lnTo>
                <a:lnTo>
                  <a:pt x="0" y="1889"/>
                </a:lnTo>
                <a:lnTo>
                  <a:pt x="0" y="9448"/>
                </a:lnTo>
                <a:lnTo>
                  <a:pt x="1925" y="13229"/>
                </a:lnTo>
                <a:lnTo>
                  <a:pt x="5772" y="13229"/>
                </a:lnTo>
                <a:lnTo>
                  <a:pt x="96211" y="30238"/>
                </a:lnTo>
                <a:lnTo>
                  <a:pt x="101987" y="30238"/>
                </a:lnTo>
                <a:lnTo>
                  <a:pt x="103908" y="28348"/>
                </a:lnTo>
                <a:lnTo>
                  <a:pt x="105834" y="24568"/>
                </a:lnTo>
                <a:lnTo>
                  <a:pt x="105834" y="20788"/>
                </a:lnTo>
                <a:lnTo>
                  <a:pt x="103908" y="17009"/>
                </a:lnTo>
                <a:lnTo>
                  <a:pt x="100062" y="17009"/>
                </a:lnTo>
                <a:lnTo>
                  <a:pt x="769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51781" y="4493992"/>
            <a:ext cx="106045" cy="30480"/>
          </a:xfrm>
          <a:custGeom>
            <a:avLst/>
            <a:gdLst/>
            <a:ahLst/>
            <a:cxnLst/>
            <a:rect l="l" t="t" r="r" b="b"/>
            <a:pathLst>
              <a:path w="106045" h="30479">
                <a:moveTo>
                  <a:pt x="100062" y="0"/>
                </a:moveTo>
                <a:lnTo>
                  <a:pt x="96211" y="1891"/>
                </a:lnTo>
                <a:lnTo>
                  <a:pt x="5772" y="17010"/>
                </a:lnTo>
                <a:lnTo>
                  <a:pt x="1925" y="17010"/>
                </a:lnTo>
                <a:lnTo>
                  <a:pt x="0" y="20789"/>
                </a:lnTo>
                <a:lnTo>
                  <a:pt x="0" y="28350"/>
                </a:lnTo>
                <a:lnTo>
                  <a:pt x="3845" y="30239"/>
                </a:lnTo>
                <a:lnTo>
                  <a:pt x="7697" y="30239"/>
                </a:lnTo>
                <a:lnTo>
                  <a:pt x="100062" y="15120"/>
                </a:lnTo>
                <a:lnTo>
                  <a:pt x="103908" y="13230"/>
                </a:lnTo>
                <a:lnTo>
                  <a:pt x="105834" y="11339"/>
                </a:lnTo>
                <a:lnTo>
                  <a:pt x="105834" y="7560"/>
                </a:lnTo>
                <a:lnTo>
                  <a:pt x="103908" y="1891"/>
                </a:lnTo>
                <a:lnTo>
                  <a:pt x="10006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9658" y="4596047"/>
            <a:ext cx="97155" cy="62230"/>
          </a:xfrm>
          <a:custGeom>
            <a:avLst/>
            <a:gdLst/>
            <a:ahLst/>
            <a:cxnLst/>
            <a:rect l="l" t="t" r="r" b="b"/>
            <a:pathLst>
              <a:path w="97154" h="62229">
                <a:moveTo>
                  <a:pt x="87315" y="0"/>
                </a:moveTo>
                <a:lnTo>
                  <a:pt x="85374" y="1929"/>
                </a:lnTo>
                <a:lnTo>
                  <a:pt x="3881" y="50159"/>
                </a:lnTo>
                <a:lnTo>
                  <a:pt x="0" y="52089"/>
                </a:lnTo>
                <a:lnTo>
                  <a:pt x="0" y="55947"/>
                </a:lnTo>
                <a:lnTo>
                  <a:pt x="1940" y="59805"/>
                </a:lnTo>
                <a:lnTo>
                  <a:pt x="1940" y="61735"/>
                </a:lnTo>
                <a:lnTo>
                  <a:pt x="11642" y="61735"/>
                </a:lnTo>
                <a:lnTo>
                  <a:pt x="91194" y="15433"/>
                </a:lnTo>
                <a:lnTo>
                  <a:pt x="95076" y="13503"/>
                </a:lnTo>
                <a:lnTo>
                  <a:pt x="97016" y="9645"/>
                </a:lnTo>
                <a:lnTo>
                  <a:pt x="93135" y="1929"/>
                </a:lnTo>
                <a:lnTo>
                  <a:pt x="873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1632" y="4681719"/>
            <a:ext cx="75598" cy="86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15103" y="4737158"/>
            <a:ext cx="48260" cy="103505"/>
          </a:xfrm>
          <a:custGeom>
            <a:avLst/>
            <a:gdLst/>
            <a:ahLst/>
            <a:cxnLst/>
            <a:rect l="l" t="t" r="r" b="b"/>
            <a:pathLst>
              <a:path w="48259" h="103504">
                <a:moveTo>
                  <a:pt x="42132" y="0"/>
                </a:moveTo>
                <a:lnTo>
                  <a:pt x="38301" y="0"/>
                </a:lnTo>
                <a:lnTo>
                  <a:pt x="34471" y="1950"/>
                </a:lnTo>
                <a:lnTo>
                  <a:pt x="32557" y="5849"/>
                </a:lnTo>
                <a:lnTo>
                  <a:pt x="1915" y="93565"/>
                </a:lnTo>
                <a:lnTo>
                  <a:pt x="0" y="97463"/>
                </a:lnTo>
                <a:lnTo>
                  <a:pt x="1915" y="101362"/>
                </a:lnTo>
                <a:lnTo>
                  <a:pt x="5745" y="103313"/>
                </a:lnTo>
                <a:lnTo>
                  <a:pt x="11490" y="103313"/>
                </a:lnTo>
                <a:lnTo>
                  <a:pt x="13406" y="101362"/>
                </a:lnTo>
                <a:lnTo>
                  <a:pt x="13406" y="97463"/>
                </a:lnTo>
                <a:lnTo>
                  <a:pt x="45962" y="9747"/>
                </a:lnTo>
                <a:lnTo>
                  <a:pt x="47877" y="5849"/>
                </a:lnTo>
                <a:lnTo>
                  <a:pt x="45962" y="1950"/>
                </a:lnTo>
                <a:lnTo>
                  <a:pt x="421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56215" y="4757315"/>
            <a:ext cx="13970" cy="108585"/>
          </a:xfrm>
          <a:custGeom>
            <a:avLst/>
            <a:gdLst/>
            <a:ahLst/>
            <a:cxnLst/>
            <a:rect l="l" t="t" r="r" b="b"/>
            <a:pathLst>
              <a:path w="13970" h="108585">
                <a:moveTo>
                  <a:pt x="11879" y="0"/>
                </a:moveTo>
                <a:lnTo>
                  <a:pt x="3959" y="0"/>
                </a:lnTo>
                <a:lnTo>
                  <a:pt x="0" y="3867"/>
                </a:lnTo>
                <a:lnTo>
                  <a:pt x="0" y="104486"/>
                </a:lnTo>
                <a:lnTo>
                  <a:pt x="3959" y="108353"/>
                </a:lnTo>
                <a:lnTo>
                  <a:pt x="11879" y="108353"/>
                </a:lnTo>
                <a:lnTo>
                  <a:pt x="13859" y="104486"/>
                </a:lnTo>
                <a:lnTo>
                  <a:pt x="13859" y="3867"/>
                </a:lnTo>
                <a:lnTo>
                  <a:pt x="118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4566" y="4737158"/>
            <a:ext cx="46990" cy="103505"/>
          </a:xfrm>
          <a:custGeom>
            <a:avLst/>
            <a:gdLst/>
            <a:ahLst/>
            <a:cxnLst/>
            <a:rect l="l" t="t" r="r" b="b"/>
            <a:pathLst>
              <a:path w="46990" h="103504">
                <a:moveTo>
                  <a:pt x="7768" y="0"/>
                </a:moveTo>
                <a:lnTo>
                  <a:pt x="3883" y="0"/>
                </a:lnTo>
                <a:lnTo>
                  <a:pt x="1941" y="1950"/>
                </a:lnTo>
                <a:lnTo>
                  <a:pt x="0" y="5849"/>
                </a:lnTo>
                <a:lnTo>
                  <a:pt x="0" y="9747"/>
                </a:lnTo>
                <a:lnTo>
                  <a:pt x="33020" y="97463"/>
                </a:lnTo>
                <a:lnTo>
                  <a:pt x="33020" y="101362"/>
                </a:lnTo>
                <a:lnTo>
                  <a:pt x="36904" y="103313"/>
                </a:lnTo>
                <a:lnTo>
                  <a:pt x="40789" y="103313"/>
                </a:lnTo>
                <a:lnTo>
                  <a:pt x="44673" y="101362"/>
                </a:lnTo>
                <a:lnTo>
                  <a:pt x="46616" y="97463"/>
                </a:lnTo>
                <a:lnTo>
                  <a:pt x="46616" y="93565"/>
                </a:lnTo>
                <a:lnTo>
                  <a:pt x="13596" y="5849"/>
                </a:lnTo>
                <a:lnTo>
                  <a:pt x="11653" y="1950"/>
                </a:lnTo>
                <a:lnTo>
                  <a:pt x="77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0319" y="4681719"/>
            <a:ext cx="74335" cy="86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29617" y="4596047"/>
            <a:ext cx="98425" cy="62230"/>
          </a:xfrm>
          <a:custGeom>
            <a:avLst/>
            <a:gdLst/>
            <a:ahLst/>
            <a:cxnLst/>
            <a:rect l="l" t="t" r="r" b="b"/>
            <a:pathLst>
              <a:path w="98425" h="62229">
                <a:moveTo>
                  <a:pt x="9636" y="0"/>
                </a:moveTo>
                <a:lnTo>
                  <a:pt x="3853" y="1929"/>
                </a:lnTo>
                <a:lnTo>
                  <a:pt x="0" y="9645"/>
                </a:lnTo>
                <a:lnTo>
                  <a:pt x="1929" y="13503"/>
                </a:lnTo>
                <a:lnTo>
                  <a:pt x="5782" y="15433"/>
                </a:lnTo>
                <a:lnTo>
                  <a:pt x="86714" y="61735"/>
                </a:lnTo>
                <a:lnTo>
                  <a:pt x="94421" y="61735"/>
                </a:lnTo>
                <a:lnTo>
                  <a:pt x="96346" y="59805"/>
                </a:lnTo>
                <a:lnTo>
                  <a:pt x="98275" y="55947"/>
                </a:lnTo>
                <a:lnTo>
                  <a:pt x="96346" y="52089"/>
                </a:lnTo>
                <a:lnTo>
                  <a:pt x="92492" y="50159"/>
                </a:lnTo>
                <a:lnTo>
                  <a:pt x="11560" y="1929"/>
                </a:lnTo>
                <a:lnTo>
                  <a:pt x="963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68673" y="4493992"/>
            <a:ext cx="108585" cy="30480"/>
          </a:xfrm>
          <a:custGeom>
            <a:avLst/>
            <a:gdLst/>
            <a:ahLst/>
            <a:cxnLst/>
            <a:rect l="l" t="t" r="r" b="b"/>
            <a:pathLst>
              <a:path w="108584" h="30479">
                <a:moveTo>
                  <a:pt x="9676" y="0"/>
                </a:moveTo>
                <a:lnTo>
                  <a:pt x="5803" y="0"/>
                </a:lnTo>
                <a:lnTo>
                  <a:pt x="1935" y="1889"/>
                </a:lnTo>
                <a:lnTo>
                  <a:pt x="0" y="5670"/>
                </a:lnTo>
                <a:lnTo>
                  <a:pt x="0" y="9450"/>
                </a:lnTo>
                <a:lnTo>
                  <a:pt x="1935" y="13229"/>
                </a:lnTo>
                <a:lnTo>
                  <a:pt x="5803" y="15119"/>
                </a:lnTo>
                <a:lnTo>
                  <a:pt x="98675" y="30239"/>
                </a:lnTo>
                <a:lnTo>
                  <a:pt x="102548" y="30239"/>
                </a:lnTo>
                <a:lnTo>
                  <a:pt x="106415" y="28348"/>
                </a:lnTo>
                <a:lnTo>
                  <a:pt x="106415" y="24569"/>
                </a:lnTo>
                <a:lnTo>
                  <a:pt x="108352" y="20789"/>
                </a:lnTo>
                <a:lnTo>
                  <a:pt x="104484" y="17010"/>
                </a:lnTo>
                <a:lnTo>
                  <a:pt x="100611" y="17010"/>
                </a:lnTo>
                <a:lnTo>
                  <a:pt x="96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68673" y="4368003"/>
            <a:ext cx="108585" cy="30480"/>
          </a:xfrm>
          <a:custGeom>
            <a:avLst/>
            <a:gdLst/>
            <a:ahLst/>
            <a:cxnLst/>
            <a:rect l="l" t="t" r="r" b="b"/>
            <a:pathLst>
              <a:path w="108584" h="30479">
                <a:moveTo>
                  <a:pt x="102548" y="0"/>
                </a:moveTo>
                <a:lnTo>
                  <a:pt x="98675" y="0"/>
                </a:lnTo>
                <a:lnTo>
                  <a:pt x="5803" y="17009"/>
                </a:lnTo>
                <a:lnTo>
                  <a:pt x="1935" y="17009"/>
                </a:lnTo>
                <a:lnTo>
                  <a:pt x="0" y="20788"/>
                </a:lnTo>
                <a:lnTo>
                  <a:pt x="0" y="24568"/>
                </a:lnTo>
                <a:lnTo>
                  <a:pt x="1935" y="28348"/>
                </a:lnTo>
                <a:lnTo>
                  <a:pt x="3867" y="30238"/>
                </a:lnTo>
                <a:lnTo>
                  <a:pt x="9676" y="30238"/>
                </a:lnTo>
                <a:lnTo>
                  <a:pt x="100611" y="13229"/>
                </a:lnTo>
                <a:lnTo>
                  <a:pt x="104484" y="13229"/>
                </a:lnTo>
                <a:lnTo>
                  <a:pt x="108352" y="9448"/>
                </a:lnTo>
                <a:lnTo>
                  <a:pt x="106415" y="5669"/>
                </a:lnTo>
                <a:lnTo>
                  <a:pt x="106415" y="1889"/>
                </a:lnTo>
                <a:lnTo>
                  <a:pt x="1025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9617" y="4231931"/>
            <a:ext cx="98425" cy="62230"/>
          </a:xfrm>
          <a:custGeom>
            <a:avLst/>
            <a:gdLst/>
            <a:ahLst/>
            <a:cxnLst/>
            <a:rect l="l" t="t" r="r" b="b"/>
            <a:pathLst>
              <a:path w="98425" h="62229">
                <a:moveTo>
                  <a:pt x="88638" y="0"/>
                </a:moveTo>
                <a:lnTo>
                  <a:pt x="86714" y="1929"/>
                </a:lnTo>
                <a:lnTo>
                  <a:pt x="5782" y="48232"/>
                </a:lnTo>
                <a:lnTo>
                  <a:pt x="1929" y="50161"/>
                </a:lnTo>
                <a:lnTo>
                  <a:pt x="0" y="55948"/>
                </a:lnTo>
                <a:lnTo>
                  <a:pt x="1929" y="57877"/>
                </a:lnTo>
                <a:lnTo>
                  <a:pt x="3853" y="61737"/>
                </a:lnTo>
                <a:lnTo>
                  <a:pt x="11560" y="61737"/>
                </a:lnTo>
                <a:lnTo>
                  <a:pt x="92492" y="15434"/>
                </a:lnTo>
                <a:lnTo>
                  <a:pt x="96346" y="13505"/>
                </a:lnTo>
                <a:lnTo>
                  <a:pt x="98275" y="7716"/>
                </a:lnTo>
                <a:lnTo>
                  <a:pt x="96346" y="5787"/>
                </a:lnTo>
                <a:lnTo>
                  <a:pt x="94421" y="1929"/>
                </a:lnTo>
                <a:lnTo>
                  <a:pt x="8863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60319" y="4123576"/>
            <a:ext cx="74335" cy="86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64566" y="4051762"/>
            <a:ext cx="46990" cy="103505"/>
          </a:xfrm>
          <a:custGeom>
            <a:avLst/>
            <a:gdLst/>
            <a:ahLst/>
            <a:cxnLst/>
            <a:rect l="l" t="t" r="r" b="b"/>
            <a:pathLst>
              <a:path w="46990" h="103504">
                <a:moveTo>
                  <a:pt x="38846" y="0"/>
                </a:moveTo>
                <a:lnTo>
                  <a:pt x="33020" y="1951"/>
                </a:lnTo>
                <a:lnTo>
                  <a:pt x="33020" y="5850"/>
                </a:lnTo>
                <a:lnTo>
                  <a:pt x="0" y="93567"/>
                </a:lnTo>
                <a:lnTo>
                  <a:pt x="0" y="101363"/>
                </a:lnTo>
                <a:lnTo>
                  <a:pt x="3883" y="103315"/>
                </a:lnTo>
                <a:lnTo>
                  <a:pt x="9711" y="103315"/>
                </a:lnTo>
                <a:lnTo>
                  <a:pt x="13596" y="101363"/>
                </a:lnTo>
                <a:lnTo>
                  <a:pt x="13596" y="99418"/>
                </a:lnTo>
                <a:lnTo>
                  <a:pt x="46616" y="11695"/>
                </a:lnTo>
                <a:lnTo>
                  <a:pt x="46616" y="7796"/>
                </a:lnTo>
                <a:lnTo>
                  <a:pt x="44673" y="1951"/>
                </a:lnTo>
                <a:lnTo>
                  <a:pt x="40789" y="1951"/>
                </a:lnTo>
                <a:lnTo>
                  <a:pt x="3884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62688" y="5135289"/>
            <a:ext cx="1783714" cy="1036955"/>
          </a:xfrm>
          <a:custGeom>
            <a:avLst/>
            <a:gdLst/>
            <a:ahLst/>
            <a:cxnLst/>
            <a:rect l="l" t="t" r="r" b="b"/>
            <a:pathLst>
              <a:path w="1783715" h="1036954">
                <a:moveTo>
                  <a:pt x="1783445" y="265036"/>
                </a:moveTo>
                <a:lnTo>
                  <a:pt x="216927" y="265036"/>
                </a:lnTo>
                <a:lnTo>
                  <a:pt x="220965" y="281293"/>
                </a:lnTo>
                <a:lnTo>
                  <a:pt x="228349" y="314546"/>
                </a:lnTo>
                <a:lnTo>
                  <a:pt x="232434" y="330803"/>
                </a:lnTo>
                <a:lnTo>
                  <a:pt x="192309" y="396006"/>
                </a:lnTo>
                <a:lnTo>
                  <a:pt x="106064" y="543370"/>
                </a:lnTo>
                <a:lnTo>
                  <a:pt x="24896" y="700526"/>
                </a:lnTo>
                <a:lnTo>
                  <a:pt x="0" y="795108"/>
                </a:lnTo>
                <a:lnTo>
                  <a:pt x="89829" y="829137"/>
                </a:lnTo>
                <a:lnTo>
                  <a:pt x="260974" y="851202"/>
                </a:lnTo>
                <a:lnTo>
                  <a:pt x="427028" y="863115"/>
                </a:lnTo>
                <a:lnTo>
                  <a:pt x="501581" y="866684"/>
                </a:lnTo>
                <a:lnTo>
                  <a:pt x="545483" y="883431"/>
                </a:lnTo>
                <a:lnTo>
                  <a:pt x="682873" y="923756"/>
                </a:lnTo>
                <a:lnTo>
                  <a:pt x="922279" y="972785"/>
                </a:lnTo>
                <a:lnTo>
                  <a:pt x="1272225" y="1015644"/>
                </a:lnTo>
                <a:lnTo>
                  <a:pt x="1388982" y="1024037"/>
                </a:lnTo>
                <a:lnTo>
                  <a:pt x="1479085" y="1029392"/>
                </a:lnTo>
                <a:lnTo>
                  <a:pt x="1573564" y="1033446"/>
                </a:lnTo>
                <a:lnTo>
                  <a:pt x="1674369" y="1036013"/>
                </a:lnTo>
                <a:lnTo>
                  <a:pt x="1783445" y="1036910"/>
                </a:lnTo>
                <a:lnTo>
                  <a:pt x="1783445" y="265036"/>
                </a:lnTo>
                <a:close/>
              </a:path>
              <a:path w="1783715" h="1036954">
                <a:moveTo>
                  <a:pt x="1576241" y="160577"/>
                </a:moveTo>
                <a:lnTo>
                  <a:pt x="1471717" y="160577"/>
                </a:lnTo>
                <a:lnTo>
                  <a:pt x="1471717" y="265036"/>
                </a:lnTo>
                <a:lnTo>
                  <a:pt x="1576241" y="265036"/>
                </a:lnTo>
                <a:lnTo>
                  <a:pt x="1576241" y="160577"/>
                </a:lnTo>
                <a:close/>
              </a:path>
              <a:path w="1783715" h="1036954">
                <a:moveTo>
                  <a:pt x="1523937" y="0"/>
                </a:moveTo>
                <a:lnTo>
                  <a:pt x="1432993" y="160577"/>
                </a:lnTo>
                <a:lnTo>
                  <a:pt x="1616894" y="160577"/>
                </a:lnTo>
                <a:lnTo>
                  <a:pt x="1523937" y="0"/>
                </a:lnTo>
                <a:close/>
              </a:path>
            </a:pathLst>
          </a:custGeom>
          <a:solidFill>
            <a:srgbClr val="4D8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77859" y="5622897"/>
            <a:ext cx="7886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CR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1500" b="1" spc="-120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1500" b="1" spc="-5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INE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29057" y="3885454"/>
            <a:ext cx="1107440" cy="1766570"/>
          </a:xfrm>
          <a:custGeom>
            <a:avLst/>
            <a:gdLst/>
            <a:ahLst/>
            <a:cxnLst/>
            <a:rect l="l" t="t" r="r" b="b"/>
            <a:pathLst>
              <a:path w="1107440" h="1766570">
                <a:moveTo>
                  <a:pt x="789008" y="1607587"/>
                </a:moveTo>
                <a:lnTo>
                  <a:pt x="604923" y="1607587"/>
                </a:lnTo>
                <a:lnTo>
                  <a:pt x="697954" y="1766400"/>
                </a:lnTo>
                <a:lnTo>
                  <a:pt x="789008" y="1607587"/>
                </a:lnTo>
                <a:close/>
              </a:path>
              <a:path w="1107440" h="1766570">
                <a:moveTo>
                  <a:pt x="750297" y="1495225"/>
                </a:moveTo>
                <a:lnTo>
                  <a:pt x="645663" y="1495225"/>
                </a:lnTo>
                <a:lnTo>
                  <a:pt x="645663" y="1607587"/>
                </a:lnTo>
                <a:lnTo>
                  <a:pt x="750297" y="1607587"/>
                </a:lnTo>
                <a:lnTo>
                  <a:pt x="750297" y="1495225"/>
                </a:lnTo>
                <a:close/>
              </a:path>
              <a:path w="1107440" h="1766570">
                <a:moveTo>
                  <a:pt x="1102962" y="0"/>
                </a:moveTo>
                <a:lnTo>
                  <a:pt x="416988" y="0"/>
                </a:lnTo>
                <a:lnTo>
                  <a:pt x="388645" y="32683"/>
                </a:lnTo>
                <a:lnTo>
                  <a:pt x="360380" y="66837"/>
                </a:lnTo>
                <a:lnTo>
                  <a:pt x="332313" y="102478"/>
                </a:lnTo>
                <a:lnTo>
                  <a:pt x="304567" y="139622"/>
                </a:lnTo>
                <a:lnTo>
                  <a:pt x="277264" y="178288"/>
                </a:lnTo>
                <a:lnTo>
                  <a:pt x="250526" y="218491"/>
                </a:lnTo>
                <a:lnTo>
                  <a:pt x="224475" y="260249"/>
                </a:lnTo>
                <a:lnTo>
                  <a:pt x="199233" y="303579"/>
                </a:lnTo>
                <a:lnTo>
                  <a:pt x="174922" y="348498"/>
                </a:lnTo>
                <a:lnTo>
                  <a:pt x="151664" y="395023"/>
                </a:lnTo>
                <a:lnTo>
                  <a:pt x="129581" y="443171"/>
                </a:lnTo>
                <a:lnTo>
                  <a:pt x="108796" y="492959"/>
                </a:lnTo>
                <a:lnTo>
                  <a:pt x="89429" y="544404"/>
                </a:lnTo>
                <a:lnTo>
                  <a:pt x="71604" y="597523"/>
                </a:lnTo>
                <a:lnTo>
                  <a:pt x="55442" y="652332"/>
                </a:lnTo>
                <a:lnTo>
                  <a:pt x="41066" y="708850"/>
                </a:lnTo>
                <a:lnTo>
                  <a:pt x="37215" y="732157"/>
                </a:lnTo>
                <a:lnTo>
                  <a:pt x="28103" y="776024"/>
                </a:lnTo>
                <a:lnTo>
                  <a:pt x="20176" y="820878"/>
                </a:lnTo>
                <a:lnTo>
                  <a:pt x="13482" y="866722"/>
                </a:lnTo>
                <a:lnTo>
                  <a:pt x="8069" y="913559"/>
                </a:lnTo>
                <a:lnTo>
                  <a:pt x="3985" y="961392"/>
                </a:lnTo>
                <a:lnTo>
                  <a:pt x="1279" y="1010225"/>
                </a:lnTo>
                <a:lnTo>
                  <a:pt x="0" y="1060060"/>
                </a:lnTo>
                <a:lnTo>
                  <a:pt x="194" y="1110901"/>
                </a:lnTo>
                <a:lnTo>
                  <a:pt x="1911" y="1162752"/>
                </a:lnTo>
                <a:lnTo>
                  <a:pt x="5199" y="1215615"/>
                </a:lnTo>
                <a:lnTo>
                  <a:pt x="10107" y="1269493"/>
                </a:lnTo>
                <a:lnTo>
                  <a:pt x="16682" y="1324390"/>
                </a:lnTo>
                <a:lnTo>
                  <a:pt x="24972" y="1380309"/>
                </a:lnTo>
                <a:lnTo>
                  <a:pt x="35027" y="1437253"/>
                </a:lnTo>
                <a:lnTo>
                  <a:pt x="46894" y="1495225"/>
                </a:lnTo>
                <a:lnTo>
                  <a:pt x="1106813" y="1495225"/>
                </a:lnTo>
                <a:lnTo>
                  <a:pt x="1106813" y="666244"/>
                </a:lnTo>
                <a:lnTo>
                  <a:pt x="1102962" y="666244"/>
                </a:lnTo>
                <a:lnTo>
                  <a:pt x="1102962" y="0"/>
                </a:lnTo>
                <a:close/>
              </a:path>
            </a:pathLst>
          </a:custGeom>
          <a:solidFill>
            <a:srgbClr val="D97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19111" y="4812531"/>
            <a:ext cx="45148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1F1F1"/>
                </a:solidFill>
                <a:latin typeface="Calibri"/>
                <a:cs typeface="Calibri"/>
              </a:rPr>
              <a:t>BCAA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32834" y="4400153"/>
            <a:ext cx="401955" cy="403225"/>
          </a:xfrm>
          <a:custGeom>
            <a:avLst/>
            <a:gdLst/>
            <a:ahLst/>
            <a:cxnLst/>
            <a:rect l="l" t="t" r="r" b="b"/>
            <a:pathLst>
              <a:path w="401954" h="403225">
                <a:moveTo>
                  <a:pt x="200957" y="0"/>
                </a:moveTo>
                <a:lnTo>
                  <a:pt x="155147" y="5266"/>
                </a:lnTo>
                <a:lnTo>
                  <a:pt x="112952" y="20298"/>
                </a:lnTo>
                <a:lnTo>
                  <a:pt x="75625" y="43943"/>
                </a:lnTo>
                <a:lnTo>
                  <a:pt x="44415" y="75047"/>
                </a:lnTo>
                <a:lnTo>
                  <a:pt x="20574" y="112457"/>
                </a:lnTo>
                <a:lnTo>
                  <a:pt x="5352" y="155021"/>
                </a:lnTo>
                <a:lnTo>
                  <a:pt x="0" y="201585"/>
                </a:lnTo>
                <a:lnTo>
                  <a:pt x="5352" y="247539"/>
                </a:lnTo>
                <a:lnTo>
                  <a:pt x="20574" y="289865"/>
                </a:lnTo>
                <a:lnTo>
                  <a:pt x="44415" y="327310"/>
                </a:lnTo>
                <a:lnTo>
                  <a:pt x="75625" y="358618"/>
                </a:lnTo>
                <a:lnTo>
                  <a:pt x="112952" y="382534"/>
                </a:lnTo>
                <a:lnTo>
                  <a:pt x="155147" y="397804"/>
                </a:lnTo>
                <a:lnTo>
                  <a:pt x="200957" y="403172"/>
                </a:lnTo>
                <a:lnTo>
                  <a:pt x="247376" y="397804"/>
                </a:lnTo>
                <a:lnTo>
                  <a:pt x="289806" y="382534"/>
                </a:lnTo>
                <a:lnTo>
                  <a:pt x="327100" y="358618"/>
                </a:lnTo>
                <a:lnTo>
                  <a:pt x="336730" y="348894"/>
                </a:lnTo>
                <a:lnTo>
                  <a:pt x="200957" y="348894"/>
                </a:lnTo>
                <a:lnTo>
                  <a:pt x="154517" y="341390"/>
                </a:lnTo>
                <a:lnTo>
                  <a:pt x="114203" y="320490"/>
                </a:lnTo>
                <a:lnTo>
                  <a:pt x="82424" y="288611"/>
                </a:lnTo>
                <a:lnTo>
                  <a:pt x="61589" y="248171"/>
                </a:lnTo>
                <a:lnTo>
                  <a:pt x="54109" y="201585"/>
                </a:lnTo>
                <a:lnTo>
                  <a:pt x="61589" y="154060"/>
                </a:lnTo>
                <a:lnTo>
                  <a:pt x="82424" y="113046"/>
                </a:lnTo>
                <a:lnTo>
                  <a:pt x="114203" y="80870"/>
                </a:lnTo>
                <a:lnTo>
                  <a:pt x="154517" y="59857"/>
                </a:lnTo>
                <a:lnTo>
                  <a:pt x="200957" y="52336"/>
                </a:lnTo>
                <a:lnTo>
                  <a:pt x="295246" y="52336"/>
                </a:lnTo>
                <a:lnTo>
                  <a:pt x="293712" y="29080"/>
                </a:lnTo>
                <a:lnTo>
                  <a:pt x="293712" y="21315"/>
                </a:lnTo>
                <a:lnTo>
                  <a:pt x="272424" y="12260"/>
                </a:lnTo>
                <a:lnTo>
                  <a:pt x="249504" y="5569"/>
                </a:lnTo>
                <a:lnTo>
                  <a:pt x="225500" y="1422"/>
                </a:lnTo>
                <a:lnTo>
                  <a:pt x="200957" y="0"/>
                </a:lnTo>
                <a:close/>
              </a:path>
              <a:path w="401954" h="403225">
                <a:moveTo>
                  <a:pt x="345869" y="104674"/>
                </a:moveTo>
                <a:lnTo>
                  <a:pt x="326555" y="122109"/>
                </a:lnTo>
                <a:lnTo>
                  <a:pt x="336700" y="140249"/>
                </a:lnTo>
                <a:lnTo>
                  <a:pt x="343945" y="159663"/>
                </a:lnTo>
                <a:lnTo>
                  <a:pt x="348290" y="180169"/>
                </a:lnTo>
                <a:lnTo>
                  <a:pt x="349738" y="201585"/>
                </a:lnTo>
                <a:lnTo>
                  <a:pt x="342241" y="248171"/>
                </a:lnTo>
                <a:lnTo>
                  <a:pt x="321295" y="288611"/>
                </a:lnTo>
                <a:lnTo>
                  <a:pt x="289219" y="320490"/>
                </a:lnTo>
                <a:lnTo>
                  <a:pt x="248333" y="341390"/>
                </a:lnTo>
                <a:lnTo>
                  <a:pt x="200957" y="348894"/>
                </a:lnTo>
                <a:lnTo>
                  <a:pt x="336730" y="348894"/>
                </a:lnTo>
                <a:lnTo>
                  <a:pt x="358106" y="327310"/>
                </a:lnTo>
                <a:lnTo>
                  <a:pt x="381677" y="289865"/>
                </a:lnTo>
                <a:lnTo>
                  <a:pt x="396662" y="247539"/>
                </a:lnTo>
                <a:lnTo>
                  <a:pt x="401913" y="201585"/>
                </a:lnTo>
                <a:lnTo>
                  <a:pt x="400464" y="175843"/>
                </a:lnTo>
                <a:lnTo>
                  <a:pt x="396119" y="151189"/>
                </a:lnTo>
                <a:lnTo>
                  <a:pt x="388874" y="127991"/>
                </a:lnTo>
                <a:lnTo>
                  <a:pt x="378729" y="106616"/>
                </a:lnTo>
                <a:lnTo>
                  <a:pt x="370988" y="106616"/>
                </a:lnTo>
                <a:lnTo>
                  <a:pt x="345869" y="104674"/>
                </a:lnTo>
                <a:close/>
              </a:path>
              <a:path w="401954" h="403225">
                <a:moveTo>
                  <a:pt x="295246" y="52336"/>
                </a:moveTo>
                <a:lnTo>
                  <a:pt x="200957" y="52336"/>
                </a:lnTo>
                <a:lnTo>
                  <a:pt x="222306" y="53789"/>
                </a:lnTo>
                <a:lnTo>
                  <a:pt x="242748" y="58149"/>
                </a:lnTo>
                <a:lnTo>
                  <a:pt x="262102" y="65416"/>
                </a:lnTo>
                <a:lnTo>
                  <a:pt x="280186" y="75594"/>
                </a:lnTo>
                <a:lnTo>
                  <a:pt x="295629" y="58141"/>
                </a:lnTo>
                <a:lnTo>
                  <a:pt x="295246" y="523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34889" y="4340284"/>
            <a:ext cx="345215" cy="346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88972" y="5135289"/>
            <a:ext cx="1805305" cy="1036955"/>
          </a:xfrm>
          <a:custGeom>
            <a:avLst/>
            <a:gdLst/>
            <a:ahLst/>
            <a:cxnLst/>
            <a:rect l="l" t="t" r="r" b="b"/>
            <a:pathLst>
              <a:path w="1805304" h="1036954">
                <a:moveTo>
                  <a:pt x="1587894" y="265036"/>
                </a:moveTo>
                <a:lnTo>
                  <a:pt x="0" y="265036"/>
                </a:lnTo>
                <a:lnTo>
                  <a:pt x="0" y="1036910"/>
                </a:lnTo>
                <a:lnTo>
                  <a:pt x="112162" y="1035828"/>
                </a:lnTo>
                <a:lnTo>
                  <a:pt x="222365" y="1032836"/>
                </a:lnTo>
                <a:lnTo>
                  <a:pt x="328044" y="1028312"/>
                </a:lnTo>
                <a:lnTo>
                  <a:pt x="426637" y="1022636"/>
                </a:lnTo>
                <a:lnTo>
                  <a:pt x="472475" y="1019484"/>
                </a:lnTo>
                <a:lnTo>
                  <a:pt x="518951" y="1017564"/>
                </a:lnTo>
                <a:lnTo>
                  <a:pt x="875139" y="974405"/>
                </a:lnTo>
                <a:lnTo>
                  <a:pt x="1118790" y="924716"/>
                </a:lnTo>
                <a:lnTo>
                  <a:pt x="1258602" y="883731"/>
                </a:lnTo>
                <a:lnTo>
                  <a:pt x="1303274" y="866684"/>
                </a:lnTo>
                <a:lnTo>
                  <a:pt x="1377825" y="863115"/>
                </a:lnTo>
                <a:lnTo>
                  <a:pt x="1543868" y="851202"/>
                </a:lnTo>
                <a:lnTo>
                  <a:pt x="1714984" y="829137"/>
                </a:lnTo>
                <a:lnTo>
                  <a:pt x="1804753" y="795108"/>
                </a:lnTo>
                <a:lnTo>
                  <a:pt x="1779894" y="700526"/>
                </a:lnTo>
                <a:lnTo>
                  <a:pt x="1698742" y="543370"/>
                </a:lnTo>
                <a:lnTo>
                  <a:pt x="1612501" y="396006"/>
                </a:lnTo>
                <a:lnTo>
                  <a:pt x="1572375" y="330803"/>
                </a:lnTo>
                <a:lnTo>
                  <a:pt x="1576720" y="314546"/>
                </a:lnTo>
                <a:lnTo>
                  <a:pt x="1580867" y="297919"/>
                </a:lnTo>
                <a:lnTo>
                  <a:pt x="1584647" y="281293"/>
                </a:lnTo>
                <a:lnTo>
                  <a:pt x="1587894" y="265036"/>
                </a:lnTo>
                <a:close/>
              </a:path>
              <a:path w="1805304" h="1036954">
                <a:moveTo>
                  <a:pt x="302092" y="160577"/>
                </a:moveTo>
                <a:lnTo>
                  <a:pt x="197521" y="160577"/>
                </a:lnTo>
                <a:lnTo>
                  <a:pt x="197521" y="265036"/>
                </a:lnTo>
                <a:lnTo>
                  <a:pt x="302092" y="265036"/>
                </a:lnTo>
                <a:lnTo>
                  <a:pt x="302092" y="160577"/>
                </a:lnTo>
                <a:close/>
              </a:path>
              <a:path w="1805304" h="1036954">
                <a:moveTo>
                  <a:pt x="249764" y="0"/>
                </a:moveTo>
                <a:lnTo>
                  <a:pt x="156813" y="160577"/>
                </a:lnTo>
                <a:lnTo>
                  <a:pt x="340850" y="160577"/>
                </a:lnTo>
                <a:lnTo>
                  <a:pt x="249764" y="0"/>
                </a:lnTo>
                <a:close/>
              </a:path>
            </a:pathLst>
          </a:custGeom>
          <a:solidFill>
            <a:srgbClr val="F6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399540" y="5618605"/>
            <a:ext cx="889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OMEGA 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r>
              <a:rPr sz="1500" b="1" spc="-6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506794" y="3885454"/>
            <a:ext cx="1121410" cy="1766570"/>
          </a:xfrm>
          <a:custGeom>
            <a:avLst/>
            <a:gdLst/>
            <a:ahLst/>
            <a:cxnLst/>
            <a:rect l="l" t="t" r="r" b="b"/>
            <a:pathLst>
              <a:path w="1121409" h="1766570">
                <a:moveTo>
                  <a:pt x="385032" y="1607587"/>
                </a:moveTo>
                <a:lnTo>
                  <a:pt x="201207" y="1607587"/>
                </a:lnTo>
                <a:lnTo>
                  <a:pt x="294120" y="1766400"/>
                </a:lnTo>
                <a:lnTo>
                  <a:pt x="385032" y="1607587"/>
                </a:lnTo>
                <a:close/>
              </a:path>
              <a:path w="1121409" h="1766570">
                <a:moveTo>
                  <a:pt x="346370" y="1491381"/>
                </a:moveTo>
                <a:lnTo>
                  <a:pt x="241870" y="1491381"/>
                </a:lnTo>
                <a:lnTo>
                  <a:pt x="241870" y="1607587"/>
                </a:lnTo>
                <a:lnTo>
                  <a:pt x="346370" y="1607587"/>
                </a:lnTo>
                <a:lnTo>
                  <a:pt x="346370" y="1491381"/>
                </a:lnTo>
                <a:close/>
              </a:path>
              <a:path w="1121409" h="1766570">
                <a:moveTo>
                  <a:pt x="704277" y="0"/>
                </a:moveTo>
                <a:lnTo>
                  <a:pt x="0" y="0"/>
                </a:lnTo>
                <a:lnTo>
                  <a:pt x="0" y="1491381"/>
                </a:lnTo>
                <a:lnTo>
                  <a:pt x="1075772" y="1491381"/>
                </a:lnTo>
                <a:lnTo>
                  <a:pt x="1087265" y="1433434"/>
                </a:lnTo>
                <a:lnTo>
                  <a:pt x="1096996" y="1376560"/>
                </a:lnTo>
                <a:lnTo>
                  <a:pt x="1105010" y="1320750"/>
                </a:lnTo>
                <a:lnTo>
                  <a:pt x="1111352" y="1265992"/>
                </a:lnTo>
                <a:lnTo>
                  <a:pt x="1116067" y="1212277"/>
                </a:lnTo>
                <a:lnTo>
                  <a:pt x="1119198" y="1159594"/>
                </a:lnTo>
                <a:lnTo>
                  <a:pt x="1120791" y="1107933"/>
                </a:lnTo>
                <a:lnTo>
                  <a:pt x="1120890" y="1057283"/>
                </a:lnTo>
                <a:lnTo>
                  <a:pt x="1119541" y="1007635"/>
                </a:lnTo>
                <a:lnTo>
                  <a:pt x="1116787" y="958978"/>
                </a:lnTo>
                <a:lnTo>
                  <a:pt x="1112673" y="911301"/>
                </a:lnTo>
                <a:lnTo>
                  <a:pt x="1107244" y="864595"/>
                </a:lnTo>
                <a:lnTo>
                  <a:pt x="1100545" y="818848"/>
                </a:lnTo>
                <a:lnTo>
                  <a:pt x="1092621" y="774051"/>
                </a:lnTo>
                <a:lnTo>
                  <a:pt x="1083515" y="730194"/>
                </a:lnTo>
                <a:lnTo>
                  <a:pt x="1079671" y="708850"/>
                </a:lnTo>
                <a:lnTo>
                  <a:pt x="1065317" y="652312"/>
                </a:lnTo>
                <a:lnTo>
                  <a:pt x="1049180" y="597445"/>
                </a:lnTo>
                <a:lnTo>
                  <a:pt x="1031383" y="544243"/>
                </a:lnTo>
                <a:lnTo>
                  <a:pt x="1012045" y="492694"/>
                </a:lnTo>
                <a:lnTo>
                  <a:pt x="991291" y="442792"/>
                </a:lnTo>
                <a:lnTo>
                  <a:pt x="969240" y="394527"/>
                </a:lnTo>
                <a:lnTo>
                  <a:pt x="946016" y="347891"/>
                </a:lnTo>
                <a:lnTo>
                  <a:pt x="921740" y="302874"/>
                </a:lnTo>
                <a:lnTo>
                  <a:pt x="896534" y="259468"/>
                </a:lnTo>
                <a:lnTo>
                  <a:pt x="870519" y="217665"/>
                </a:lnTo>
                <a:lnTo>
                  <a:pt x="843817" y="177454"/>
                </a:lnTo>
                <a:lnTo>
                  <a:pt x="816551" y="138829"/>
                </a:lnTo>
                <a:lnTo>
                  <a:pt x="788843" y="101779"/>
                </a:lnTo>
                <a:lnTo>
                  <a:pt x="760813" y="66297"/>
                </a:lnTo>
                <a:lnTo>
                  <a:pt x="732583" y="32374"/>
                </a:lnTo>
                <a:lnTo>
                  <a:pt x="704277" y="0"/>
                </a:lnTo>
                <a:close/>
              </a:path>
            </a:pathLst>
          </a:custGeom>
          <a:solidFill>
            <a:srgbClr val="A63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667346" y="4550457"/>
            <a:ext cx="767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1F1F1"/>
                </a:solidFill>
                <a:latin typeface="Calibri"/>
                <a:cs typeface="Calibri"/>
              </a:rPr>
              <a:t>G</a:t>
            </a:r>
            <a:r>
              <a:rPr sz="1400" spc="-35" dirty="0">
                <a:solidFill>
                  <a:srgbClr val="F1F1F1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1F1F1"/>
                </a:solidFill>
                <a:latin typeface="Calibri"/>
                <a:cs typeface="Calibri"/>
              </a:rPr>
              <a:t>AN</a:t>
            </a:r>
            <a:r>
              <a:rPr sz="1400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76932" y="3134546"/>
            <a:ext cx="2404110" cy="1013460"/>
          </a:xfrm>
          <a:custGeom>
            <a:avLst/>
            <a:gdLst/>
            <a:ahLst/>
            <a:cxnLst/>
            <a:rect l="l" t="t" r="r" b="b"/>
            <a:pathLst>
              <a:path w="2404109" h="1013460">
                <a:moveTo>
                  <a:pt x="406774" y="854132"/>
                </a:moveTo>
                <a:lnTo>
                  <a:pt x="222807" y="854132"/>
                </a:lnTo>
                <a:lnTo>
                  <a:pt x="315737" y="1012972"/>
                </a:lnTo>
                <a:lnTo>
                  <a:pt x="406774" y="854132"/>
                </a:lnTo>
                <a:close/>
              </a:path>
              <a:path w="2404109" h="1013460">
                <a:moveTo>
                  <a:pt x="2181110" y="854132"/>
                </a:moveTo>
                <a:lnTo>
                  <a:pt x="1997143" y="854132"/>
                </a:lnTo>
                <a:lnTo>
                  <a:pt x="2090073" y="1012972"/>
                </a:lnTo>
                <a:lnTo>
                  <a:pt x="2181110" y="854132"/>
                </a:lnTo>
                <a:close/>
              </a:path>
              <a:path w="2404109" h="1013460">
                <a:moveTo>
                  <a:pt x="368044" y="716630"/>
                </a:moveTo>
                <a:lnTo>
                  <a:pt x="263429" y="716630"/>
                </a:lnTo>
                <a:lnTo>
                  <a:pt x="263429" y="854132"/>
                </a:lnTo>
                <a:lnTo>
                  <a:pt x="368044" y="854132"/>
                </a:lnTo>
                <a:lnTo>
                  <a:pt x="368044" y="716630"/>
                </a:lnTo>
                <a:close/>
              </a:path>
              <a:path w="2404109" h="1013460">
                <a:moveTo>
                  <a:pt x="2142380" y="716630"/>
                </a:moveTo>
                <a:lnTo>
                  <a:pt x="2037765" y="716630"/>
                </a:lnTo>
                <a:lnTo>
                  <a:pt x="2037765" y="854132"/>
                </a:lnTo>
                <a:lnTo>
                  <a:pt x="2142380" y="854132"/>
                </a:lnTo>
                <a:lnTo>
                  <a:pt x="2142380" y="716630"/>
                </a:lnTo>
                <a:close/>
              </a:path>
              <a:path w="2404109" h="1013460">
                <a:moveTo>
                  <a:pt x="1683298" y="0"/>
                </a:moveTo>
                <a:lnTo>
                  <a:pt x="722510" y="0"/>
                </a:lnTo>
                <a:lnTo>
                  <a:pt x="490982" y="232583"/>
                </a:lnTo>
                <a:lnTo>
                  <a:pt x="227094" y="493794"/>
                </a:lnTo>
                <a:lnTo>
                  <a:pt x="131004" y="586882"/>
                </a:lnTo>
                <a:lnTo>
                  <a:pt x="77627" y="637644"/>
                </a:lnTo>
                <a:lnTo>
                  <a:pt x="52057" y="662400"/>
                </a:lnTo>
                <a:lnTo>
                  <a:pt x="26112" y="688607"/>
                </a:lnTo>
                <a:lnTo>
                  <a:pt x="0" y="716630"/>
                </a:lnTo>
                <a:lnTo>
                  <a:pt x="2403916" y="716630"/>
                </a:lnTo>
                <a:lnTo>
                  <a:pt x="2377805" y="688607"/>
                </a:lnTo>
                <a:lnTo>
                  <a:pt x="2351860" y="662400"/>
                </a:lnTo>
                <a:lnTo>
                  <a:pt x="2326291" y="637644"/>
                </a:lnTo>
                <a:lnTo>
                  <a:pt x="2272914" y="586882"/>
                </a:lnTo>
                <a:lnTo>
                  <a:pt x="2176848" y="493794"/>
                </a:lnTo>
                <a:lnTo>
                  <a:pt x="1991789" y="310916"/>
                </a:lnTo>
                <a:lnTo>
                  <a:pt x="1720045" y="37381"/>
                </a:lnTo>
                <a:lnTo>
                  <a:pt x="1683298" y="0"/>
                </a:lnTo>
                <a:close/>
              </a:path>
            </a:pathLst>
          </a:custGeom>
          <a:solidFill>
            <a:srgbClr val="4D8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578484" y="3360480"/>
            <a:ext cx="7486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TEIN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49726" y="3132027"/>
            <a:ext cx="1063368" cy="70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22803" y="2799407"/>
            <a:ext cx="916305" cy="306705"/>
          </a:xfrm>
          <a:custGeom>
            <a:avLst/>
            <a:gdLst/>
            <a:ahLst/>
            <a:cxnLst/>
            <a:rect l="l" t="t" r="r" b="b"/>
            <a:pathLst>
              <a:path w="916304" h="306705">
                <a:moveTo>
                  <a:pt x="608051" y="0"/>
                </a:moveTo>
                <a:lnTo>
                  <a:pt x="304046" y="0"/>
                </a:lnTo>
                <a:lnTo>
                  <a:pt x="278597" y="25220"/>
                </a:lnTo>
                <a:lnTo>
                  <a:pt x="113681" y="190471"/>
                </a:lnTo>
                <a:lnTo>
                  <a:pt x="0" y="306161"/>
                </a:lnTo>
                <a:lnTo>
                  <a:pt x="915957" y="306161"/>
                </a:lnTo>
                <a:lnTo>
                  <a:pt x="801672" y="190471"/>
                </a:lnTo>
                <a:lnTo>
                  <a:pt x="703182" y="92767"/>
                </a:lnTo>
                <a:lnTo>
                  <a:pt x="608051" y="0"/>
                </a:lnTo>
                <a:close/>
              </a:path>
            </a:pathLst>
          </a:custGeom>
          <a:solidFill>
            <a:srgbClr val="36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952" y="943463"/>
            <a:ext cx="1194435" cy="676910"/>
          </a:xfrm>
          <a:custGeom>
            <a:avLst/>
            <a:gdLst/>
            <a:ahLst/>
            <a:cxnLst/>
            <a:rect l="l" t="t" r="r" b="b"/>
            <a:pathLst>
              <a:path w="1194434" h="676910">
                <a:moveTo>
                  <a:pt x="169134" y="116602"/>
                </a:moveTo>
                <a:lnTo>
                  <a:pt x="72389" y="118753"/>
                </a:lnTo>
                <a:lnTo>
                  <a:pt x="17402" y="140164"/>
                </a:lnTo>
                <a:lnTo>
                  <a:pt x="0" y="153398"/>
                </a:lnTo>
                <a:lnTo>
                  <a:pt x="11635" y="170837"/>
                </a:lnTo>
                <a:lnTo>
                  <a:pt x="124829" y="308678"/>
                </a:lnTo>
                <a:lnTo>
                  <a:pt x="273796" y="468327"/>
                </a:lnTo>
                <a:lnTo>
                  <a:pt x="403520" y="600359"/>
                </a:lnTo>
                <a:lnTo>
                  <a:pt x="458986" y="655353"/>
                </a:lnTo>
                <a:lnTo>
                  <a:pt x="807647" y="676666"/>
                </a:lnTo>
                <a:lnTo>
                  <a:pt x="804197" y="662705"/>
                </a:lnTo>
                <a:lnTo>
                  <a:pt x="810549" y="626031"/>
                </a:lnTo>
                <a:lnTo>
                  <a:pt x="851760" y="574463"/>
                </a:lnTo>
                <a:lnTo>
                  <a:pt x="952884" y="515817"/>
                </a:lnTo>
                <a:lnTo>
                  <a:pt x="1012561" y="485742"/>
                </a:lnTo>
                <a:lnTo>
                  <a:pt x="1062282" y="452923"/>
                </a:lnTo>
                <a:lnTo>
                  <a:pt x="1102750" y="419137"/>
                </a:lnTo>
                <a:lnTo>
                  <a:pt x="1134665" y="386161"/>
                </a:lnTo>
                <a:lnTo>
                  <a:pt x="1158730" y="355773"/>
                </a:lnTo>
                <a:lnTo>
                  <a:pt x="1175646" y="329748"/>
                </a:lnTo>
                <a:lnTo>
                  <a:pt x="1184614" y="321029"/>
                </a:lnTo>
                <a:lnTo>
                  <a:pt x="1190871" y="312310"/>
                </a:lnTo>
                <a:lnTo>
                  <a:pt x="1193865" y="303591"/>
                </a:lnTo>
                <a:lnTo>
                  <a:pt x="1193045" y="294872"/>
                </a:lnTo>
                <a:lnTo>
                  <a:pt x="1151795" y="245604"/>
                </a:lnTo>
                <a:lnTo>
                  <a:pt x="1112897" y="221075"/>
                </a:lnTo>
                <a:lnTo>
                  <a:pt x="1064210" y="197427"/>
                </a:lnTo>
                <a:lnTo>
                  <a:pt x="1007528" y="175271"/>
                </a:lnTo>
                <a:lnTo>
                  <a:pt x="963254" y="161149"/>
                </a:lnTo>
                <a:lnTo>
                  <a:pt x="311809" y="161149"/>
                </a:lnTo>
                <a:lnTo>
                  <a:pt x="169134" y="116602"/>
                </a:lnTo>
                <a:close/>
              </a:path>
              <a:path w="1194434" h="676910">
                <a:moveTo>
                  <a:pt x="397035" y="73927"/>
                </a:moveTo>
                <a:lnTo>
                  <a:pt x="373642" y="80739"/>
                </a:lnTo>
                <a:lnTo>
                  <a:pt x="353694" y="100814"/>
                </a:lnTo>
                <a:lnTo>
                  <a:pt x="334110" y="129251"/>
                </a:lnTo>
                <a:lnTo>
                  <a:pt x="311809" y="161149"/>
                </a:lnTo>
                <a:lnTo>
                  <a:pt x="963254" y="161149"/>
                </a:lnTo>
                <a:lnTo>
                  <a:pt x="944645" y="155213"/>
                </a:lnTo>
                <a:lnTo>
                  <a:pt x="899902" y="143678"/>
                </a:lnTo>
                <a:lnTo>
                  <a:pt x="501599" y="143678"/>
                </a:lnTo>
                <a:lnTo>
                  <a:pt x="476549" y="119973"/>
                </a:lnTo>
                <a:lnTo>
                  <a:pt x="450772" y="97903"/>
                </a:lnTo>
                <a:lnTo>
                  <a:pt x="424267" y="81283"/>
                </a:lnTo>
                <a:lnTo>
                  <a:pt x="397035" y="73927"/>
                </a:lnTo>
                <a:close/>
              </a:path>
              <a:path w="1194434" h="676910">
                <a:moveTo>
                  <a:pt x="703006" y="0"/>
                </a:moveTo>
                <a:lnTo>
                  <a:pt x="658024" y="7791"/>
                </a:lnTo>
                <a:lnTo>
                  <a:pt x="635557" y="25392"/>
                </a:lnTo>
                <a:lnTo>
                  <a:pt x="629438" y="35175"/>
                </a:lnTo>
                <a:lnTo>
                  <a:pt x="628681" y="41805"/>
                </a:lnTo>
                <a:lnTo>
                  <a:pt x="626293" y="59153"/>
                </a:lnTo>
                <a:lnTo>
                  <a:pt x="622097" y="83402"/>
                </a:lnTo>
                <a:lnTo>
                  <a:pt x="615916" y="110740"/>
                </a:lnTo>
                <a:lnTo>
                  <a:pt x="575714" y="114252"/>
                </a:lnTo>
                <a:lnTo>
                  <a:pt x="544233" y="121396"/>
                </a:lnTo>
                <a:lnTo>
                  <a:pt x="520014" y="131447"/>
                </a:lnTo>
                <a:lnTo>
                  <a:pt x="501599" y="143678"/>
                </a:lnTo>
                <a:lnTo>
                  <a:pt x="899902" y="143678"/>
                </a:lnTo>
                <a:lnTo>
                  <a:pt x="877356" y="137865"/>
                </a:lnTo>
                <a:lnTo>
                  <a:pt x="869245" y="108226"/>
                </a:lnTo>
                <a:lnTo>
                  <a:pt x="851700" y="76586"/>
                </a:lnTo>
                <a:lnTo>
                  <a:pt x="821812" y="46030"/>
                </a:lnTo>
                <a:lnTo>
                  <a:pt x="776671" y="19642"/>
                </a:lnTo>
                <a:lnTo>
                  <a:pt x="703006" y="0"/>
                </a:lnTo>
                <a:close/>
              </a:path>
            </a:pathLst>
          </a:custGeom>
          <a:solidFill>
            <a:srgbClr val="36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98539" y="1550580"/>
            <a:ext cx="1473200" cy="1249045"/>
          </a:xfrm>
          <a:custGeom>
            <a:avLst/>
            <a:gdLst/>
            <a:ahLst/>
            <a:cxnLst/>
            <a:rect l="l" t="t" r="r" b="b"/>
            <a:pathLst>
              <a:path w="1473200" h="1249045">
                <a:moveTo>
                  <a:pt x="1472839" y="664850"/>
                </a:moveTo>
                <a:lnTo>
                  <a:pt x="173327" y="664850"/>
                </a:lnTo>
                <a:lnTo>
                  <a:pt x="181931" y="664910"/>
                </a:lnTo>
                <a:lnTo>
                  <a:pt x="187632" y="666416"/>
                </a:lnTo>
                <a:lnTo>
                  <a:pt x="189696" y="669730"/>
                </a:lnTo>
                <a:lnTo>
                  <a:pt x="184657" y="676472"/>
                </a:lnTo>
                <a:lnTo>
                  <a:pt x="171662" y="677659"/>
                </a:lnTo>
                <a:lnTo>
                  <a:pt x="153895" y="679590"/>
                </a:lnTo>
                <a:lnTo>
                  <a:pt x="134535" y="688568"/>
                </a:lnTo>
                <a:lnTo>
                  <a:pt x="116768" y="710893"/>
                </a:lnTo>
                <a:lnTo>
                  <a:pt x="103773" y="752865"/>
                </a:lnTo>
                <a:lnTo>
                  <a:pt x="98734" y="820786"/>
                </a:lnTo>
                <a:lnTo>
                  <a:pt x="105273" y="888751"/>
                </a:lnTo>
                <a:lnTo>
                  <a:pt x="122134" y="930897"/>
                </a:lnTo>
                <a:lnTo>
                  <a:pt x="145190" y="953660"/>
                </a:lnTo>
                <a:lnTo>
                  <a:pt x="170310" y="963476"/>
                </a:lnTo>
                <a:lnTo>
                  <a:pt x="193366" y="966783"/>
                </a:lnTo>
                <a:lnTo>
                  <a:pt x="210227" y="970017"/>
                </a:lnTo>
                <a:lnTo>
                  <a:pt x="216766" y="979615"/>
                </a:lnTo>
                <a:lnTo>
                  <a:pt x="208605" y="1003445"/>
                </a:lnTo>
                <a:lnTo>
                  <a:pt x="190650" y="1029264"/>
                </a:lnTo>
                <a:lnTo>
                  <a:pt x="172695" y="1067058"/>
                </a:lnTo>
                <a:lnTo>
                  <a:pt x="164534" y="1126815"/>
                </a:lnTo>
                <a:lnTo>
                  <a:pt x="176020" y="1187543"/>
                </a:lnTo>
                <a:lnTo>
                  <a:pt x="201288" y="1224856"/>
                </a:lnTo>
                <a:lnTo>
                  <a:pt x="238041" y="1248829"/>
                </a:lnTo>
                <a:lnTo>
                  <a:pt x="1019942" y="1248829"/>
                </a:lnTo>
                <a:lnTo>
                  <a:pt x="1167264" y="1221593"/>
                </a:lnTo>
                <a:lnTo>
                  <a:pt x="1278097" y="1161672"/>
                </a:lnTo>
                <a:lnTo>
                  <a:pt x="1347916" y="1101752"/>
                </a:lnTo>
                <a:lnTo>
                  <a:pt x="1372195" y="1074515"/>
                </a:lnTo>
                <a:lnTo>
                  <a:pt x="1472839" y="1074515"/>
                </a:lnTo>
                <a:lnTo>
                  <a:pt x="1472839" y="664850"/>
                </a:lnTo>
                <a:close/>
              </a:path>
              <a:path w="1473200" h="1249045">
                <a:moveTo>
                  <a:pt x="109490" y="362720"/>
                </a:moveTo>
                <a:lnTo>
                  <a:pt x="82388" y="369498"/>
                </a:lnTo>
                <a:lnTo>
                  <a:pt x="57039" y="391904"/>
                </a:lnTo>
                <a:lnTo>
                  <a:pt x="38283" y="437741"/>
                </a:lnTo>
                <a:lnTo>
                  <a:pt x="30956" y="514818"/>
                </a:lnTo>
                <a:lnTo>
                  <a:pt x="37479" y="579930"/>
                </a:lnTo>
                <a:lnTo>
                  <a:pt x="54756" y="623259"/>
                </a:lnTo>
                <a:lnTo>
                  <a:pt x="79343" y="649161"/>
                </a:lnTo>
                <a:lnTo>
                  <a:pt x="107800" y="661993"/>
                </a:lnTo>
                <a:lnTo>
                  <a:pt x="136685" y="666112"/>
                </a:lnTo>
                <a:lnTo>
                  <a:pt x="162557" y="665874"/>
                </a:lnTo>
                <a:lnTo>
                  <a:pt x="173327" y="664850"/>
                </a:lnTo>
                <a:lnTo>
                  <a:pt x="1472839" y="664850"/>
                </a:lnTo>
                <a:lnTo>
                  <a:pt x="1472839" y="367617"/>
                </a:lnTo>
                <a:lnTo>
                  <a:pt x="154852" y="367617"/>
                </a:lnTo>
                <a:lnTo>
                  <a:pt x="147078" y="365689"/>
                </a:lnTo>
                <a:lnTo>
                  <a:pt x="133510" y="363761"/>
                </a:lnTo>
                <a:lnTo>
                  <a:pt x="109490" y="362720"/>
                </a:lnTo>
                <a:close/>
              </a:path>
              <a:path w="1473200" h="1249045">
                <a:moveTo>
                  <a:pt x="416215" y="0"/>
                </a:moveTo>
                <a:lnTo>
                  <a:pt x="365794" y="488"/>
                </a:lnTo>
                <a:lnTo>
                  <a:pt x="316737" y="2133"/>
                </a:lnTo>
                <a:lnTo>
                  <a:pt x="269509" y="5191"/>
                </a:lnTo>
                <a:lnTo>
                  <a:pt x="224574" y="9919"/>
                </a:lnTo>
                <a:lnTo>
                  <a:pt x="182396" y="16575"/>
                </a:lnTo>
                <a:lnTo>
                  <a:pt x="143441" y="25414"/>
                </a:lnTo>
                <a:lnTo>
                  <a:pt x="77055" y="50675"/>
                </a:lnTo>
                <a:lnTo>
                  <a:pt x="29133" y="87758"/>
                </a:lnTo>
                <a:lnTo>
                  <a:pt x="3391" y="138718"/>
                </a:lnTo>
                <a:lnTo>
                  <a:pt x="0" y="170046"/>
                </a:lnTo>
                <a:lnTo>
                  <a:pt x="6653" y="241285"/>
                </a:lnTo>
                <a:lnTo>
                  <a:pt x="24195" y="290687"/>
                </a:lnTo>
                <a:lnTo>
                  <a:pt x="48996" y="322383"/>
                </a:lnTo>
                <a:lnTo>
                  <a:pt x="105856" y="349179"/>
                </a:lnTo>
                <a:lnTo>
                  <a:pt x="148198" y="354719"/>
                </a:lnTo>
                <a:lnTo>
                  <a:pt x="154852" y="359845"/>
                </a:lnTo>
                <a:lnTo>
                  <a:pt x="154852" y="367617"/>
                </a:lnTo>
                <a:lnTo>
                  <a:pt x="1472839" y="367617"/>
                </a:lnTo>
                <a:lnTo>
                  <a:pt x="1472839" y="174437"/>
                </a:lnTo>
                <a:lnTo>
                  <a:pt x="1445744" y="174437"/>
                </a:lnTo>
                <a:lnTo>
                  <a:pt x="1410791" y="171517"/>
                </a:lnTo>
                <a:lnTo>
                  <a:pt x="1360604" y="141003"/>
                </a:lnTo>
                <a:lnTo>
                  <a:pt x="1338518" y="124539"/>
                </a:lnTo>
                <a:lnTo>
                  <a:pt x="1311073" y="108237"/>
                </a:lnTo>
                <a:lnTo>
                  <a:pt x="1240584" y="77085"/>
                </a:lnTo>
                <a:lnTo>
                  <a:pt x="1197782" y="62720"/>
                </a:lnTo>
                <a:lnTo>
                  <a:pt x="1150102" y="49485"/>
                </a:lnTo>
                <a:lnTo>
                  <a:pt x="1097664" y="37622"/>
                </a:lnTo>
                <a:lnTo>
                  <a:pt x="1040589" y="27373"/>
                </a:lnTo>
                <a:lnTo>
                  <a:pt x="978998" y="18980"/>
                </a:lnTo>
                <a:lnTo>
                  <a:pt x="913011" y="12686"/>
                </a:lnTo>
                <a:lnTo>
                  <a:pt x="842748" y="8732"/>
                </a:lnTo>
                <a:lnTo>
                  <a:pt x="672520" y="5902"/>
                </a:lnTo>
                <a:lnTo>
                  <a:pt x="467535" y="410"/>
                </a:lnTo>
                <a:lnTo>
                  <a:pt x="416215" y="0"/>
                </a:lnTo>
                <a:close/>
              </a:path>
              <a:path w="1473200" h="1249045">
                <a:moveTo>
                  <a:pt x="1472839" y="158477"/>
                </a:moveTo>
                <a:lnTo>
                  <a:pt x="1466185" y="165008"/>
                </a:lnTo>
                <a:lnTo>
                  <a:pt x="1445744" y="174437"/>
                </a:lnTo>
                <a:lnTo>
                  <a:pt x="1472839" y="174437"/>
                </a:lnTo>
                <a:lnTo>
                  <a:pt x="1472839" y="158477"/>
                </a:lnTo>
                <a:close/>
              </a:path>
            </a:pathLst>
          </a:custGeom>
          <a:solidFill>
            <a:srgbClr val="FFE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62327" y="1708322"/>
            <a:ext cx="1309370" cy="1091565"/>
          </a:xfrm>
          <a:custGeom>
            <a:avLst/>
            <a:gdLst/>
            <a:ahLst/>
            <a:cxnLst/>
            <a:rect l="l" t="t" r="r" b="b"/>
            <a:pathLst>
              <a:path w="1309370" h="1091564">
                <a:moveTo>
                  <a:pt x="0" y="955408"/>
                </a:moveTo>
                <a:lnTo>
                  <a:pt x="0" y="968997"/>
                </a:lnTo>
                <a:lnTo>
                  <a:pt x="11495" y="1029778"/>
                </a:lnTo>
                <a:lnTo>
                  <a:pt x="36786" y="1067112"/>
                </a:lnTo>
                <a:lnTo>
                  <a:pt x="62076" y="1085912"/>
                </a:lnTo>
                <a:lnTo>
                  <a:pt x="73572" y="1091087"/>
                </a:lnTo>
                <a:lnTo>
                  <a:pt x="855912" y="1091087"/>
                </a:lnTo>
                <a:lnTo>
                  <a:pt x="1003301" y="1063833"/>
                </a:lnTo>
                <a:lnTo>
                  <a:pt x="1114186" y="1003875"/>
                </a:lnTo>
                <a:lnTo>
                  <a:pt x="1168356" y="957378"/>
                </a:lnTo>
                <a:lnTo>
                  <a:pt x="40665" y="957378"/>
                </a:lnTo>
                <a:lnTo>
                  <a:pt x="30492" y="957347"/>
                </a:lnTo>
                <a:lnTo>
                  <a:pt x="20332" y="957131"/>
                </a:lnTo>
                <a:lnTo>
                  <a:pt x="10171" y="956547"/>
                </a:lnTo>
                <a:lnTo>
                  <a:pt x="0" y="955408"/>
                </a:lnTo>
                <a:close/>
              </a:path>
              <a:path w="1309370" h="1091564">
                <a:moveTo>
                  <a:pt x="1254810" y="15507"/>
                </a:moveTo>
                <a:lnTo>
                  <a:pt x="1241673" y="61190"/>
                </a:lnTo>
                <a:lnTo>
                  <a:pt x="1226848" y="106190"/>
                </a:lnTo>
                <a:lnTo>
                  <a:pt x="1210373" y="150467"/>
                </a:lnTo>
                <a:lnTo>
                  <a:pt x="1192286" y="193985"/>
                </a:lnTo>
                <a:lnTo>
                  <a:pt x="1172626" y="236704"/>
                </a:lnTo>
                <a:lnTo>
                  <a:pt x="1151430" y="278587"/>
                </a:lnTo>
                <a:lnTo>
                  <a:pt x="1128737" y="319595"/>
                </a:lnTo>
                <a:lnTo>
                  <a:pt x="1104585" y="359690"/>
                </a:lnTo>
                <a:lnTo>
                  <a:pt x="1079013" y="398834"/>
                </a:lnTo>
                <a:lnTo>
                  <a:pt x="1052058" y="436988"/>
                </a:lnTo>
                <a:lnTo>
                  <a:pt x="1023758" y="474115"/>
                </a:lnTo>
                <a:lnTo>
                  <a:pt x="994153" y="510175"/>
                </a:lnTo>
                <a:lnTo>
                  <a:pt x="963280" y="545132"/>
                </a:lnTo>
                <a:lnTo>
                  <a:pt x="931177" y="578945"/>
                </a:lnTo>
                <a:lnTo>
                  <a:pt x="897883" y="611579"/>
                </a:lnTo>
                <a:lnTo>
                  <a:pt x="863436" y="642993"/>
                </a:lnTo>
                <a:lnTo>
                  <a:pt x="827874" y="673149"/>
                </a:lnTo>
                <a:lnTo>
                  <a:pt x="791235" y="702011"/>
                </a:lnTo>
                <a:lnTo>
                  <a:pt x="753558" y="729538"/>
                </a:lnTo>
                <a:lnTo>
                  <a:pt x="714880" y="755694"/>
                </a:lnTo>
                <a:lnTo>
                  <a:pt x="675240" y="780439"/>
                </a:lnTo>
                <a:lnTo>
                  <a:pt x="634677" y="803736"/>
                </a:lnTo>
                <a:lnTo>
                  <a:pt x="593227" y="825546"/>
                </a:lnTo>
                <a:lnTo>
                  <a:pt x="550931" y="845831"/>
                </a:lnTo>
                <a:lnTo>
                  <a:pt x="507825" y="864553"/>
                </a:lnTo>
                <a:lnTo>
                  <a:pt x="463948" y="881673"/>
                </a:lnTo>
                <a:lnTo>
                  <a:pt x="419338" y="897154"/>
                </a:lnTo>
                <a:lnTo>
                  <a:pt x="374033" y="910956"/>
                </a:lnTo>
                <a:lnTo>
                  <a:pt x="328073" y="923043"/>
                </a:lnTo>
                <a:lnTo>
                  <a:pt x="281494" y="933375"/>
                </a:lnTo>
                <a:lnTo>
                  <a:pt x="234335" y="941914"/>
                </a:lnTo>
                <a:lnTo>
                  <a:pt x="186635" y="948622"/>
                </a:lnTo>
                <a:lnTo>
                  <a:pt x="138431" y="953461"/>
                </a:lnTo>
                <a:lnTo>
                  <a:pt x="89761" y="956392"/>
                </a:lnTo>
                <a:lnTo>
                  <a:pt x="40665" y="957378"/>
                </a:lnTo>
                <a:lnTo>
                  <a:pt x="1168356" y="957378"/>
                </a:lnTo>
                <a:lnTo>
                  <a:pt x="1184037" y="943918"/>
                </a:lnTo>
                <a:lnTo>
                  <a:pt x="1208327" y="916664"/>
                </a:lnTo>
                <a:lnTo>
                  <a:pt x="1309051" y="916664"/>
                </a:lnTo>
                <a:lnTo>
                  <a:pt x="1309051" y="17426"/>
                </a:lnTo>
                <a:lnTo>
                  <a:pt x="1260628" y="17426"/>
                </a:lnTo>
                <a:lnTo>
                  <a:pt x="1254810" y="15507"/>
                </a:lnTo>
                <a:close/>
              </a:path>
              <a:path w="1309370" h="1091564">
                <a:moveTo>
                  <a:pt x="1309051" y="0"/>
                </a:moveTo>
                <a:lnTo>
                  <a:pt x="1306809" y="2722"/>
                </a:lnTo>
                <a:lnTo>
                  <a:pt x="1299847" y="8713"/>
                </a:lnTo>
                <a:lnTo>
                  <a:pt x="1287804" y="14703"/>
                </a:lnTo>
                <a:lnTo>
                  <a:pt x="1270325" y="17426"/>
                </a:lnTo>
                <a:lnTo>
                  <a:pt x="1309051" y="17426"/>
                </a:lnTo>
                <a:lnTo>
                  <a:pt x="1309051" y="0"/>
                </a:lnTo>
                <a:close/>
              </a:path>
            </a:pathLst>
          </a:custGeom>
          <a:solidFill>
            <a:srgbClr val="FFE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71377" y="1603751"/>
            <a:ext cx="305435" cy="878205"/>
          </a:xfrm>
          <a:custGeom>
            <a:avLst/>
            <a:gdLst/>
            <a:ahLst/>
            <a:cxnLst/>
            <a:rect l="l" t="t" r="r" b="b"/>
            <a:pathLst>
              <a:path w="305434" h="878205">
                <a:moveTo>
                  <a:pt x="0" y="878157"/>
                </a:moveTo>
                <a:lnTo>
                  <a:pt x="304899" y="878157"/>
                </a:lnTo>
                <a:lnTo>
                  <a:pt x="304899" y="0"/>
                </a:lnTo>
                <a:lnTo>
                  <a:pt x="0" y="0"/>
                </a:lnTo>
                <a:lnTo>
                  <a:pt x="0" y="87815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76277" y="1563433"/>
            <a:ext cx="2112010" cy="941705"/>
          </a:xfrm>
          <a:custGeom>
            <a:avLst/>
            <a:gdLst/>
            <a:ahLst/>
            <a:cxnLst/>
            <a:rect l="l" t="t" r="r" b="b"/>
            <a:pathLst>
              <a:path w="2112009" h="941705">
                <a:moveTo>
                  <a:pt x="0" y="941155"/>
                </a:moveTo>
                <a:lnTo>
                  <a:pt x="2111617" y="941155"/>
                </a:lnTo>
                <a:lnTo>
                  <a:pt x="2111617" y="0"/>
                </a:lnTo>
                <a:lnTo>
                  <a:pt x="0" y="0"/>
                </a:lnTo>
                <a:lnTo>
                  <a:pt x="0" y="941155"/>
                </a:lnTo>
                <a:close/>
              </a:path>
            </a:pathLst>
          </a:custGeom>
          <a:solidFill>
            <a:srgbClr val="596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1377" y="2481908"/>
            <a:ext cx="305435" cy="264795"/>
          </a:xfrm>
          <a:custGeom>
            <a:avLst/>
            <a:gdLst/>
            <a:ahLst/>
            <a:cxnLst/>
            <a:rect l="l" t="t" r="r" b="b"/>
            <a:pathLst>
              <a:path w="305434" h="264794">
                <a:moveTo>
                  <a:pt x="0" y="264583"/>
                </a:moveTo>
                <a:lnTo>
                  <a:pt x="304899" y="264583"/>
                </a:lnTo>
                <a:lnTo>
                  <a:pt x="304899" y="0"/>
                </a:lnTo>
                <a:lnTo>
                  <a:pt x="0" y="0"/>
                </a:lnTo>
                <a:lnTo>
                  <a:pt x="0" y="264583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76277" y="2504589"/>
            <a:ext cx="2112010" cy="285115"/>
          </a:xfrm>
          <a:custGeom>
            <a:avLst/>
            <a:gdLst/>
            <a:ahLst/>
            <a:cxnLst/>
            <a:rect l="l" t="t" r="r" b="b"/>
            <a:pathLst>
              <a:path w="2112009" h="285114">
                <a:moveTo>
                  <a:pt x="0" y="284742"/>
                </a:moveTo>
                <a:lnTo>
                  <a:pt x="2111617" y="284742"/>
                </a:lnTo>
                <a:lnTo>
                  <a:pt x="2111617" y="0"/>
                </a:lnTo>
                <a:lnTo>
                  <a:pt x="0" y="0"/>
                </a:lnTo>
                <a:lnTo>
                  <a:pt x="0" y="284742"/>
                </a:lnTo>
                <a:close/>
              </a:path>
            </a:pathLst>
          </a:custGeom>
          <a:solidFill>
            <a:srgbClr val="475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88" y="509868"/>
            <a:ext cx="6805930" cy="709930"/>
          </a:xfrm>
          <a:custGeom>
            <a:avLst/>
            <a:gdLst/>
            <a:ahLst/>
            <a:cxnLst/>
            <a:rect l="l" t="t" r="r" b="b"/>
            <a:pathLst>
              <a:path w="6805930" h="709930">
                <a:moveTo>
                  <a:pt x="0" y="709333"/>
                </a:moveTo>
                <a:lnTo>
                  <a:pt x="6805611" y="709333"/>
                </a:lnTo>
                <a:lnTo>
                  <a:pt x="6805611" y="0"/>
                </a:lnTo>
                <a:lnTo>
                  <a:pt x="0" y="0"/>
                </a:lnTo>
                <a:lnTo>
                  <a:pt x="0" y="70933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530225" y="506303"/>
            <a:ext cx="37484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74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БИОЛОГИЧЕСКИ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АКТИВНЫЕ 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ДОБАВКИ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СПОРТИВНОЕ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ПИТАНИЕ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665102" y="2127426"/>
            <a:ext cx="52908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1) Менее </a:t>
            </a:r>
            <a:r>
              <a:rPr sz="2200" spc="-10" dirty="0">
                <a:latin typeface="Calibri"/>
                <a:cs typeface="Calibri"/>
              </a:rPr>
              <a:t>тщательная проверка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продукции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5102" y="2615106"/>
            <a:ext cx="5434330" cy="7366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60"/>
              </a:spcBef>
              <a:buAutoNum type="arabicParenR" startAt="2"/>
              <a:tabLst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Высокий риск </a:t>
            </a:r>
            <a:r>
              <a:rPr sz="2200" b="1" spc="-10" dirty="0">
                <a:latin typeface="Calibri"/>
                <a:cs typeface="Calibri"/>
              </a:rPr>
              <a:t>производственной</a:t>
            </a:r>
            <a:r>
              <a:rPr sz="2200" b="1" spc="-5" dirty="0">
                <a:latin typeface="Calibri"/>
                <a:cs typeface="Calibri"/>
              </a:rPr>
              <a:t> ошибки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AutoNum type="arabicParenR" startAt="2"/>
              <a:tabLst>
                <a:tab pos="355600" algn="l"/>
              </a:tabLst>
            </a:pPr>
            <a:r>
              <a:rPr sz="2200" b="1" spc="-20" dirty="0">
                <a:latin typeface="Calibri"/>
                <a:cs typeface="Calibri"/>
              </a:rPr>
              <a:t>Регулируется только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Роспотребнадзором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2164" y="4215848"/>
            <a:ext cx="5511165" cy="1496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03860" marR="391795" algn="ctr">
              <a:lnSpc>
                <a:spcPct val="100699"/>
              </a:lnSpc>
              <a:spcBef>
                <a:spcPts val="80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Антидопинговые агентства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не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дают  рекомендаций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699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по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биологическим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активным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добавкам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 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спортивному питанию!!!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171580" y="6357934"/>
            <a:ext cx="2837995" cy="368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95440" y="6381794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2" y="0"/>
                </a:lnTo>
                <a:lnTo>
                  <a:pt x="0" y="266614"/>
                </a:lnTo>
                <a:lnTo>
                  <a:pt x="2552701" y="266614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617474" y="6379405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5876" y="3505253"/>
            <a:ext cx="1501357" cy="19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95876" y="3505253"/>
            <a:ext cx="1501775" cy="1940560"/>
          </a:xfrm>
          <a:custGeom>
            <a:avLst/>
            <a:gdLst/>
            <a:ahLst/>
            <a:cxnLst/>
            <a:rect l="l" t="t" r="r" b="b"/>
            <a:pathLst>
              <a:path w="1501775" h="1940560">
                <a:moveTo>
                  <a:pt x="0" y="0"/>
                </a:moveTo>
                <a:lnTo>
                  <a:pt x="1501357" y="0"/>
                </a:lnTo>
                <a:lnTo>
                  <a:pt x="1501357" y="1940024"/>
                </a:lnTo>
                <a:lnTo>
                  <a:pt x="0" y="1940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1294" y="2599497"/>
            <a:ext cx="137858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92430" marR="5080" indent="-380365">
              <a:lnSpc>
                <a:spcPts val="1900"/>
              </a:lnSpc>
              <a:spcBef>
                <a:spcPts val="180"/>
              </a:spcBef>
            </a:pPr>
            <a:r>
              <a:rPr sz="1600" spc="45" dirty="0">
                <a:latin typeface="Arial"/>
                <a:cs typeface="Arial"/>
              </a:rPr>
              <a:t>З</a:t>
            </a:r>
            <a:r>
              <a:rPr sz="1600" spc="40" dirty="0">
                <a:latin typeface="Arial"/>
                <a:cs typeface="Arial"/>
              </a:rPr>
              <a:t>а</a:t>
            </a:r>
            <a:r>
              <a:rPr sz="1600" spc="15" dirty="0">
                <a:latin typeface="Arial"/>
                <a:cs typeface="Arial"/>
              </a:rPr>
              <a:t>п</a:t>
            </a:r>
            <a:r>
              <a:rPr sz="1600" dirty="0">
                <a:latin typeface="Arial"/>
                <a:cs typeface="Arial"/>
              </a:rPr>
              <a:t>ре</a:t>
            </a:r>
            <a:r>
              <a:rPr sz="1600" spc="-50" dirty="0">
                <a:latin typeface="Arial"/>
                <a:cs typeface="Arial"/>
              </a:rPr>
              <a:t>щ</a:t>
            </a:r>
            <a:r>
              <a:rPr sz="1600" dirty="0">
                <a:latin typeface="Arial"/>
                <a:cs typeface="Arial"/>
              </a:rPr>
              <a:t>е</a:t>
            </a:r>
            <a:r>
              <a:rPr sz="1600" spc="0" dirty="0">
                <a:latin typeface="Arial"/>
                <a:cs typeface="Arial"/>
              </a:rPr>
              <a:t>нны</a:t>
            </a:r>
            <a:r>
              <a:rPr sz="1600" spc="25" dirty="0">
                <a:latin typeface="Arial"/>
                <a:cs typeface="Arial"/>
              </a:rPr>
              <a:t>й  </a:t>
            </a:r>
            <a:r>
              <a:rPr sz="1600" spc="30" dirty="0">
                <a:latin typeface="Arial"/>
                <a:cs typeface="Arial"/>
              </a:rPr>
              <a:t>список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7363" y="2598017"/>
            <a:ext cx="1809114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ctr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Arial"/>
                <a:cs typeface="Arial"/>
              </a:rPr>
              <a:t>МС </a:t>
            </a:r>
            <a:r>
              <a:rPr sz="1600" spc="5" dirty="0">
                <a:latin typeface="Arial"/>
                <a:cs typeface="Arial"/>
              </a:rPr>
              <a:t>по  </a:t>
            </a:r>
            <a:r>
              <a:rPr sz="1600" spc="25" dirty="0">
                <a:latin typeface="Arial"/>
                <a:cs typeface="Arial"/>
              </a:rPr>
              <a:t>те</a:t>
            </a:r>
            <a:r>
              <a:rPr sz="1600" dirty="0">
                <a:latin typeface="Arial"/>
                <a:cs typeface="Arial"/>
              </a:rPr>
              <a:t>ра</a:t>
            </a:r>
            <a:r>
              <a:rPr sz="1600" spc="15" dirty="0">
                <a:latin typeface="Arial"/>
                <a:cs typeface="Arial"/>
              </a:rPr>
              <a:t>п</a:t>
            </a:r>
            <a:r>
              <a:rPr sz="1600" dirty="0">
                <a:latin typeface="Arial"/>
                <a:cs typeface="Arial"/>
              </a:rPr>
              <a:t>е</a:t>
            </a:r>
            <a:r>
              <a:rPr sz="1600" spc="25" dirty="0">
                <a:latin typeface="Arial"/>
                <a:cs typeface="Arial"/>
              </a:rPr>
              <a:t>в</a:t>
            </a:r>
            <a:r>
              <a:rPr sz="1600" spc="50" dirty="0">
                <a:latin typeface="Arial"/>
                <a:cs typeface="Arial"/>
              </a:rPr>
              <a:t>ти</a:t>
            </a:r>
            <a:r>
              <a:rPr sz="1600" spc="25" dirty="0">
                <a:latin typeface="Arial"/>
                <a:cs typeface="Arial"/>
              </a:rPr>
              <a:t>ч</a:t>
            </a:r>
            <a:r>
              <a:rPr sz="1600" dirty="0">
                <a:latin typeface="Arial"/>
                <a:cs typeface="Arial"/>
              </a:rPr>
              <a:t>е</a:t>
            </a:r>
            <a:r>
              <a:rPr sz="1600" spc="85" dirty="0">
                <a:latin typeface="Arial"/>
                <a:cs typeface="Arial"/>
              </a:rPr>
              <a:t>с</a:t>
            </a:r>
            <a:r>
              <a:rPr sz="1600" spc="75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о</a:t>
            </a:r>
            <a:r>
              <a:rPr sz="1600" spc="-20" dirty="0">
                <a:latin typeface="Arial"/>
                <a:cs typeface="Arial"/>
              </a:rPr>
              <a:t>му  </a:t>
            </a:r>
            <a:r>
              <a:rPr sz="1600" spc="5" dirty="0">
                <a:latin typeface="Arial"/>
                <a:cs typeface="Arial"/>
              </a:rPr>
              <a:t>использованию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2877" y="2597210"/>
            <a:ext cx="140208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38862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Arial"/>
                <a:cs typeface="Arial"/>
              </a:rPr>
              <a:t>МС </a:t>
            </a:r>
            <a:r>
              <a:rPr sz="1600" spc="5" dirty="0">
                <a:latin typeface="Arial"/>
                <a:cs typeface="Arial"/>
              </a:rPr>
              <a:t>по  </a:t>
            </a:r>
            <a:r>
              <a:rPr sz="1600" spc="25" dirty="0">
                <a:latin typeface="Arial"/>
                <a:cs typeface="Arial"/>
              </a:rPr>
              <a:t>те</a:t>
            </a:r>
            <a:r>
              <a:rPr sz="1600" spc="30" dirty="0">
                <a:latin typeface="Arial"/>
                <a:cs typeface="Arial"/>
              </a:rPr>
              <a:t>сти</a:t>
            </a:r>
            <a:r>
              <a:rPr sz="1600" dirty="0">
                <a:latin typeface="Arial"/>
                <a:cs typeface="Arial"/>
              </a:rPr>
              <a:t>ро</a:t>
            </a:r>
            <a:r>
              <a:rPr sz="1600" spc="2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0" dirty="0">
                <a:latin typeface="Arial"/>
                <a:cs typeface="Arial"/>
              </a:rPr>
              <a:t>н</a:t>
            </a:r>
            <a:r>
              <a:rPr sz="1600" spc="25" dirty="0">
                <a:latin typeface="Arial"/>
                <a:cs typeface="Arial"/>
              </a:rPr>
              <a:t>и</a:t>
            </a:r>
            <a:r>
              <a:rPr sz="1600" spc="35" dirty="0">
                <a:latin typeface="Arial"/>
                <a:cs typeface="Arial"/>
              </a:rPr>
              <a:t>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7740" y="5689736"/>
            <a:ext cx="162560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-635" algn="ctr">
              <a:lnSpc>
                <a:spcPct val="102600"/>
              </a:lnSpc>
              <a:spcBef>
                <a:spcPts val="60"/>
              </a:spcBef>
            </a:pPr>
            <a:r>
              <a:rPr sz="1300" spc="-5" dirty="0">
                <a:latin typeface="Arial"/>
                <a:cs typeface="Arial"/>
              </a:rPr>
              <a:t>МС </a:t>
            </a:r>
            <a:r>
              <a:rPr sz="1300" spc="0" dirty="0">
                <a:latin typeface="Arial"/>
                <a:cs typeface="Arial"/>
              </a:rPr>
              <a:t>по сохранению  </a:t>
            </a:r>
            <a:r>
              <a:rPr sz="1300" spc="13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0" dirty="0">
                <a:latin typeface="Arial"/>
                <a:cs typeface="Arial"/>
              </a:rPr>
              <a:t>н</a:t>
            </a:r>
            <a:r>
              <a:rPr sz="1300" spc="20" dirty="0">
                <a:latin typeface="Arial"/>
                <a:cs typeface="Arial"/>
              </a:rPr>
              <a:t>ф</a:t>
            </a:r>
            <a:r>
              <a:rPr sz="1300" spc="10" dirty="0">
                <a:latin typeface="Arial"/>
                <a:cs typeface="Arial"/>
              </a:rPr>
              <a:t>и</a:t>
            </a:r>
            <a:r>
              <a:rPr sz="1300" spc="5" dirty="0">
                <a:latin typeface="Arial"/>
                <a:cs typeface="Arial"/>
              </a:rPr>
              <a:t>де</a:t>
            </a:r>
            <a:r>
              <a:rPr sz="1300" spc="0" dirty="0">
                <a:latin typeface="Arial"/>
                <a:cs typeface="Arial"/>
              </a:rPr>
              <a:t>н</a:t>
            </a:r>
            <a:r>
              <a:rPr sz="1300" spc="-5" dirty="0">
                <a:latin typeface="Arial"/>
                <a:cs typeface="Arial"/>
              </a:rPr>
              <a:t>ц</a:t>
            </a:r>
            <a:r>
              <a:rPr sz="1300" spc="25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20" dirty="0">
                <a:latin typeface="Arial"/>
                <a:cs typeface="Arial"/>
              </a:rPr>
              <a:t>л</a:t>
            </a:r>
            <a:r>
              <a:rPr sz="1300" spc="-35" dirty="0">
                <a:latin typeface="Arial"/>
                <a:cs typeface="Arial"/>
              </a:rPr>
              <a:t>ь</a:t>
            </a:r>
            <a:r>
              <a:rPr sz="1300" spc="0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15" dirty="0">
                <a:latin typeface="Arial"/>
                <a:cs typeface="Arial"/>
              </a:rPr>
              <a:t>ст  </a:t>
            </a:r>
            <a:r>
              <a:rPr sz="1300" spc="25" dirty="0">
                <a:latin typeface="Arial"/>
                <a:cs typeface="Arial"/>
              </a:rPr>
              <a:t>и </a:t>
            </a:r>
            <a:r>
              <a:rPr sz="1300" spc="0" dirty="0">
                <a:latin typeface="Arial"/>
                <a:cs typeface="Arial"/>
              </a:rPr>
              <a:t>информации </a:t>
            </a:r>
            <a:r>
              <a:rPr sz="1300" dirty="0">
                <a:latin typeface="Arial"/>
                <a:cs typeface="Arial"/>
              </a:rPr>
              <a:t>о  </a:t>
            </a:r>
            <a:r>
              <a:rPr sz="1300" spc="5" dirty="0">
                <a:latin typeface="Arial"/>
                <a:cs typeface="Arial"/>
              </a:rPr>
              <a:t>частных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лицах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65799" y="5735978"/>
            <a:ext cx="127254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6035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Arial"/>
                <a:cs typeface="Arial"/>
              </a:rPr>
              <a:t>МС </a:t>
            </a:r>
            <a:r>
              <a:rPr sz="1600" spc="10" dirty="0">
                <a:latin typeface="Arial"/>
                <a:cs typeface="Arial"/>
              </a:rPr>
              <a:t>для  </a:t>
            </a:r>
            <a:r>
              <a:rPr sz="1600" spc="-20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30" dirty="0">
                <a:latin typeface="Arial"/>
                <a:cs typeface="Arial"/>
              </a:rPr>
              <a:t>б</a:t>
            </a:r>
            <a:r>
              <a:rPr sz="1600" dirty="0">
                <a:latin typeface="Arial"/>
                <a:cs typeface="Arial"/>
              </a:rPr>
              <a:t>ора</a:t>
            </a:r>
            <a:r>
              <a:rPr sz="1600" spc="25" dirty="0">
                <a:latin typeface="Arial"/>
                <a:cs typeface="Arial"/>
              </a:rPr>
              <a:t>то</a:t>
            </a:r>
            <a:r>
              <a:rPr sz="1600" dirty="0">
                <a:latin typeface="Arial"/>
                <a:cs typeface="Arial"/>
              </a:rPr>
              <a:t>р</a:t>
            </a:r>
            <a:r>
              <a:rPr sz="1600" spc="30" dirty="0">
                <a:latin typeface="Arial"/>
                <a:cs typeface="Arial"/>
              </a:rPr>
              <a:t>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8703" y="5664081"/>
            <a:ext cx="137223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Arial"/>
                <a:cs typeface="Arial"/>
              </a:rPr>
              <a:t>МС </a:t>
            </a:r>
            <a:r>
              <a:rPr sz="1600" spc="5" dirty="0">
                <a:latin typeface="Arial"/>
                <a:cs typeface="Arial"/>
              </a:rPr>
              <a:t>по  </a:t>
            </a:r>
            <a:r>
              <a:rPr sz="1600" dirty="0">
                <a:latin typeface="Arial"/>
                <a:cs typeface="Arial"/>
              </a:rPr>
              <a:t>соо</a:t>
            </a:r>
            <a:r>
              <a:rPr sz="1600" spc="35" dirty="0">
                <a:latin typeface="Arial"/>
                <a:cs typeface="Arial"/>
              </a:rPr>
              <a:t>т</a:t>
            </a:r>
            <a:r>
              <a:rPr sz="1600" spc="4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е</a:t>
            </a:r>
            <a:r>
              <a:rPr sz="1600" spc="30" dirty="0">
                <a:latin typeface="Arial"/>
                <a:cs typeface="Arial"/>
              </a:rPr>
              <a:t>тстви</a:t>
            </a:r>
            <a:r>
              <a:rPr sz="1600" spc="25" dirty="0">
                <a:latin typeface="Arial"/>
                <a:cs typeface="Arial"/>
              </a:rPr>
              <a:t>ю  </a:t>
            </a:r>
            <a:r>
              <a:rPr sz="1600" spc="5" dirty="0">
                <a:latin typeface="Arial"/>
                <a:cs typeface="Arial"/>
              </a:rPr>
              <a:t>сторон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500" y="185533"/>
            <a:ext cx="3419417" cy="4774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98268" y="5647078"/>
            <a:ext cx="13061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340995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Arial"/>
                <a:cs typeface="Arial"/>
              </a:rPr>
              <a:t>МС </a:t>
            </a:r>
            <a:r>
              <a:rPr sz="1600" spc="5" dirty="0">
                <a:latin typeface="Arial"/>
                <a:cs typeface="Arial"/>
              </a:rPr>
              <a:t>по  </a:t>
            </a:r>
            <a:r>
              <a:rPr sz="1600" dirty="0">
                <a:latin typeface="Arial"/>
                <a:cs typeface="Arial"/>
              </a:rPr>
              <a:t>о</a:t>
            </a:r>
            <a:r>
              <a:rPr sz="1600" spc="-30" dirty="0">
                <a:latin typeface="Arial"/>
                <a:cs typeface="Arial"/>
              </a:rPr>
              <a:t>б</a:t>
            </a:r>
            <a:r>
              <a:rPr sz="1600" dirty="0">
                <a:latin typeface="Arial"/>
                <a:cs typeface="Arial"/>
              </a:rPr>
              <a:t>ра</a:t>
            </a:r>
            <a:r>
              <a:rPr sz="1600" spc="25" dirty="0">
                <a:latin typeface="Arial"/>
                <a:cs typeface="Arial"/>
              </a:rPr>
              <a:t>зов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0" dirty="0">
                <a:latin typeface="Arial"/>
                <a:cs typeface="Arial"/>
              </a:rPr>
              <a:t>н</a:t>
            </a:r>
            <a:r>
              <a:rPr sz="1600" spc="30" dirty="0">
                <a:latin typeface="Arial"/>
                <a:cs typeface="Arial"/>
              </a:rPr>
              <a:t>и</a:t>
            </a:r>
            <a:r>
              <a:rPr sz="1600" spc="35" dirty="0">
                <a:latin typeface="Arial"/>
                <a:cs typeface="Arial"/>
              </a:rPr>
              <a:t>ю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08854" y="2598017"/>
            <a:ext cx="1029969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02565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Arial"/>
                <a:cs typeface="Arial"/>
              </a:rPr>
              <a:t>МС </a:t>
            </a:r>
            <a:r>
              <a:rPr sz="1600" spc="5" dirty="0">
                <a:latin typeface="Arial"/>
                <a:cs typeface="Arial"/>
              </a:rPr>
              <a:t>по  </a:t>
            </a:r>
            <a:r>
              <a:rPr sz="1600" dirty="0">
                <a:latin typeface="Arial"/>
                <a:cs typeface="Arial"/>
              </a:rPr>
              <a:t>о</a:t>
            </a:r>
            <a:r>
              <a:rPr sz="1600" spc="-30" dirty="0">
                <a:latin typeface="Arial"/>
                <a:cs typeface="Arial"/>
              </a:rPr>
              <a:t>б</a:t>
            </a:r>
            <a:r>
              <a:rPr sz="1600" dirty="0">
                <a:latin typeface="Arial"/>
                <a:cs typeface="Arial"/>
              </a:rPr>
              <a:t>ра</a:t>
            </a:r>
            <a:r>
              <a:rPr sz="1600" spc="-30" dirty="0">
                <a:latin typeface="Arial"/>
                <a:cs typeface="Arial"/>
              </a:rPr>
              <a:t>б</a:t>
            </a:r>
            <a:r>
              <a:rPr sz="1600" dirty="0">
                <a:latin typeface="Arial"/>
                <a:cs typeface="Arial"/>
              </a:rPr>
              <a:t>о</a:t>
            </a:r>
            <a:r>
              <a:rPr sz="1600" spc="114" dirty="0">
                <a:latin typeface="Arial"/>
                <a:cs typeface="Arial"/>
              </a:rPr>
              <a:t>т</a:t>
            </a:r>
            <a:r>
              <a:rPr sz="1600" spc="105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61918" y="3080617"/>
            <a:ext cx="3068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0" dirty="0">
                <a:latin typeface="Arial"/>
                <a:cs typeface="Arial"/>
              </a:rPr>
              <a:t>и </a:t>
            </a:r>
            <a:r>
              <a:rPr sz="1600" spc="0" dirty="0">
                <a:latin typeface="Arial"/>
                <a:cs typeface="Arial"/>
              </a:rPr>
              <a:t>расследованиям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результатов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12304" y="474840"/>
            <a:ext cx="1422495" cy="201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9656" y="481893"/>
            <a:ext cx="1404170" cy="2000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2828" y="488243"/>
            <a:ext cx="1417955" cy="1988185"/>
          </a:xfrm>
          <a:custGeom>
            <a:avLst/>
            <a:gdLst/>
            <a:ahLst/>
            <a:cxnLst/>
            <a:rect l="l" t="t" r="r" b="b"/>
            <a:pathLst>
              <a:path w="1417954" h="1988185">
                <a:moveTo>
                  <a:pt x="0" y="0"/>
                </a:moveTo>
                <a:lnTo>
                  <a:pt x="1417825" y="0"/>
                </a:lnTo>
                <a:lnTo>
                  <a:pt x="1417825" y="1987552"/>
                </a:lnTo>
                <a:lnTo>
                  <a:pt x="0" y="19875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59167" y="3516556"/>
            <a:ext cx="1384217" cy="1971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0847" y="487540"/>
            <a:ext cx="1411745" cy="2014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98133" y="3466889"/>
            <a:ext cx="1444500" cy="20576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29174" y="3467823"/>
            <a:ext cx="1450759" cy="2085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0853" y="5351169"/>
            <a:ext cx="1229448" cy="12294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54414" y="500132"/>
            <a:ext cx="1388220" cy="18844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54414" y="500133"/>
            <a:ext cx="1388745" cy="1988185"/>
          </a:xfrm>
          <a:custGeom>
            <a:avLst/>
            <a:gdLst/>
            <a:ahLst/>
            <a:cxnLst/>
            <a:rect l="l" t="t" r="r" b="b"/>
            <a:pathLst>
              <a:path w="1388745" h="1988185">
                <a:moveTo>
                  <a:pt x="0" y="0"/>
                </a:moveTo>
                <a:lnTo>
                  <a:pt x="1388220" y="0"/>
                </a:lnTo>
                <a:lnTo>
                  <a:pt x="1388220" y="1987552"/>
                </a:lnTo>
                <a:lnTo>
                  <a:pt x="0" y="19875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474" y="2514132"/>
            <a:ext cx="8310880" cy="106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425" algn="l"/>
              </a:tabLst>
            </a:pPr>
            <a:r>
              <a:rPr sz="2400" spc="-5" dirty="0">
                <a:latin typeface="Calibri"/>
                <a:cs typeface="Calibri"/>
              </a:rPr>
              <a:t>1.	</a:t>
            </a:r>
            <a:r>
              <a:rPr sz="2400" spc="-15" dirty="0">
                <a:latin typeface="Calibri"/>
                <a:cs typeface="Calibri"/>
              </a:rPr>
              <a:t>Проверьте </a:t>
            </a:r>
            <a:r>
              <a:rPr sz="2400" spc="-5" dirty="0">
                <a:latin typeface="Calibri"/>
                <a:cs typeface="Calibri"/>
              </a:rPr>
              <a:t>весь список назначенных лекарственных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средств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2726055">
              <a:lnSpc>
                <a:spcPct val="100000"/>
              </a:lnSpc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начала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использования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8474" y="3852792"/>
            <a:ext cx="257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7552" y="3852792"/>
            <a:ext cx="7099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Окажите </a:t>
            </a:r>
            <a:r>
              <a:rPr sz="2400" spc="-5" dirty="0">
                <a:latin typeface="Calibri"/>
                <a:cs typeface="Calibri"/>
              </a:rPr>
              <a:t>спортсмену помощь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подачей </a:t>
            </a:r>
            <a:r>
              <a:rPr sz="2400" spc="-5" dirty="0">
                <a:latin typeface="Calibri"/>
                <a:cs typeface="Calibri"/>
              </a:rPr>
              <a:t>запроса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48084" y="1285592"/>
            <a:ext cx="6867525" cy="833119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15875" rIns="0" bIns="0" rtlCol="0">
            <a:spAutoFit/>
          </a:bodyPr>
          <a:lstStyle/>
          <a:p>
            <a:pPr marL="1158875">
              <a:lnSpc>
                <a:spcPct val="100000"/>
              </a:lnSpc>
              <a:spcBef>
                <a:spcPts val="125"/>
              </a:spcBef>
            </a:pP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Если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спортсмен</a:t>
            </a:r>
            <a:r>
              <a:rPr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заболел!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1410" y="1070058"/>
            <a:ext cx="3295128" cy="5787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1468" y="1170118"/>
            <a:ext cx="3041128" cy="5620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0495" y="1044314"/>
            <a:ext cx="1320802" cy="1320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4759" y="1068579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631478" y="0"/>
                </a:moveTo>
                <a:lnTo>
                  <a:pt x="586912" y="0"/>
                </a:lnTo>
                <a:lnTo>
                  <a:pt x="542442" y="3238"/>
                </a:lnTo>
                <a:lnTo>
                  <a:pt x="498258" y="9716"/>
                </a:lnTo>
                <a:lnTo>
                  <a:pt x="454555" y="19433"/>
                </a:lnTo>
                <a:lnTo>
                  <a:pt x="411521" y="32389"/>
                </a:lnTo>
                <a:lnTo>
                  <a:pt x="369351" y="48584"/>
                </a:lnTo>
                <a:lnTo>
                  <a:pt x="328234" y="68018"/>
                </a:lnTo>
                <a:lnTo>
                  <a:pt x="288364" y="90691"/>
                </a:lnTo>
                <a:lnTo>
                  <a:pt x="249930" y="116602"/>
                </a:lnTo>
                <a:lnTo>
                  <a:pt x="213126" y="145753"/>
                </a:lnTo>
                <a:lnTo>
                  <a:pt x="178143" y="178143"/>
                </a:lnTo>
                <a:lnTo>
                  <a:pt x="145753" y="213126"/>
                </a:lnTo>
                <a:lnTo>
                  <a:pt x="116602" y="249930"/>
                </a:lnTo>
                <a:lnTo>
                  <a:pt x="90691" y="288364"/>
                </a:lnTo>
                <a:lnTo>
                  <a:pt x="68018" y="328234"/>
                </a:lnTo>
                <a:lnTo>
                  <a:pt x="48584" y="369351"/>
                </a:lnTo>
                <a:lnTo>
                  <a:pt x="32389" y="411522"/>
                </a:lnTo>
                <a:lnTo>
                  <a:pt x="19433" y="454555"/>
                </a:lnTo>
                <a:lnTo>
                  <a:pt x="9716" y="498259"/>
                </a:lnTo>
                <a:lnTo>
                  <a:pt x="3238" y="542442"/>
                </a:lnTo>
                <a:lnTo>
                  <a:pt x="0" y="586913"/>
                </a:lnTo>
                <a:lnTo>
                  <a:pt x="0" y="631479"/>
                </a:lnTo>
                <a:lnTo>
                  <a:pt x="3238" y="675950"/>
                </a:lnTo>
                <a:lnTo>
                  <a:pt x="9716" y="720133"/>
                </a:lnTo>
                <a:lnTo>
                  <a:pt x="19433" y="763837"/>
                </a:lnTo>
                <a:lnTo>
                  <a:pt x="32389" y="806870"/>
                </a:lnTo>
                <a:lnTo>
                  <a:pt x="48584" y="849041"/>
                </a:lnTo>
                <a:lnTo>
                  <a:pt x="68018" y="890157"/>
                </a:lnTo>
                <a:lnTo>
                  <a:pt x="90691" y="930028"/>
                </a:lnTo>
                <a:lnTo>
                  <a:pt x="116602" y="968462"/>
                </a:lnTo>
                <a:lnTo>
                  <a:pt x="145753" y="1005266"/>
                </a:lnTo>
                <a:lnTo>
                  <a:pt x="178143" y="1040249"/>
                </a:lnTo>
                <a:lnTo>
                  <a:pt x="213126" y="1072639"/>
                </a:lnTo>
                <a:lnTo>
                  <a:pt x="249930" y="1101790"/>
                </a:lnTo>
                <a:lnTo>
                  <a:pt x="288364" y="1127701"/>
                </a:lnTo>
                <a:lnTo>
                  <a:pt x="328234" y="1150374"/>
                </a:lnTo>
                <a:lnTo>
                  <a:pt x="369351" y="1169808"/>
                </a:lnTo>
                <a:lnTo>
                  <a:pt x="411521" y="1186003"/>
                </a:lnTo>
                <a:lnTo>
                  <a:pt x="454555" y="1198958"/>
                </a:lnTo>
                <a:lnTo>
                  <a:pt x="498258" y="1208675"/>
                </a:lnTo>
                <a:lnTo>
                  <a:pt x="542442" y="1215153"/>
                </a:lnTo>
                <a:lnTo>
                  <a:pt x="586912" y="1218392"/>
                </a:lnTo>
                <a:lnTo>
                  <a:pt x="631478" y="1218392"/>
                </a:lnTo>
                <a:lnTo>
                  <a:pt x="675949" y="1215153"/>
                </a:lnTo>
                <a:lnTo>
                  <a:pt x="720132" y="1208675"/>
                </a:lnTo>
                <a:lnTo>
                  <a:pt x="763836" y="1198958"/>
                </a:lnTo>
                <a:lnTo>
                  <a:pt x="806869" y="1186003"/>
                </a:lnTo>
                <a:lnTo>
                  <a:pt x="849040" y="1169808"/>
                </a:lnTo>
                <a:lnTo>
                  <a:pt x="890156" y="1150374"/>
                </a:lnTo>
                <a:lnTo>
                  <a:pt x="930027" y="1127701"/>
                </a:lnTo>
                <a:lnTo>
                  <a:pt x="968460" y="1101790"/>
                </a:lnTo>
                <a:lnTo>
                  <a:pt x="1005264" y="1072639"/>
                </a:lnTo>
                <a:lnTo>
                  <a:pt x="1040248" y="1040249"/>
                </a:lnTo>
                <a:lnTo>
                  <a:pt x="1072638" y="1005266"/>
                </a:lnTo>
                <a:lnTo>
                  <a:pt x="1101788" y="968462"/>
                </a:lnTo>
                <a:lnTo>
                  <a:pt x="1127700" y="930028"/>
                </a:lnTo>
                <a:lnTo>
                  <a:pt x="1150373" y="890157"/>
                </a:lnTo>
                <a:lnTo>
                  <a:pt x="1169807" y="849041"/>
                </a:lnTo>
                <a:lnTo>
                  <a:pt x="1186001" y="806870"/>
                </a:lnTo>
                <a:lnTo>
                  <a:pt x="1198957" y="763837"/>
                </a:lnTo>
                <a:lnTo>
                  <a:pt x="1208674" y="720133"/>
                </a:lnTo>
                <a:lnTo>
                  <a:pt x="1215152" y="675950"/>
                </a:lnTo>
                <a:lnTo>
                  <a:pt x="1218391" y="631479"/>
                </a:lnTo>
                <a:lnTo>
                  <a:pt x="1218391" y="586913"/>
                </a:lnTo>
                <a:lnTo>
                  <a:pt x="1215152" y="542442"/>
                </a:lnTo>
                <a:lnTo>
                  <a:pt x="1208674" y="498259"/>
                </a:lnTo>
                <a:lnTo>
                  <a:pt x="1198957" y="454555"/>
                </a:lnTo>
                <a:lnTo>
                  <a:pt x="1186001" y="411522"/>
                </a:lnTo>
                <a:lnTo>
                  <a:pt x="1169807" y="369351"/>
                </a:lnTo>
                <a:lnTo>
                  <a:pt x="1150373" y="328234"/>
                </a:lnTo>
                <a:lnTo>
                  <a:pt x="1127700" y="288364"/>
                </a:lnTo>
                <a:lnTo>
                  <a:pt x="1101788" y="249930"/>
                </a:lnTo>
                <a:lnTo>
                  <a:pt x="1072638" y="213126"/>
                </a:lnTo>
                <a:lnTo>
                  <a:pt x="1040248" y="178143"/>
                </a:lnTo>
                <a:lnTo>
                  <a:pt x="1005264" y="145753"/>
                </a:lnTo>
                <a:lnTo>
                  <a:pt x="968460" y="116602"/>
                </a:lnTo>
                <a:lnTo>
                  <a:pt x="930027" y="90691"/>
                </a:lnTo>
                <a:lnTo>
                  <a:pt x="890156" y="68018"/>
                </a:lnTo>
                <a:lnTo>
                  <a:pt x="849040" y="48584"/>
                </a:lnTo>
                <a:lnTo>
                  <a:pt x="806869" y="32389"/>
                </a:lnTo>
                <a:lnTo>
                  <a:pt x="763836" y="19433"/>
                </a:lnTo>
                <a:lnTo>
                  <a:pt x="720132" y="9716"/>
                </a:lnTo>
                <a:lnTo>
                  <a:pt x="675949" y="3238"/>
                </a:lnTo>
                <a:lnTo>
                  <a:pt x="631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7912" y="1044314"/>
            <a:ext cx="1320802" cy="1320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2175" y="1068579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4" h="1218564">
                <a:moveTo>
                  <a:pt x="631479" y="0"/>
                </a:moveTo>
                <a:lnTo>
                  <a:pt x="586913" y="0"/>
                </a:lnTo>
                <a:lnTo>
                  <a:pt x="542442" y="3238"/>
                </a:lnTo>
                <a:lnTo>
                  <a:pt x="498259" y="9716"/>
                </a:lnTo>
                <a:lnTo>
                  <a:pt x="454555" y="19433"/>
                </a:lnTo>
                <a:lnTo>
                  <a:pt x="411522" y="32389"/>
                </a:lnTo>
                <a:lnTo>
                  <a:pt x="369351" y="48584"/>
                </a:lnTo>
                <a:lnTo>
                  <a:pt x="328234" y="68018"/>
                </a:lnTo>
                <a:lnTo>
                  <a:pt x="288364" y="90691"/>
                </a:lnTo>
                <a:lnTo>
                  <a:pt x="249930" y="116602"/>
                </a:lnTo>
                <a:lnTo>
                  <a:pt x="213126" y="145753"/>
                </a:lnTo>
                <a:lnTo>
                  <a:pt x="178143" y="178143"/>
                </a:lnTo>
                <a:lnTo>
                  <a:pt x="145753" y="213126"/>
                </a:lnTo>
                <a:lnTo>
                  <a:pt x="116602" y="249930"/>
                </a:lnTo>
                <a:lnTo>
                  <a:pt x="90691" y="288364"/>
                </a:lnTo>
                <a:lnTo>
                  <a:pt x="68018" y="328234"/>
                </a:lnTo>
                <a:lnTo>
                  <a:pt x="48584" y="369351"/>
                </a:lnTo>
                <a:lnTo>
                  <a:pt x="32389" y="411522"/>
                </a:lnTo>
                <a:lnTo>
                  <a:pt x="19433" y="454555"/>
                </a:lnTo>
                <a:lnTo>
                  <a:pt x="9716" y="498259"/>
                </a:lnTo>
                <a:lnTo>
                  <a:pt x="3238" y="542442"/>
                </a:lnTo>
                <a:lnTo>
                  <a:pt x="0" y="586913"/>
                </a:lnTo>
                <a:lnTo>
                  <a:pt x="0" y="631479"/>
                </a:lnTo>
                <a:lnTo>
                  <a:pt x="3238" y="675950"/>
                </a:lnTo>
                <a:lnTo>
                  <a:pt x="9716" y="720133"/>
                </a:lnTo>
                <a:lnTo>
                  <a:pt x="19433" y="763837"/>
                </a:lnTo>
                <a:lnTo>
                  <a:pt x="32389" y="806870"/>
                </a:lnTo>
                <a:lnTo>
                  <a:pt x="48584" y="849041"/>
                </a:lnTo>
                <a:lnTo>
                  <a:pt x="68018" y="890157"/>
                </a:lnTo>
                <a:lnTo>
                  <a:pt x="90691" y="930028"/>
                </a:lnTo>
                <a:lnTo>
                  <a:pt x="116602" y="968462"/>
                </a:lnTo>
                <a:lnTo>
                  <a:pt x="145753" y="1005266"/>
                </a:lnTo>
                <a:lnTo>
                  <a:pt x="178143" y="1040249"/>
                </a:lnTo>
                <a:lnTo>
                  <a:pt x="213126" y="1072639"/>
                </a:lnTo>
                <a:lnTo>
                  <a:pt x="249930" y="1101790"/>
                </a:lnTo>
                <a:lnTo>
                  <a:pt x="288364" y="1127701"/>
                </a:lnTo>
                <a:lnTo>
                  <a:pt x="328234" y="1150374"/>
                </a:lnTo>
                <a:lnTo>
                  <a:pt x="369351" y="1169808"/>
                </a:lnTo>
                <a:lnTo>
                  <a:pt x="411522" y="1186003"/>
                </a:lnTo>
                <a:lnTo>
                  <a:pt x="454555" y="1198958"/>
                </a:lnTo>
                <a:lnTo>
                  <a:pt x="498259" y="1208675"/>
                </a:lnTo>
                <a:lnTo>
                  <a:pt x="542442" y="1215153"/>
                </a:lnTo>
                <a:lnTo>
                  <a:pt x="586913" y="1218392"/>
                </a:lnTo>
                <a:lnTo>
                  <a:pt x="631479" y="1218392"/>
                </a:lnTo>
                <a:lnTo>
                  <a:pt x="675950" y="1215153"/>
                </a:lnTo>
                <a:lnTo>
                  <a:pt x="720133" y="1208675"/>
                </a:lnTo>
                <a:lnTo>
                  <a:pt x="763837" y="1198958"/>
                </a:lnTo>
                <a:lnTo>
                  <a:pt x="806870" y="1186003"/>
                </a:lnTo>
                <a:lnTo>
                  <a:pt x="849041" y="1169808"/>
                </a:lnTo>
                <a:lnTo>
                  <a:pt x="890157" y="1150374"/>
                </a:lnTo>
                <a:lnTo>
                  <a:pt x="930028" y="1127701"/>
                </a:lnTo>
                <a:lnTo>
                  <a:pt x="968462" y="1101790"/>
                </a:lnTo>
                <a:lnTo>
                  <a:pt x="1005266" y="1072639"/>
                </a:lnTo>
                <a:lnTo>
                  <a:pt x="1040249" y="1040249"/>
                </a:lnTo>
                <a:lnTo>
                  <a:pt x="1072639" y="1005266"/>
                </a:lnTo>
                <a:lnTo>
                  <a:pt x="1101790" y="968462"/>
                </a:lnTo>
                <a:lnTo>
                  <a:pt x="1127701" y="930028"/>
                </a:lnTo>
                <a:lnTo>
                  <a:pt x="1150374" y="890157"/>
                </a:lnTo>
                <a:lnTo>
                  <a:pt x="1169808" y="849041"/>
                </a:lnTo>
                <a:lnTo>
                  <a:pt x="1186003" y="806870"/>
                </a:lnTo>
                <a:lnTo>
                  <a:pt x="1198958" y="763837"/>
                </a:lnTo>
                <a:lnTo>
                  <a:pt x="1208675" y="720133"/>
                </a:lnTo>
                <a:lnTo>
                  <a:pt x="1215153" y="675950"/>
                </a:lnTo>
                <a:lnTo>
                  <a:pt x="1218392" y="631479"/>
                </a:lnTo>
                <a:lnTo>
                  <a:pt x="1218392" y="586913"/>
                </a:lnTo>
                <a:lnTo>
                  <a:pt x="1215153" y="542442"/>
                </a:lnTo>
                <a:lnTo>
                  <a:pt x="1208675" y="498259"/>
                </a:lnTo>
                <a:lnTo>
                  <a:pt x="1198958" y="454555"/>
                </a:lnTo>
                <a:lnTo>
                  <a:pt x="1186003" y="411522"/>
                </a:lnTo>
                <a:lnTo>
                  <a:pt x="1169808" y="369351"/>
                </a:lnTo>
                <a:lnTo>
                  <a:pt x="1150374" y="328234"/>
                </a:lnTo>
                <a:lnTo>
                  <a:pt x="1127701" y="288364"/>
                </a:lnTo>
                <a:lnTo>
                  <a:pt x="1101790" y="249930"/>
                </a:lnTo>
                <a:lnTo>
                  <a:pt x="1072639" y="213126"/>
                </a:lnTo>
                <a:lnTo>
                  <a:pt x="1040249" y="178143"/>
                </a:lnTo>
                <a:lnTo>
                  <a:pt x="1005266" y="145753"/>
                </a:lnTo>
                <a:lnTo>
                  <a:pt x="968462" y="116602"/>
                </a:lnTo>
                <a:lnTo>
                  <a:pt x="930028" y="90691"/>
                </a:lnTo>
                <a:lnTo>
                  <a:pt x="890157" y="68018"/>
                </a:lnTo>
                <a:lnTo>
                  <a:pt x="849041" y="48584"/>
                </a:lnTo>
                <a:lnTo>
                  <a:pt x="806870" y="32389"/>
                </a:lnTo>
                <a:lnTo>
                  <a:pt x="763837" y="19433"/>
                </a:lnTo>
                <a:lnTo>
                  <a:pt x="720133" y="9716"/>
                </a:lnTo>
                <a:lnTo>
                  <a:pt x="675950" y="3238"/>
                </a:lnTo>
                <a:lnTo>
                  <a:pt x="6314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62228"/>
            <a:ext cx="12192000" cy="2095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863828"/>
            <a:ext cx="12192000" cy="1994535"/>
          </a:xfrm>
          <a:custGeom>
            <a:avLst/>
            <a:gdLst/>
            <a:ahLst/>
            <a:cxnLst/>
            <a:rect l="l" t="t" r="r" b="b"/>
            <a:pathLst>
              <a:path w="12192000" h="1994534">
                <a:moveTo>
                  <a:pt x="0" y="1994170"/>
                </a:moveTo>
                <a:lnTo>
                  <a:pt x="12192000" y="1994170"/>
                </a:lnTo>
                <a:lnTo>
                  <a:pt x="12192000" y="0"/>
                </a:lnTo>
                <a:lnTo>
                  <a:pt x="0" y="0"/>
                </a:lnTo>
                <a:lnTo>
                  <a:pt x="0" y="1994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8192" y="5006712"/>
            <a:ext cx="10624820" cy="15036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065" marR="5080" algn="ctr">
              <a:lnSpc>
                <a:spcPct val="101600"/>
              </a:lnSpc>
              <a:spcBef>
                <a:spcPts val="35"/>
              </a:spcBef>
            </a:pPr>
            <a:r>
              <a:rPr sz="3200" spc="-5" dirty="0">
                <a:latin typeface="Calibri"/>
                <a:cs typeface="Calibri"/>
              </a:rPr>
              <a:t>Разрешение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10" dirty="0">
                <a:latin typeface="Calibri"/>
                <a:cs typeface="Calibri"/>
              </a:rPr>
              <a:t>терапевтическое использование </a:t>
            </a:r>
            <a:r>
              <a:rPr sz="3200" spc="-20" dirty="0">
                <a:latin typeface="Calibri"/>
                <a:cs typeface="Calibri"/>
              </a:rPr>
              <a:t>необходимо  </a:t>
            </a:r>
            <a:r>
              <a:rPr sz="3200" spc="-10" dirty="0">
                <a:latin typeface="Calibri"/>
                <a:cs typeface="Calibri"/>
              </a:rPr>
              <a:t>получить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 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НАЧАЛА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ИСПОЛЬЗОВАНИЯ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ИЛИ</a:t>
            </a:r>
            <a:r>
              <a:rPr sz="3200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ОБЛАДАНИЯ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3200" spc="-5" dirty="0">
                <a:latin typeface="Calibri"/>
                <a:cs typeface="Calibri"/>
              </a:rPr>
              <a:t>запрещенной субстанцией или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методом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7908" y="1573195"/>
            <a:ext cx="654685" cy="721360"/>
          </a:xfrm>
          <a:custGeom>
            <a:avLst/>
            <a:gdLst/>
            <a:ahLst/>
            <a:cxnLst/>
            <a:rect l="l" t="t" r="r" b="b"/>
            <a:pathLst>
              <a:path w="654685" h="721360">
                <a:moveTo>
                  <a:pt x="654414" y="720767"/>
                </a:moveTo>
                <a:lnTo>
                  <a:pt x="277306" y="720767"/>
                </a:lnTo>
                <a:lnTo>
                  <a:pt x="277306" y="0"/>
                </a:lnTo>
                <a:lnTo>
                  <a:pt x="14287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8107" y="1525412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4">
                <a:moveTo>
                  <a:pt x="95567" y="0"/>
                </a:moveTo>
                <a:lnTo>
                  <a:pt x="0" y="47783"/>
                </a:lnTo>
                <a:lnTo>
                  <a:pt x="95567" y="95567"/>
                </a:lnTo>
                <a:lnTo>
                  <a:pt x="95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7537" y="1618291"/>
            <a:ext cx="1327150" cy="720090"/>
          </a:xfrm>
          <a:custGeom>
            <a:avLst/>
            <a:gdLst/>
            <a:ahLst/>
            <a:cxnLst/>
            <a:rect l="l" t="t" r="r" b="b"/>
            <a:pathLst>
              <a:path w="1327150" h="720089">
                <a:moveTo>
                  <a:pt x="0" y="720076"/>
                </a:moveTo>
                <a:lnTo>
                  <a:pt x="713433" y="720076"/>
                </a:lnTo>
                <a:lnTo>
                  <a:pt x="713433" y="0"/>
                </a:lnTo>
                <a:lnTo>
                  <a:pt x="1312778" y="0"/>
                </a:lnTo>
                <a:lnTo>
                  <a:pt x="1327066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8836" y="1570507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4" h="95885">
                <a:moveTo>
                  <a:pt x="0" y="0"/>
                </a:moveTo>
                <a:lnTo>
                  <a:pt x="0" y="95567"/>
                </a:lnTo>
                <a:lnTo>
                  <a:pt x="95567" y="477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82190" y="999523"/>
            <a:ext cx="2605405" cy="91059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Национальный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уровень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b="1" spc="-5" dirty="0">
                <a:latin typeface="Calibri"/>
                <a:cs typeface="Calibri"/>
              </a:rPr>
              <a:t>Рассматривает</a:t>
            </a:r>
            <a:r>
              <a:rPr sz="1800" b="1" spc="-15" dirty="0">
                <a:latin typeface="Calibri"/>
                <a:cs typeface="Calibri"/>
              </a:rPr>
              <a:t> РУСАДА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030" y="1068762"/>
            <a:ext cx="2909570" cy="11918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69215" algn="ctr">
              <a:lnSpc>
                <a:spcPct val="100000"/>
              </a:lnSpc>
              <a:spcBef>
                <a:spcPts val="819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Международный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уровень</a:t>
            </a:r>
            <a:endParaRPr sz="2000">
              <a:latin typeface="Calibri"/>
              <a:cs typeface="Calibri"/>
            </a:endParaRPr>
          </a:p>
          <a:p>
            <a:pPr marL="1393190">
              <a:lnSpc>
                <a:spcPct val="100000"/>
              </a:lnSpc>
              <a:spcBef>
                <a:spcPts val="650"/>
              </a:spcBef>
            </a:pPr>
            <a:r>
              <a:rPr sz="1800" b="1" spc="-10" dirty="0">
                <a:latin typeface="Calibri"/>
                <a:cs typeface="Calibri"/>
              </a:rPr>
              <a:t>Рассматривает</a:t>
            </a:r>
            <a:endParaRPr sz="1800">
              <a:latin typeface="Calibri"/>
              <a:cs typeface="Calibri"/>
            </a:endParaRPr>
          </a:p>
          <a:p>
            <a:pPr marR="26670" algn="ctr">
              <a:lnSpc>
                <a:spcPct val="100000"/>
              </a:lnSpc>
              <a:spcBef>
                <a:spcPts val="1090"/>
              </a:spcBef>
            </a:pPr>
            <a:r>
              <a:rPr sz="1800" b="1" spc="-15" dirty="0">
                <a:latin typeface="Calibri"/>
                <a:cs typeface="Calibri"/>
              </a:rPr>
              <a:t>Международная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федерация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338897" y="70957"/>
            <a:ext cx="5746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ТЕРАПЕВТИЧЕСКОЕ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ИСПОЛЬЗОВАНИЕ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19019" y="1398162"/>
            <a:ext cx="651498" cy="658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2877" y="1422021"/>
            <a:ext cx="549910" cy="556895"/>
          </a:xfrm>
          <a:custGeom>
            <a:avLst/>
            <a:gdLst/>
            <a:ahLst/>
            <a:cxnLst/>
            <a:rect l="l" t="t" r="r" b="b"/>
            <a:pathLst>
              <a:path w="549910" h="556894">
                <a:moveTo>
                  <a:pt x="274949" y="0"/>
                </a:moveTo>
                <a:lnTo>
                  <a:pt x="225015" y="4537"/>
                </a:lnTo>
                <a:lnTo>
                  <a:pt x="178227" y="17584"/>
                </a:lnTo>
                <a:lnTo>
                  <a:pt x="135314" y="38293"/>
                </a:lnTo>
                <a:lnTo>
                  <a:pt x="97003" y="65817"/>
                </a:lnTo>
                <a:lnTo>
                  <a:pt x="64025" y="99310"/>
                </a:lnTo>
                <a:lnTo>
                  <a:pt x="37107" y="137922"/>
                </a:lnTo>
                <a:lnTo>
                  <a:pt x="16977" y="180809"/>
                </a:lnTo>
                <a:lnTo>
                  <a:pt x="4365" y="227121"/>
                </a:lnTo>
                <a:lnTo>
                  <a:pt x="0" y="276012"/>
                </a:lnTo>
                <a:lnTo>
                  <a:pt x="3546" y="321388"/>
                </a:lnTo>
                <a:lnTo>
                  <a:pt x="13830" y="364489"/>
                </a:lnTo>
                <a:lnTo>
                  <a:pt x="30322" y="404728"/>
                </a:lnTo>
                <a:lnTo>
                  <a:pt x="52489" y="441514"/>
                </a:lnTo>
                <a:lnTo>
                  <a:pt x="79802" y="474258"/>
                </a:lnTo>
                <a:lnTo>
                  <a:pt x="111728" y="502371"/>
                </a:lnTo>
                <a:lnTo>
                  <a:pt x="147737" y="525262"/>
                </a:lnTo>
                <a:lnTo>
                  <a:pt x="187298" y="542343"/>
                </a:lnTo>
                <a:lnTo>
                  <a:pt x="229879" y="553024"/>
                </a:lnTo>
                <a:lnTo>
                  <a:pt x="274949" y="556715"/>
                </a:lnTo>
                <a:lnTo>
                  <a:pt x="320020" y="553024"/>
                </a:lnTo>
                <a:lnTo>
                  <a:pt x="362601" y="542343"/>
                </a:lnTo>
                <a:lnTo>
                  <a:pt x="402161" y="525262"/>
                </a:lnTo>
                <a:lnTo>
                  <a:pt x="411554" y="519291"/>
                </a:lnTo>
                <a:lnTo>
                  <a:pt x="265631" y="519291"/>
                </a:lnTo>
                <a:lnTo>
                  <a:pt x="260073" y="514601"/>
                </a:lnTo>
                <a:lnTo>
                  <a:pt x="233019" y="514601"/>
                </a:lnTo>
                <a:lnTo>
                  <a:pt x="201703" y="508541"/>
                </a:lnTo>
                <a:lnTo>
                  <a:pt x="171264" y="497654"/>
                </a:lnTo>
                <a:lnTo>
                  <a:pt x="142572" y="482379"/>
                </a:lnTo>
                <a:lnTo>
                  <a:pt x="116497" y="463156"/>
                </a:lnTo>
                <a:lnTo>
                  <a:pt x="130550" y="453427"/>
                </a:lnTo>
                <a:lnTo>
                  <a:pt x="137992" y="449110"/>
                </a:lnTo>
                <a:lnTo>
                  <a:pt x="102520" y="449110"/>
                </a:lnTo>
                <a:lnTo>
                  <a:pt x="74564" y="414978"/>
                </a:lnTo>
                <a:lnTo>
                  <a:pt x="53590" y="376015"/>
                </a:lnTo>
                <a:lnTo>
                  <a:pt x="39605" y="332663"/>
                </a:lnTo>
                <a:lnTo>
                  <a:pt x="32612" y="285369"/>
                </a:lnTo>
                <a:lnTo>
                  <a:pt x="549167" y="285369"/>
                </a:lnTo>
                <a:lnTo>
                  <a:pt x="549898" y="276012"/>
                </a:lnTo>
                <a:lnTo>
                  <a:pt x="549063" y="266656"/>
                </a:lnTo>
                <a:lnTo>
                  <a:pt x="32612" y="266656"/>
                </a:lnTo>
                <a:lnTo>
                  <a:pt x="39459" y="225503"/>
                </a:lnTo>
                <a:lnTo>
                  <a:pt x="52425" y="186542"/>
                </a:lnTo>
                <a:lnTo>
                  <a:pt x="70632" y="150214"/>
                </a:lnTo>
                <a:lnTo>
                  <a:pt x="93202" y="116961"/>
                </a:lnTo>
                <a:lnTo>
                  <a:pt x="126428" y="116961"/>
                </a:lnTo>
                <a:lnTo>
                  <a:pt x="121233" y="113373"/>
                </a:lnTo>
                <a:lnTo>
                  <a:pt x="164858" y="61403"/>
                </a:lnTo>
                <a:lnTo>
                  <a:pt x="233019" y="37424"/>
                </a:lnTo>
                <a:lnTo>
                  <a:pt x="412784" y="37424"/>
                </a:lnTo>
                <a:lnTo>
                  <a:pt x="371672" y="17584"/>
                </a:lnTo>
                <a:lnTo>
                  <a:pt x="324884" y="4537"/>
                </a:lnTo>
                <a:lnTo>
                  <a:pt x="274949" y="0"/>
                </a:lnTo>
                <a:close/>
              </a:path>
              <a:path w="549910" h="556894">
                <a:moveTo>
                  <a:pt x="284267" y="411685"/>
                </a:moveTo>
                <a:lnTo>
                  <a:pt x="265631" y="411685"/>
                </a:lnTo>
                <a:lnTo>
                  <a:pt x="265631" y="519291"/>
                </a:lnTo>
                <a:lnTo>
                  <a:pt x="284267" y="519291"/>
                </a:lnTo>
                <a:lnTo>
                  <a:pt x="284267" y="411685"/>
                </a:lnTo>
                <a:close/>
              </a:path>
              <a:path w="549910" h="556894">
                <a:moveTo>
                  <a:pt x="383552" y="411685"/>
                </a:moveTo>
                <a:lnTo>
                  <a:pt x="284267" y="411685"/>
                </a:lnTo>
                <a:lnTo>
                  <a:pt x="302469" y="412564"/>
                </a:lnTo>
                <a:lnTo>
                  <a:pt x="321550" y="415200"/>
                </a:lnTo>
                <a:lnTo>
                  <a:pt x="340631" y="419591"/>
                </a:lnTo>
                <a:lnTo>
                  <a:pt x="358834" y="425733"/>
                </a:lnTo>
                <a:lnTo>
                  <a:pt x="343252" y="452848"/>
                </a:lnTo>
                <a:lnTo>
                  <a:pt x="325045" y="477770"/>
                </a:lnTo>
                <a:lnTo>
                  <a:pt x="305090" y="500062"/>
                </a:lnTo>
                <a:lnTo>
                  <a:pt x="284267" y="519291"/>
                </a:lnTo>
                <a:lnTo>
                  <a:pt x="411554" y="519291"/>
                </a:lnTo>
                <a:lnTo>
                  <a:pt x="418932" y="514601"/>
                </a:lnTo>
                <a:lnTo>
                  <a:pt x="312220" y="514601"/>
                </a:lnTo>
                <a:lnTo>
                  <a:pt x="331525" y="496189"/>
                </a:lnTo>
                <a:lnTo>
                  <a:pt x="347766" y="476017"/>
                </a:lnTo>
                <a:lnTo>
                  <a:pt x="361381" y="454087"/>
                </a:lnTo>
                <a:lnTo>
                  <a:pt x="372811" y="430397"/>
                </a:lnTo>
                <a:lnTo>
                  <a:pt x="412953" y="430397"/>
                </a:lnTo>
                <a:lnTo>
                  <a:pt x="398802" y="423467"/>
                </a:lnTo>
                <a:lnTo>
                  <a:pt x="382129" y="416377"/>
                </a:lnTo>
                <a:lnTo>
                  <a:pt x="383552" y="411685"/>
                </a:lnTo>
                <a:close/>
              </a:path>
              <a:path w="549910" h="556894">
                <a:moveTo>
                  <a:pt x="193632" y="430397"/>
                </a:moveTo>
                <a:lnTo>
                  <a:pt x="177087" y="430397"/>
                </a:lnTo>
                <a:lnTo>
                  <a:pt x="188444" y="454087"/>
                </a:lnTo>
                <a:lnTo>
                  <a:pt x="201550" y="476017"/>
                </a:lnTo>
                <a:lnTo>
                  <a:pt x="216407" y="496189"/>
                </a:lnTo>
                <a:lnTo>
                  <a:pt x="233019" y="514601"/>
                </a:lnTo>
                <a:lnTo>
                  <a:pt x="260073" y="514601"/>
                </a:lnTo>
                <a:lnTo>
                  <a:pt x="242843" y="500062"/>
                </a:lnTo>
                <a:lnTo>
                  <a:pt x="223106" y="477770"/>
                </a:lnTo>
                <a:lnTo>
                  <a:pt x="205991" y="452848"/>
                </a:lnTo>
                <a:lnTo>
                  <a:pt x="193632" y="430397"/>
                </a:lnTo>
                <a:close/>
              </a:path>
              <a:path w="549910" h="556894">
                <a:moveTo>
                  <a:pt x="412953" y="430397"/>
                </a:moveTo>
                <a:lnTo>
                  <a:pt x="372811" y="430397"/>
                </a:lnTo>
                <a:lnTo>
                  <a:pt x="389485" y="437488"/>
                </a:lnTo>
                <a:lnTo>
                  <a:pt x="404853" y="445018"/>
                </a:lnTo>
                <a:lnTo>
                  <a:pt x="419348" y="453427"/>
                </a:lnTo>
                <a:lnTo>
                  <a:pt x="433401" y="463156"/>
                </a:lnTo>
                <a:lnTo>
                  <a:pt x="407253" y="482379"/>
                </a:lnTo>
                <a:lnTo>
                  <a:pt x="378052" y="497654"/>
                </a:lnTo>
                <a:lnTo>
                  <a:pt x="346230" y="508541"/>
                </a:lnTo>
                <a:lnTo>
                  <a:pt x="312220" y="514601"/>
                </a:lnTo>
                <a:lnTo>
                  <a:pt x="418932" y="514601"/>
                </a:lnTo>
                <a:lnTo>
                  <a:pt x="438170" y="502371"/>
                </a:lnTo>
                <a:lnTo>
                  <a:pt x="470096" y="474258"/>
                </a:lnTo>
                <a:lnTo>
                  <a:pt x="491073" y="449110"/>
                </a:lnTo>
                <a:lnTo>
                  <a:pt x="442719" y="449110"/>
                </a:lnTo>
                <a:lnTo>
                  <a:pt x="428665" y="439396"/>
                </a:lnTo>
                <a:lnTo>
                  <a:pt x="414171" y="430994"/>
                </a:lnTo>
                <a:lnTo>
                  <a:pt x="412953" y="430397"/>
                </a:lnTo>
                <a:close/>
              </a:path>
              <a:path w="549910" h="556894">
                <a:moveTo>
                  <a:pt x="158452" y="285369"/>
                </a:moveTo>
                <a:lnTo>
                  <a:pt x="139816" y="285369"/>
                </a:lnTo>
                <a:lnTo>
                  <a:pt x="144184" y="319651"/>
                </a:lnTo>
                <a:lnTo>
                  <a:pt x="150299" y="352622"/>
                </a:lnTo>
                <a:lnTo>
                  <a:pt x="158161" y="384718"/>
                </a:lnTo>
                <a:lnTo>
                  <a:pt x="167770" y="416377"/>
                </a:lnTo>
                <a:lnTo>
                  <a:pt x="151023" y="423467"/>
                </a:lnTo>
                <a:lnTo>
                  <a:pt x="135145" y="430994"/>
                </a:lnTo>
                <a:lnTo>
                  <a:pt x="119267" y="439396"/>
                </a:lnTo>
                <a:lnTo>
                  <a:pt x="102520" y="449110"/>
                </a:lnTo>
                <a:lnTo>
                  <a:pt x="137992" y="449110"/>
                </a:lnTo>
                <a:lnTo>
                  <a:pt x="145045" y="445018"/>
                </a:lnTo>
                <a:lnTo>
                  <a:pt x="160413" y="437488"/>
                </a:lnTo>
                <a:lnTo>
                  <a:pt x="177087" y="430397"/>
                </a:lnTo>
                <a:lnTo>
                  <a:pt x="193632" y="430397"/>
                </a:lnTo>
                <a:lnTo>
                  <a:pt x="191065" y="425733"/>
                </a:lnTo>
                <a:lnTo>
                  <a:pt x="209267" y="419591"/>
                </a:lnTo>
                <a:lnTo>
                  <a:pt x="228348" y="415200"/>
                </a:lnTo>
                <a:lnTo>
                  <a:pt x="247429" y="412564"/>
                </a:lnTo>
                <a:lnTo>
                  <a:pt x="265631" y="411685"/>
                </a:lnTo>
                <a:lnTo>
                  <a:pt x="383552" y="411685"/>
                </a:lnTo>
                <a:lnTo>
                  <a:pt x="384968" y="407021"/>
                </a:lnTo>
                <a:lnTo>
                  <a:pt x="186405" y="407021"/>
                </a:lnTo>
                <a:lnTo>
                  <a:pt x="174176" y="378792"/>
                </a:lnTo>
                <a:lnTo>
                  <a:pt x="165441" y="349693"/>
                </a:lnTo>
                <a:lnTo>
                  <a:pt x="160199" y="318845"/>
                </a:lnTo>
                <a:lnTo>
                  <a:pt x="158452" y="285369"/>
                </a:lnTo>
                <a:close/>
              </a:path>
              <a:path w="549910" h="556894">
                <a:moveTo>
                  <a:pt x="549167" y="285369"/>
                </a:moveTo>
                <a:lnTo>
                  <a:pt x="517286" y="285369"/>
                </a:lnTo>
                <a:lnTo>
                  <a:pt x="509566" y="332663"/>
                </a:lnTo>
                <a:lnTo>
                  <a:pt x="493979" y="376015"/>
                </a:lnTo>
                <a:lnTo>
                  <a:pt x="471404" y="414978"/>
                </a:lnTo>
                <a:lnTo>
                  <a:pt x="442719" y="449110"/>
                </a:lnTo>
                <a:lnTo>
                  <a:pt x="491073" y="449110"/>
                </a:lnTo>
                <a:lnTo>
                  <a:pt x="497409" y="441514"/>
                </a:lnTo>
                <a:lnTo>
                  <a:pt x="519576" y="404728"/>
                </a:lnTo>
                <a:lnTo>
                  <a:pt x="536068" y="364489"/>
                </a:lnTo>
                <a:lnTo>
                  <a:pt x="546352" y="321388"/>
                </a:lnTo>
                <a:lnTo>
                  <a:pt x="549167" y="285369"/>
                </a:lnTo>
                <a:close/>
              </a:path>
              <a:path w="549910" h="556894">
                <a:moveTo>
                  <a:pt x="284267" y="285369"/>
                </a:moveTo>
                <a:lnTo>
                  <a:pt x="265631" y="285369"/>
                </a:lnTo>
                <a:lnTo>
                  <a:pt x="265631" y="392974"/>
                </a:lnTo>
                <a:lnTo>
                  <a:pt x="204681" y="403506"/>
                </a:lnTo>
                <a:lnTo>
                  <a:pt x="186405" y="407021"/>
                </a:lnTo>
                <a:lnTo>
                  <a:pt x="363493" y="407021"/>
                </a:lnTo>
                <a:lnTo>
                  <a:pt x="345217" y="403506"/>
                </a:lnTo>
                <a:lnTo>
                  <a:pt x="284267" y="392974"/>
                </a:lnTo>
                <a:lnTo>
                  <a:pt x="284267" y="285369"/>
                </a:lnTo>
                <a:close/>
              </a:path>
              <a:path w="549910" h="556894">
                <a:moveTo>
                  <a:pt x="410081" y="285369"/>
                </a:moveTo>
                <a:lnTo>
                  <a:pt x="391447" y="285369"/>
                </a:lnTo>
                <a:lnTo>
                  <a:pt x="389699" y="318845"/>
                </a:lnTo>
                <a:lnTo>
                  <a:pt x="384458" y="349693"/>
                </a:lnTo>
                <a:lnTo>
                  <a:pt x="375722" y="378792"/>
                </a:lnTo>
                <a:lnTo>
                  <a:pt x="363493" y="407021"/>
                </a:lnTo>
                <a:lnTo>
                  <a:pt x="384968" y="407021"/>
                </a:lnTo>
                <a:lnTo>
                  <a:pt x="391737" y="384718"/>
                </a:lnTo>
                <a:lnTo>
                  <a:pt x="399599" y="352622"/>
                </a:lnTo>
                <a:lnTo>
                  <a:pt x="405714" y="319651"/>
                </a:lnTo>
                <a:lnTo>
                  <a:pt x="410081" y="285369"/>
                </a:lnTo>
                <a:close/>
              </a:path>
              <a:path w="549910" h="556894">
                <a:moveTo>
                  <a:pt x="126428" y="116961"/>
                </a:moveTo>
                <a:lnTo>
                  <a:pt x="93202" y="116961"/>
                </a:lnTo>
                <a:lnTo>
                  <a:pt x="110677" y="127408"/>
                </a:lnTo>
                <a:lnTo>
                  <a:pt x="128156" y="137423"/>
                </a:lnTo>
                <a:lnTo>
                  <a:pt x="145636" y="146563"/>
                </a:lnTo>
                <a:lnTo>
                  <a:pt x="163111" y="154386"/>
                </a:lnTo>
                <a:lnTo>
                  <a:pt x="153575" y="182453"/>
                </a:lnTo>
                <a:lnTo>
                  <a:pt x="146222" y="210521"/>
                </a:lnTo>
                <a:lnTo>
                  <a:pt x="141491" y="238588"/>
                </a:lnTo>
                <a:lnTo>
                  <a:pt x="139816" y="266656"/>
                </a:lnTo>
                <a:lnTo>
                  <a:pt x="158452" y="266656"/>
                </a:lnTo>
                <a:lnTo>
                  <a:pt x="160054" y="239394"/>
                </a:lnTo>
                <a:lnTo>
                  <a:pt x="164276" y="213449"/>
                </a:lnTo>
                <a:lnTo>
                  <a:pt x="170245" y="188379"/>
                </a:lnTo>
                <a:lnTo>
                  <a:pt x="177087" y="163741"/>
                </a:lnTo>
                <a:lnTo>
                  <a:pt x="389747" y="163741"/>
                </a:lnTo>
                <a:lnTo>
                  <a:pt x="388263" y="159050"/>
                </a:lnTo>
                <a:lnTo>
                  <a:pt x="265631" y="159050"/>
                </a:lnTo>
                <a:lnTo>
                  <a:pt x="244736" y="158175"/>
                </a:lnTo>
                <a:lnTo>
                  <a:pt x="224271" y="155549"/>
                </a:lnTo>
                <a:lnTo>
                  <a:pt x="204681" y="151168"/>
                </a:lnTo>
                <a:lnTo>
                  <a:pt x="186405" y="145030"/>
                </a:lnTo>
                <a:lnTo>
                  <a:pt x="188803" y="140338"/>
                </a:lnTo>
                <a:lnTo>
                  <a:pt x="167770" y="140338"/>
                </a:lnTo>
                <a:lnTo>
                  <a:pt x="151096" y="132519"/>
                </a:lnTo>
                <a:lnTo>
                  <a:pt x="135728" y="123386"/>
                </a:lnTo>
                <a:lnTo>
                  <a:pt x="126428" y="116961"/>
                </a:lnTo>
                <a:close/>
              </a:path>
              <a:path w="549910" h="556894">
                <a:moveTo>
                  <a:pt x="372811" y="163741"/>
                </a:moveTo>
                <a:lnTo>
                  <a:pt x="177087" y="163741"/>
                </a:lnTo>
                <a:lnTo>
                  <a:pt x="198129" y="169879"/>
                </a:lnTo>
                <a:lnTo>
                  <a:pt x="219612" y="174260"/>
                </a:lnTo>
                <a:lnTo>
                  <a:pt x="241969" y="176887"/>
                </a:lnTo>
                <a:lnTo>
                  <a:pt x="265631" y="177763"/>
                </a:lnTo>
                <a:lnTo>
                  <a:pt x="265631" y="266656"/>
                </a:lnTo>
                <a:lnTo>
                  <a:pt x="284267" y="266656"/>
                </a:lnTo>
                <a:lnTo>
                  <a:pt x="284267" y="177763"/>
                </a:lnTo>
                <a:lnTo>
                  <a:pt x="305964" y="176887"/>
                </a:lnTo>
                <a:lnTo>
                  <a:pt x="328539" y="174260"/>
                </a:lnTo>
                <a:lnTo>
                  <a:pt x="351114" y="169879"/>
                </a:lnTo>
                <a:lnTo>
                  <a:pt x="372811" y="163741"/>
                </a:lnTo>
                <a:close/>
              </a:path>
              <a:path w="549910" h="556894">
                <a:moveTo>
                  <a:pt x="389747" y="163741"/>
                </a:moveTo>
                <a:lnTo>
                  <a:pt x="372811" y="163741"/>
                </a:lnTo>
                <a:lnTo>
                  <a:pt x="379653" y="188379"/>
                </a:lnTo>
                <a:lnTo>
                  <a:pt x="385623" y="213449"/>
                </a:lnTo>
                <a:lnTo>
                  <a:pt x="389845" y="239394"/>
                </a:lnTo>
                <a:lnTo>
                  <a:pt x="391447" y="266656"/>
                </a:lnTo>
                <a:lnTo>
                  <a:pt x="410081" y="266656"/>
                </a:lnTo>
                <a:lnTo>
                  <a:pt x="406442" y="238588"/>
                </a:lnTo>
                <a:lnTo>
                  <a:pt x="401928" y="210521"/>
                </a:lnTo>
                <a:lnTo>
                  <a:pt x="395668" y="182453"/>
                </a:lnTo>
                <a:lnTo>
                  <a:pt x="389747" y="163741"/>
                </a:lnTo>
                <a:close/>
              </a:path>
              <a:path w="549910" h="556894">
                <a:moveTo>
                  <a:pt x="498179" y="116961"/>
                </a:moveTo>
                <a:lnTo>
                  <a:pt x="456695" y="116961"/>
                </a:lnTo>
                <a:lnTo>
                  <a:pt x="479266" y="150214"/>
                </a:lnTo>
                <a:lnTo>
                  <a:pt x="497473" y="186542"/>
                </a:lnTo>
                <a:lnTo>
                  <a:pt x="510439" y="225503"/>
                </a:lnTo>
                <a:lnTo>
                  <a:pt x="517286" y="266656"/>
                </a:lnTo>
                <a:lnTo>
                  <a:pt x="549063" y="266656"/>
                </a:lnTo>
                <a:lnTo>
                  <a:pt x="545532" y="227121"/>
                </a:lnTo>
                <a:lnTo>
                  <a:pt x="532921" y="180809"/>
                </a:lnTo>
                <a:lnTo>
                  <a:pt x="512791" y="137922"/>
                </a:lnTo>
                <a:lnTo>
                  <a:pt x="498179" y="116961"/>
                </a:lnTo>
                <a:close/>
              </a:path>
              <a:path w="549910" h="556894">
                <a:moveTo>
                  <a:pt x="284267" y="37424"/>
                </a:moveTo>
                <a:lnTo>
                  <a:pt x="265631" y="37424"/>
                </a:lnTo>
                <a:lnTo>
                  <a:pt x="265631" y="159050"/>
                </a:lnTo>
                <a:lnTo>
                  <a:pt x="284267" y="159050"/>
                </a:lnTo>
                <a:lnTo>
                  <a:pt x="284267" y="37424"/>
                </a:lnTo>
                <a:close/>
              </a:path>
              <a:path w="549910" h="556894">
                <a:moveTo>
                  <a:pt x="312220" y="37424"/>
                </a:moveTo>
                <a:lnTo>
                  <a:pt x="284267" y="37424"/>
                </a:lnTo>
                <a:lnTo>
                  <a:pt x="307784" y="60156"/>
                </a:lnTo>
                <a:lnTo>
                  <a:pt x="329121" y="85959"/>
                </a:lnTo>
                <a:lnTo>
                  <a:pt x="347838" y="114396"/>
                </a:lnTo>
                <a:lnTo>
                  <a:pt x="363493" y="145030"/>
                </a:lnTo>
                <a:lnTo>
                  <a:pt x="345217" y="151168"/>
                </a:lnTo>
                <a:lnTo>
                  <a:pt x="325627" y="155549"/>
                </a:lnTo>
                <a:lnTo>
                  <a:pt x="305163" y="158175"/>
                </a:lnTo>
                <a:lnTo>
                  <a:pt x="284267" y="159050"/>
                </a:lnTo>
                <a:lnTo>
                  <a:pt x="388263" y="159050"/>
                </a:lnTo>
                <a:lnTo>
                  <a:pt x="386787" y="154386"/>
                </a:lnTo>
                <a:lnTo>
                  <a:pt x="404262" y="146563"/>
                </a:lnTo>
                <a:lnTo>
                  <a:pt x="416166" y="140338"/>
                </a:lnTo>
                <a:lnTo>
                  <a:pt x="382129" y="140338"/>
                </a:lnTo>
                <a:lnTo>
                  <a:pt x="367278" y="112417"/>
                </a:lnTo>
                <a:lnTo>
                  <a:pt x="350678" y="85373"/>
                </a:lnTo>
                <a:lnTo>
                  <a:pt x="332326" y="60082"/>
                </a:lnTo>
                <a:lnTo>
                  <a:pt x="312220" y="37424"/>
                </a:lnTo>
                <a:close/>
              </a:path>
              <a:path w="549910" h="556894">
                <a:moveTo>
                  <a:pt x="265631" y="37424"/>
                </a:moveTo>
                <a:lnTo>
                  <a:pt x="233019" y="37424"/>
                </a:lnTo>
                <a:lnTo>
                  <a:pt x="215557" y="60156"/>
                </a:lnTo>
                <a:lnTo>
                  <a:pt x="198638" y="85373"/>
                </a:lnTo>
                <a:lnTo>
                  <a:pt x="182548" y="112417"/>
                </a:lnTo>
                <a:lnTo>
                  <a:pt x="167770" y="140338"/>
                </a:lnTo>
                <a:lnTo>
                  <a:pt x="188803" y="140338"/>
                </a:lnTo>
                <a:lnTo>
                  <a:pt x="202060" y="114396"/>
                </a:lnTo>
                <a:lnTo>
                  <a:pt x="220777" y="85959"/>
                </a:lnTo>
                <a:lnTo>
                  <a:pt x="242190" y="60082"/>
                </a:lnTo>
                <a:lnTo>
                  <a:pt x="265631" y="37424"/>
                </a:lnTo>
                <a:close/>
              </a:path>
              <a:path w="549910" h="556894">
                <a:moveTo>
                  <a:pt x="412784" y="37424"/>
                </a:moveTo>
                <a:lnTo>
                  <a:pt x="312220" y="37424"/>
                </a:lnTo>
                <a:lnTo>
                  <a:pt x="349651" y="47001"/>
                </a:lnTo>
                <a:lnTo>
                  <a:pt x="384458" y="61403"/>
                </a:lnTo>
                <a:lnTo>
                  <a:pt x="415770" y="80189"/>
                </a:lnTo>
                <a:lnTo>
                  <a:pt x="442719" y="102915"/>
                </a:lnTo>
                <a:lnTo>
                  <a:pt x="428665" y="113373"/>
                </a:lnTo>
                <a:lnTo>
                  <a:pt x="414171" y="123386"/>
                </a:lnTo>
                <a:lnTo>
                  <a:pt x="398802" y="132519"/>
                </a:lnTo>
                <a:lnTo>
                  <a:pt x="382129" y="140338"/>
                </a:lnTo>
                <a:lnTo>
                  <a:pt x="416166" y="140338"/>
                </a:lnTo>
                <a:lnTo>
                  <a:pt x="421741" y="137423"/>
                </a:lnTo>
                <a:lnTo>
                  <a:pt x="439221" y="127408"/>
                </a:lnTo>
                <a:lnTo>
                  <a:pt x="456695" y="116961"/>
                </a:lnTo>
                <a:lnTo>
                  <a:pt x="498179" y="116961"/>
                </a:lnTo>
                <a:lnTo>
                  <a:pt x="485873" y="99310"/>
                </a:lnTo>
                <a:lnTo>
                  <a:pt x="452895" y="65817"/>
                </a:lnTo>
                <a:lnTo>
                  <a:pt x="414585" y="38293"/>
                </a:lnTo>
                <a:lnTo>
                  <a:pt x="412784" y="3742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1235" y="1320590"/>
            <a:ext cx="512226" cy="768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45095" y="1344448"/>
            <a:ext cx="410845" cy="666750"/>
          </a:xfrm>
          <a:custGeom>
            <a:avLst/>
            <a:gdLst/>
            <a:ahLst/>
            <a:cxnLst/>
            <a:rect l="l" t="t" r="r" b="b"/>
            <a:pathLst>
              <a:path w="410845" h="666750">
                <a:moveTo>
                  <a:pt x="210578" y="0"/>
                </a:moveTo>
                <a:lnTo>
                  <a:pt x="162448" y="5461"/>
                </a:lnTo>
                <a:lnTo>
                  <a:pt x="118184" y="21176"/>
                </a:lnTo>
                <a:lnTo>
                  <a:pt x="79077" y="46141"/>
                </a:lnTo>
                <a:lnTo>
                  <a:pt x="46415" y="79349"/>
                </a:lnTo>
                <a:lnTo>
                  <a:pt x="21488" y="119796"/>
                </a:lnTo>
                <a:lnTo>
                  <a:pt x="5587" y="166478"/>
                </a:lnTo>
                <a:lnTo>
                  <a:pt x="0" y="218390"/>
                </a:lnTo>
                <a:lnTo>
                  <a:pt x="1810" y="237429"/>
                </a:lnTo>
                <a:lnTo>
                  <a:pt x="6582" y="258620"/>
                </a:lnTo>
                <a:lnTo>
                  <a:pt x="13329" y="279812"/>
                </a:lnTo>
                <a:lnTo>
                  <a:pt x="21062" y="298851"/>
                </a:lnTo>
                <a:lnTo>
                  <a:pt x="168470" y="632175"/>
                </a:lnTo>
                <a:lnTo>
                  <a:pt x="172087" y="647262"/>
                </a:lnTo>
                <a:lnTo>
                  <a:pt x="181626" y="658035"/>
                </a:lnTo>
                <a:lnTo>
                  <a:pt x="195113" y="664497"/>
                </a:lnTo>
                <a:lnTo>
                  <a:pt x="210578" y="666650"/>
                </a:lnTo>
                <a:lnTo>
                  <a:pt x="224563" y="664497"/>
                </a:lnTo>
                <a:lnTo>
                  <a:pt x="235582" y="658035"/>
                </a:lnTo>
                <a:lnTo>
                  <a:pt x="244626" y="647262"/>
                </a:lnTo>
                <a:lnTo>
                  <a:pt x="252686" y="632175"/>
                </a:lnTo>
                <a:lnTo>
                  <a:pt x="384848" y="333325"/>
                </a:lnTo>
                <a:lnTo>
                  <a:pt x="210578" y="333325"/>
                </a:lnTo>
                <a:lnTo>
                  <a:pt x="171918" y="323448"/>
                </a:lnTo>
                <a:lnTo>
                  <a:pt x="138189" y="297408"/>
                </a:lnTo>
                <a:lnTo>
                  <a:pt x="114330" y="260593"/>
                </a:lnTo>
                <a:lnTo>
                  <a:pt x="105280" y="218390"/>
                </a:lnTo>
                <a:lnTo>
                  <a:pt x="114330" y="176187"/>
                </a:lnTo>
                <a:lnTo>
                  <a:pt x="138189" y="139371"/>
                </a:lnTo>
                <a:lnTo>
                  <a:pt x="171918" y="113331"/>
                </a:lnTo>
                <a:lnTo>
                  <a:pt x="210578" y="103454"/>
                </a:lnTo>
                <a:lnTo>
                  <a:pt x="381984" y="103454"/>
                </a:lnTo>
                <a:lnTo>
                  <a:pt x="368355" y="79349"/>
                </a:lnTo>
                <a:lnTo>
                  <a:pt x="337934" y="46141"/>
                </a:lnTo>
                <a:lnTo>
                  <a:pt x="300884" y="21176"/>
                </a:lnTo>
                <a:lnTo>
                  <a:pt x="258125" y="5461"/>
                </a:lnTo>
                <a:lnTo>
                  <a:pt x="210578" y="0"/>
                </a:lnTo>
                <a:close/>
              </a:path>
              <a:path w="410845" h="666750">
                <a:moveTo>
                  <a:pt x="381984" y="103454"/>
                </a:moveTo>
                <a:lnTo>
                  <a:pt x="210578" y="103454"/>
                </a:lnTo>
                <a:lnTo>
                  <a:pt x="249236" y="113331"/>
                </a:lnTo>
                <a:lnTo>
                  <a:pt x="282959" y="139371"/>
                </a:lnTo>
                <a:lnTo>
                  <a:pt x="306811" y="176187"/>
                </a:lnTo>
                <a:lnTo>
                  <a:pt x="315859" y="218390"/>
                </a:lnTo>
                <a:lnTo>
                  <a:pt x="306811" y="260593"/>
                </a:lnTo>
                <a:lnTo>
                  <a:pt x="282959" y="297408"/>
                </a:lnTo>
                <a:lnTo>
                  <a:pt x="249236" y="323448"/>
                </a:lnTo>
                <a:lnTo>
                  <a:pt x="210578" y="333325"/>
                </a:lnTo>
                <a:lnTo>
                  <a:pt x="384848" y="333325"/>
                </a:lnTo>
                <a:lnTo>
                  <a:pt x="406182" y="279812"/>
                </a:lnTo>
                <a:lnTo>
                  <a:pt x="410460" y="237429"/>
                </a:lnTo>
                <a:lnTo>
                  <a:pt x="410625" y="218390"/>
                </a:lnTo>
                <a:lnTo>
                  <a:pt x="405621" y="166478"/>
                </a:lnTo>
                <a:lnTo>
                  <a:pt x="391224" y="119796"/>
                </a:lnTo>
                <a:lnTo>
                  <a:pt x="381984" y="10345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4170" y="226208"/>
            <a:ext cx="19500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65" dirty="0">
                <a:solidFill>
                  <a:srgbClr val="FFFFFF"/>
                </a:solidFill>
                <a:latin typeface="Arial"/>
                <a:cs typeface="Arial"/>
              </a:rPr>
              <a:t>https://rusada.ru/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2068" y="1067343"/>
            <a:ext cx="10358975" cy="2300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2068" y="1067343"/>
            <a:ext cx="10359390" cy="2300605"/>
          </a:xfrm>
          <a:custGeom>
            <a:avLst/>
            <a:gdLst/>
            <a:ahLst/>
            <a:cxnLst/>
            <a:rect l="l" t="t" r="r" b="b"/>
            <a:pathLst>
              <a:path w="10359390" h="2300604">
                <a:moveTo>
                  <a:pt x="0" y="0"/>
                </a:moveTo>
                <a:lnTo>
                  <a:pt x="10358975" y="0"/>
                </a:lnTo>
                <a:lnTo>
                  <a:pt x="10358975" y="2300232"/>
                </a:lnTo>
                <a:lnTo>
                  <a:pt x="0" y="230023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1924" y="2149103"/>
            <a:ext cx="1109732" cy="1117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0541" y="3802038"/>
            <a:ext cx="7821917" cy="1861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48975" y="0"/>
            <a:ext cx="497205" cy="532130"/>
          </a:xfrm>
          <a:custGeom>
            <a:avLst/>
            <a:gdLst/>
            <a:ahLst/>
            <a:cxnLst/>
            <a:rect l="l" t="t" r="r" b="b"/>
            <a:pathLst>
              <a:path w="497204" h="532130">
                <a:moveTo>
                  <a:pt x="496676" y="0"/>
                </a:moveTo>
                <a:lnTo>
                  <a:pt x="0" y="0"/>
                </a:lnTo>
                <a:lnTo>
                  <a:pt x="0" y="385711"/>
                </a:lnTo>
                <a:lnTo>
                  <a:pt x="24396" y="427297"/>
                </a:lnTo>
                <a:lnTo>
                  <a:pt x="222492" y="526249"/>
                </a:lnTo>
                <a:lnTo>
                  <a:pt x="248338" y="531621"/>
                </a:lnTo>
                <a:lnTo>
                  <a:pt x="262065" y="530278"/>
                </a:lnTo>
                <a:lnTo>
                  <a:pt x="470830" y="427297"/>
                </a:lnTo>
                <a:lnTo>
                  <a:pt x="496676" y="385711"/>
                </a:lnTo>
                <a:lnTo>
                  <a:pt x="49667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07195" y="151038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1441" y="571896"/>
            <a:ext cx="7053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Критерии получения </a:t>
            </a:r>
            <a:r>
              <a:rPr spc="-5" dirty="0">
                <a:latin typeface="Calibri"/>
                <a:cs typeface="Calibri"/>
              </a:rPr>
              <a:t>разрешения на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ТИ</a:t>
            </a:r>
          </a:p>
        </p:txBody>
      </p:sp>
      <p:sp>
        <p:nvSpPr>
          <p:cNvPr id="5" name="object 5"/>
          <p:cNvSpPr/>
          <p:nvPr/>
        </p:nvSpPr>
        <p:spPr>
          <a:xfrm>
            <a:off x="753251" y="1873176"/>
            <a:ext cx="1648936" cy="164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751" y="1917626"/>
            <a:ext cx="1522095" cy="1522095"/>
          </a:xfrm>
          <a:custGeom>
            <a:avLst/>
            <a:gdLst/>
            <a:ahLst/>
            <a:cxnLst/>
            <a:rect l="l" t="t" r="r" b="b"/>
            <a:pathLst>
              <a:path w="1522095" h="1522095">
                <a:moveTo>
                  <a:pt x="760967" y="0"/>
                </a:moveTo>
                <a:lnTo>
                  <a:pt x="716046" y="1318"/>
                </a:lnTo>
                <a:lnTo>
                  <a:pt x="671251" y="5275"/>
                </a:lnTo>
                <a:lnTo>
                  <a:pt x="626709" y="11869"/>
                </a:lnTo>
                <a:lnTo>
                  <a:pt x="582544" y="21101"/>
                </a:lnTo>
                <a:lnTo>
                  <a:pt x="538884" y="32970"/>
                </a:lnTo>
                <a:lnTo>
                  <a:pt x="495854" y="47477"/>
                </a:lnTo>
                <a:lnTo>
                  <a:pt x="453580" y="64622"/>
                </a:lnTo>
                <a:lnTo>
                  <a:pt x="412189" y="84405"/>
                </a:lnTo>
                <a:lnTo>
                  <a:pt x="371806" y="106825"/>
                </a:lnTo>
                <a:lnTo>
                  <a:pt x="332558" y="131882"/>
                </a:lnTo>
                <a:lnTo>
                  <a:pt x="294571" y="159578"/>
                </a:lnTo>
                <a:lnTo>
                  <a:pt x="257970" y="189911"/>
                </a:lnTo>
                <a:lnTo>
                  <a:pt x="222882" y="222882"/>
                </a:lnTo>
                <a:lnTo>
                  <a:pt x="189911" y="257970"/>
                </a:lnTo>
                <a:lnTo>
                  <a:pt x="159578" y="294571"/>
                </a:lnTo>
                <a:lnTo>
                  <a:pt x="131883" y="332558"/>
                </a:lnTo>
                <a:lnTo>
                  <a:pt x="106825" y="371806"/>
                </a:lnTo>
                <a:lnTo>
                  <a:pt x="84405" y="412189"/>
                </a:lnTo>
                <a:lnTo>
                  <a:pt x="64622" y="453580"/>
                </a:lnTo>
                <a:lnTo>
                  <a:pt x="47477" y="495854"/>
                </a:lnTo>
                <a:lnTo>
                  <a:pt x="32970" y="538884"/>
                </a:lnTo>
                <a:lnTo>
                  <a:pt x="21101" y="582544"/>
                </a:lnTo>
                <a:lnTo>
                  <a:pt x="11869" y="626709"/>
                </a:lnTo>
                <a:lnTo>
                  <a:pt x="5275" y="671252"/>
                </a:lnTo>
                <a:lnTo>
                  <a:pt x="1318" y="716047"/>
                </a:lnTo>
                <a:lnTo>
                  <a:pt x="0" y="760968"/>
                </a:lnTo>
                <a:lnTo>
                  <a:pt x="1318" y="805889"/>
                </a:lnTo>
                <a:lnTo>
                  <a:pt x="5275" y="850684"/>
                </a:lnTo>
                <a:lnTo>
                  <a:pt x="11869" y="895226"/>
                </a:lnTo>
                <a:lnTo>
                  <a:pt x="21101" y="939391"/>
                </a:lnTo>
                <a:lnTo>
                  <a:pt x="32970" y="983051"/>
                </a:lnTo>
                <a:lnTo>
                  <a:pt x="47477" y="1026081"/>
                </a:lnTo>
                <a:lnTo>
                  <a:pt x="64622" y="1068355"/>
                </a:lnTo>
                <a:lnTo>
                  <a:pt x="84405" y="1109746"/>
                </a:lnTo>
                <a:lnTo>
                  <a:pt x="106825" y="1150129"/>
                </a:lnTo>
                <a:lnTo>
                  <a:pt x="131883" y="1189377"/>
                </a:lnTo>
                <a:lnTo>
                  <a:pt x="159578" y="1227364"/>
                </a:lnTo>
                <a:lnTo>
                  <a:pt x="189911" y="1263965"/>
                </a:lnTo>
                <a:lnTo>
                  <a:pt x="222882" y="1299053"/>
                </a:lnTo>
                <a:lnTo>
                  <a:pt x="257970" y="1332024"/>
                </a:lnTo>
                <a:lnTo>
                  <a:pt x="294571" y="1362357"/>
                </a:lnTo>
                <a:lnTo>
                  <a:pt x="332558" y="1390053"/>
                </a:lnTo>
                <a:lnTo>
                  <a:pt x="371806" y="1415110"/>
                </a:lnTo>
                <a:lnTo>
                  <a:pt x="412189" y="1437531"/>
                </a:lnTo>
                <a:lnTo>
                  <a:pt x="453580" y="1457313"/>
                </a:lnTo>
                <a:lnTo>
                  <a:pt x="495854" y="1474458"/>
                </a:lnTo>
                <a:lnTo>
                  <a:pt x="538884" y="1488965"/>
                </a:lnTo>
                <a:lnTo>
                  <a:pt x="582544" y="1500835"/>
                </a:lnTo>
                <a:lnTo>
                  <a:pt x="626709" y="1510067"/>
                </a:lnTo>
                <a:lnTo>
                  <a:pt x="671251" y="1516661"/>
                </a:lnTo>
                <a:lnTo>
                  <a:pt x="716046" y="1520617"/>
                </a:lnTo>
                <a:lnTo>
                  <a:pt x="760967" y="1521936"/>
                </a:lnTo>
                <a:lnTo>
                  <a:pt x="805888" y="1520617"/>
                </a:lnTo>
                <a:lnTo>
                  <a:pt x="850683" y="1516661"/>
                </a:lnTo>
                <a:lnTo>
                  <a:pt x="895226" y="1510067"/>
                </a:lnTo>
                <a:lnTo>
                  <a:pt x="939391" y="1500835"/>
                </a:lnTo>
                <a:lnTo>
                  <a:pt x="983051" y="1488965"/>
                </a:lnTo>
                <a:lnTo>
                  <a:pt x="1026081" y="1474458"/>
                </a:lnTo>
                <a:lnTo>
                  <a:pt x="1068355" y="1457313"/>
                </a:lnTo>
                <a:lnTo>
                  <a:pt x="1109746" y="1437531"/>
                </a:lnTo>
                <a:lnTo>
                  <a:pt x="1150129" y="1415110"/>
                </a:lnTo>
                <a:lnTo>
                  <a:pt x="1189377" y="1390053"/>
                </a:lnTo>
                <a:lnTo>
                  <a:pt x="1227365" y="1362357"/>
                </a:lnTo>
                <a:lnTo>
                  <a:pt x="1263965" y="1332024"/>
                </a:lnTo>
                <a:lnTo>
                  <a:pt x="1299054" y="1299053"/>
                </a:lnTo>
                <a:lnTo>
                  <a:pt x="1332024" y="1263965"/>
                </a:lnTo>
                <a:lnTo>
                  <a:pt x="1362357" y="1227364"/>
                </a:lnTo>
                <a:lnTo>
                  <a:pt x="1390053" y="1189377"/>
                </a:lnTo>
                <a:lnTo>
                  <a:pt x="1415111" y="1150129"/>
                </a:lnTo>
                <a:lnTo>
                  <a:pt x="1437531" y="1109746"/>
                </a:lnTo>
                <a:lnTo>
                  <a:pt x="1457313" y="1068355"/>
                </a:lnTo>
                <a:lnTo>
                  <a:pt x="1474458" y="1026081"/>
                </a:lnTo>
                <a:lnTo>
                  <a:pt x="1488965" y="983051"/>
                </a:lnTo>
                <a:lnTo>
                  <a:pt x="1500834" y="939391"/>
                </a:lnTo>
                <a:lnTo>
                  <a:pt x="1510066" y="895226"/>
                </a:lnTo>
                <a:lnTo>
                  <a:pt x="1516660" y="850684"/>
                </a:lnTo>
                <a:lnTo>
                  <a:pt x="1520617" y="805889"/>
                </a:lnTo>
                <a:lnTo>
                  <a:pt x="1521936" y="760968"/>
                </a:lnTo>
                <a:lnTo>
                  <a:pt x="1520617" y="716047"/>
                </a:lnTo>
                <a:lnTo>
                  <a:pt x="1516660" y="671252"/>
                </a:lnTo>
                <a:lnTo>
                  <a:pt x="1510066" y="626709"/>
                </a:lnTo>
                <a:lnTo>
                  <a:pt x="1500834" y="582544"/>
                </a:lnTo>
                <a:lnTo>
                  <a:pt x="1488965" y="538884"/>
                </a:lnTo>
                <a:lnTo>
                  <a:pt x="1474458" y="495854"/>
                </a:lnTo>
                <a:lnTo>
                  <a:pt x="1457313" y="453580"/>
                </a:lnTo>
                <a:lnTo>
                  <a:pt x="1437531" y="412189"/>
                </a:lnTo>
                <a:lnTo>
                  <a:pt x="1415111" y="371806"/>
                </a:lnTo>
                <a:lnTo>
                  <a:pt x="1390053" y="332558"/>
                </a:lnTo>
                <a:lnTo>
                  <a:pt x="1362357" y="294571"/>
                </a:lnTo>
                <a:lnTo>
                  <a:pt x="1332024" y="257970"/>
                </a:lnTo>
                <a:lnTo>
                  <a:pt x="1299054" y="222882"/>
                </a:lnTo>
                <a:lnTo>
                  <a:pt x="1263965" y="189911"/>
                </a:lnTo>
                <a:lnTo>
                  <a:pt x="1227365" y="159578"/>
                </a:lnTo>
                <a:lnTo>
                  <a:pt x="1189377" y="131882"/>
                </a:lnTo>
                <a:lnTo>
                  <a:pt x="1150129" y="106825"/>
                </a:lnTo>
                <a:lnTo>
                  <a:pt x="1109746" y="84405"/>
                </a:lnTo>
                <a:lnTo>
                  <a:pt x="1068355" y="64622"/>
                </a:lnTo>
                <a:lnTo>
                  <a:pt x="1026081" y="47477"/>
                </a:lnTo>
                <a:lnTo>
                  <a:pt x="983051" y="32970"/>
                </a:lnTo>
                <a:lnTo>
                  <a:pt x="939391" y="21101"/>
                </a:lnTo>
                <a:lnTo>
                  <a:pt x="895226" y="11869"/>
                </a:lnTo>
                <a:lnTo>
                  <a:pt x="850683" y="5275"/>
                </a:lnTo>
                <a:lnTo>
                  <a:pt x="805888" y="1318"/>
                </a:lnTo>
                <a:lnTo>
                  <a:pt x="76096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5413" y="1836913"/>
            <a:ext cx="483035" cy="48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8913" y="1881364"/>
            <a:ext cx="356235" cy="354965"/>
          </a:xfrm>
          <a:custGeom>
            <a:avLst/>
            <a:gdLst/>
            <a:ahLst/>
            <a:cxnLst/>
            <a:rect l="l" t="t" r="r" b="b"/>
            <a:pathLst>
              <a:path w="356235" h="354964">
                <a:moveTo>
                  <a:pt x="44719" y="0"/>
                </a:moveTo>
                <a:lnTo>
                  <a:pt x="0" y="75817"/>
                </a:lnTo>
                <a:lnTo>
                  <a:pt x="41746" y="103429"/>
                </a:lnTo>
                <a:lnTo>
                  <a:pt x="81779" y="133241"/>
                </a:lnTo>
                <a:lnTo>
                  <a:pt x="119997" y="165194"/>
                </a:lnTo>
                <a:lnTo>
                  <a:pt x="156301" y="199226"/>
                </a:lnTo>
                <a:lnTo>
                  <a:pt x="190590" y="235276"/>
                </a:lnTo>
                <a:lnTo>
                  <a:pt x="222763" y="273285"/>
                </a:lnTo>
                <a:lnTo>
                  <a:pt x="252720" y="313192"/>
                </a:lnTo>
                <a:lnTo>
                  <a:pt x="280361" y="354935"/>
                </a:lnTo>
                <a:lnTo>
                  <a:pt x="356035" y="311867"/>
                </a:lnTo>
                <a:lnTo>
                  <a:pt x="329163" y="270140"/>
                </a:lnTo>
                <a:lnTo>
                  <a:pt x="300197" y="230017"/>
                </a:lnTo>
                <a:lnTo>
                  <a:pt x="269207" y="191568"/>
                </a:lnTo>
                <a:lnTo>
                  <a:pt x="236264" y="154864"/>
                </a:lnTo>
                <a:lnTo>
                  <a:pt x="201438" y="119975"/>
                </a:lnTo>
                <a:lnTo>
                  <a:pt x="164800" y="86974"/>
                </a:lnTo>
                <a:lnTo>
                  <a:pt x="126420" y="55930"/>
                </a:lnTo>
                <a:lnTo>
                  <a:pt x="86370" y="26915"/>
                </a:lnTo>
                <a:lnTo>
                  <a:pt x="4471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644" y="1699555"/>
            <a:ext cx="554462" cy="31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9144" y="1744005"/>
            <a:ext cx="427990" cy="191770"/>
          </a:xfrm>
          <a:custGeom>
            <a:avLst/>
            <a:gdLst/>
            <a:ahLst/>
            <a:cxnLst/>
            <a:rect l="l" t="t" r="r" b="b"/>
            <a:pathLst>
              <a:path w="427989" h="191769">
                <a:moveTo>
                  <a:pt x="0" y="0"/>
                </a:moveTo>
                <a:lnTo>
                  <a:pt x="0" y="87847"/>
                </a:lnTo>
                <a:lnTo>
                  <a:pt x="51367" y="90736"/>
                </a:lnTo>
                <a:lnTo>
                  <a:pt x="101965" y="96733"/>
                </a:lnTo>
                <a:lnTo>
                  <a:pt x="151674" y="105717"/>
                </a:lnTo>
                <a:lnTo>
                  <a:pt x="200373" y="117567"/>
                </a:lnTo>
                <a:lnTo>
                  <a:pt x="247939" y="132161"/>
                </a:lnTo>
                <a:lnTo>
                  <a:pt x="294253" y="149380"/>
                </a:lnTo>
                <a:lnTo>
                  <a:pt x="339193" y="169101"/>
                </a:lnTo>
                <a:lnTo>
                  <a:pt x="382638" y="191203"/>
                </a:lnTo>
                <a:lnTo>
                  <a:pt x="427462" y="115412"/>
                </a:lnTo>
                <a:lnTo>
                  <a:pt x="384318" y="92965"/>
                </a:lnTo>
                <a:lnTo>
                  <a:pt x="339954" y="72759"/>
                </a:lnTo>
                <a:lnTo>
                  <a:pt x="294426" y="54864"/>
                </a:lnTo>
                <a:lnTo>
                  <a:pt x="247791" y="39352"/>
                </a:lnTo>
                <a:lnTo>
                  <a:pt x="200106" y="26292"/>
                </a:lnTo>
                <a:lnTo>
                  <a:pt x="151428" y="15756"/>
                </a:lnTo>
                <a:lnTo>
                  <a:pt x="101813" y="7815"/>
                </a:lnTo>
                <a:lnTo>
                  <a:pt x="51318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6504" y="2186355"/>
            <a:ext cx="318204" cy="552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0004" y="2230805"/>
            <a:ext cx="191770" cy="425450"/>
          </a:xfrm>
          <a:custGeom>
            <a:avLst/>
            <a:gdLst/>
            <a:ahLst/>
            <a:cxnLst/>
            <a:rect l="l" t="t" r="r" b="b"/>
            <a:pathLst>
              <a:path w="191769" h="425450">
                <a:moveTo>
                  <a:pt x="77518" y="0"/>
                </a:moveTo>
                <a:lnTo>
                  <a:pt x="0" y="44770"/>
                </a:lnTo>
                <a:lnTo>
                  <a:pt x="22598" y="88091"/>
                </a:lnTo>
                <a:lnTo>
                  <a:pt x="42566" y="132824"/>
                </a:lnTo>
                <a:lnTo>
                  <a:pt x="59800" y="178773"/>
                </a:lnTo>
                <a:lnTo>
                  <a:pt x="74284" y="225972"/>
                </a:lnTo>
                <a:lnTo>
                  <a:pt x="85941" y="274301"/>
                </a:lnTo>
                <a:lnTo>
                  <a:pt x="94713" y="323680"/>
                </a:lnTo>
                <a:lnTo>
                  <a:pt x="100538" y="374028"/>
                </a:lnTo>
                <a:lnTo>
                  <a:pt x="103356" y="425263"/>
                </a:lnTo>
                <a:lnTo>
                  <a:pt x="191204" y="425263"/>
                </a:lnTo>
                <a:lnTo>
                  <a:pt x="188667" y="374516"/>
                </a:lnTo>
                <a:lnTo>
                  <a:pt x="183408" y="324477"/>
                </a:lnTo>
                <a:lnTo>
                  <a:pt x="175512" y="275217"/>
                </a:lnTo>
                <a:lnTo>
                  <a:pt x="165063" y="226808"/>
                </a:lnTo>
                <a:lnTo>
                  <a:pt x="152148" y="179320"/>
                </a:lnTo>
                <a:lnTo>
                  <a:pt x="136836" y="132786"/>
                </a:lnTo>
                <a:lnTo>
                  <a:pt x="119257" y="87391"/>
                </a:lnTo>
                <a:lnTo>
                  <a:pt x="99451" y="43093"/>
                </a:lnTo>
                <a:lnTo>
                  <a:pt x="7751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6504" y="2655570"/>
            <a:ext cx="318204" cy="554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0004" y="2700020"/>
            <a:ext cx="191770" cy="427990"/>
          </a:xfrm>
          <a:custGeom>
            <a:avLst/>
            <a:gdLst/>
            <a:ahLst/>
            <a:cxnLst/>
            <a:rect l="l" t="t" r="r" b="b"/>
            <a:pathLst>
              <a:path w="191769" h="427989">
                <a:moveTo>
                  <a:pt x="191204" y="0"/>
                </a:moveTo>
                <a:lnTo>
                  <a:pt x="103356" y="0"/>
                </a:lnTo>
                <a:lnTo>
                  <a:pt x="100538" y="51367"/>
                </a:lnTo>
                <a:lnTo>
                  <a:pt x="94713" y="101965"/>
                </a:lnTo>
                <a:lnTo>
                  <a:pt x="85941" y="151674"/>
                </a:lnTo>
                <a:lnTo>
                  <a:pt x="74284" y="200373"/>
                </a:lnTo>
                <a:lnTo>
                  <a:pt x="59800" y="247939"/>
                </a:lnTo>
                <a:lnTo>
                  <a:pt x="42475" y="294426"/>
                </a:lnTo>
                <a:lnTo>
                  <a:pt x="22598" y="339193"/>
                </a:lnTo>
                <a:lnTo>
                  <a:pt x="0" y="382638"/>
                </a:lnTo>
                <a:lnTo>
                  <a:pt x="77518" y="427462"/>
                </a:lnTo>
                <a:lnTo>
                  <a:pt x="99451" y="384318"/>
                </a:lnTo>
                <a:lnTo>
                  <a:pt x="119257" y="339954"/>
                </a:lnTo>
                <a:lnTo>
                  <a:pt x="136908" y="294253"/>
                </a:lnTo>
                <a:lnTo>
                  <a:pt x="152148" y="247791"/>
                </a:lnTo>
                <a:lnTo>
                  <a:pt x="165063" y="200106"/>
                </a:lnTo>
                <a:lnTo>
                  <a:pt x="175512" y="151428"/>
                </a:lnTo>
                <a:lnTo>
                  <a:pt x="183408" y="101813"/>
                </a:lnTo>
                <a:lnTo>
                  <a:pt x="188667" y="51318"/>
                </a:lnTo>
                <a:lnTo>
                  <a:pt x="19120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5413" y="3075339"/>
            <a:ext cx="483035" cy="483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8913" y="3119789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280361" y="0"/>
                </a:moveTo>
                <a:lnTo>
                  <a:pt x="252720" y="41746"/>
                </a:lnTo>
                <a:lnTo>
                  <a:pt x="222763" y="81779"/>
                </a:lnTo>
                <a:lnTo>
                  <a:pt x="190590" y="119997"/>
                </a:lnTo>
                <a:lnTo>
                  <a:pt x="156301" y="156301"/>
                </a:lnTo>
                <a:lnTo>
                  <a:pt x="119997" y="190590"/>
                </a:lnTo>
                <a:lnTo>
                  <a:pt x="81779" y="222763"/>
                </a:lnTo>
                <a:lnTo>
                  <a:pt x="41746" y="252720"/>
                </a:lnTo>
                <a:lnTo>
                  <a:pt x="0" y="280361"/>
                </a:lnTo>
                <a:lnTo>
                  <a:pt x="44719" y="356035"/>
                </a:lnTo>
                <a:lnTo>
                  <a:pt x="86370" y="329163"/>
                </a:lnTo>
                <a:lnTo>
                  <a:pt x="126420" y="300196"/>
                </a:lnTo>
                <a:lnTo>
                  <a:pt x="164800" y="269206"/>
                </a:lnTo>
                <a:lnTo>
                  <a:pt x="201438" y="236263"/>
                </a:lnTo>
                <a:lnTo>
                  <a:pt x="236264" y="201437"/>
                </a:lnTo>
                <a:lnTo>
                  <a:pt x="269207" y="164799"/>
                </a:lnTo>
                <a:lnTo>
                  <a:pt x="300197" y="126420"/>
                </a:lnTo>
                <a:lnTo>
                  <a:pt x="329163" y="86369"/>
                </a:lnTo>
                <a:lnTo>
                  <a:pt x="356035" y="44719"/>
                </a:lnTo>
                <a:lnTo>
                  <a:pt x="280361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5644" y="3378625"/>
            <a:ext cx="554462" cy="316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9144" y="3423075"/>
            <a:ext cx="427990" cy="189230"/>
          </a:xfrm>
          <a:custGeom>
            <a:avLst/>
            <a:gdLst/>
            <a:ahLst/>
            <a:cxnLst/>
            <a:rect l="l" t="t" r="r" b="b"/>
            <a:pathLst>
              <a:path w="427989" h="189229">
                <a:moveTo>
                  <a:pt x="382638" y="0"/>
                </a:moveTo>
                <a:lnTo>
                  <a:pt x="339193" y="21974"/>
                </a:lnTo>
                <a:lnTo>
                  <a:pt x="294253" y="41452"/>
                </a:lnTo>
                <a:lnTo>
                  <a:pt x="247939" y="58353"/>
                </a:lnTo>
                <a:lnTo>
                  <a:pt x="200373" y="72596"/>
                </a:lnTo>
                <a:lnTo>
                  <a:pt x="151674" y="84100"/>
                </a:lnTo>
                <a:lnTo>
                  <a:pt x="101965" y="92784"/>
                </a:lnTo>
                <a:lnTo>
                  <a:pt x="51367" y="98569"/>
                </a:lnTo>
                <a:lnTo>
                  <a:pt x="0" y="101372"/>
                </a:lnTo>
                <a:lnTo>
                  <a:pt x="0" y="189007"/>
                </a:lnTo>
                <a:lnTo>
                  <a:pt x="51318" y="186475"/>
                </a:lnTo>
                <a:lnTo>
                  <a:pt x="101813" y="181228"/>
                </a:lnTo>
                <a:lnTo>
                  <a:pt x="151428" y="173352"/>
                </a:lnTo>
                <a:lnTo>
                  <a:pt x="200106" y="162929"/>
                </a:lnTo>
                <a:lnTo>
                  <a:pt x="247791" y="150047"/>
                </a:lnTo>
                <a:lnTo>
                  <a:pt x="294426" y="134788"/>
                </a:lnTo>
                <a:lnTo>
                  <a:pt x="339954" y="117238"/>
                </a:lnTo>
                <a:lnTo>
                  <a:pt x="384318" y="97481"/>
                </a:lnTo>
                <a:lnTo>
                  <a:pt x="427462" y="75603"/>
                </a:lnTo>
                <a:lnTo>
                  <a:pt x="38263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6429" y="3378625"/>
            <a:ext cx="552263" cy="316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9929" y="3423075"/>
            <a:ext cx="425450" cy="189230"/>
          </a:xfrm>
          <a:custGeom>
            <a:avLst/>
            <a:gdLst/>
            <a:ahLst/>
            <a:cxnLst/>
            <a:rect l="l" t="t" r="r" b="b"/>
            <a:pathLst>
              <a:path w="425450" h="189229">
                <a:moveTo>
                  <a:pt x="44770" y="0"/>
                </a:moveTo>
                <a:lnTo>
                  <a:pt x="0" y="75603"/>
                </a:lnTo>
                <a:lnTo>
                  <a:pt x="43093" y="97481"/>
                </a:lnTo>
                <a:lnTo>
                  <a:pt x="87392" y="117238"/>
                </a:lnTo>
                <a:lnTo>
                  <a:pt x="132824" y="134788"/>
                </a:lnTo>
                <a:lnTo>
                  <a:pt x="179320" y="150047"/>
                </a:lnTo>
                <a:lnTo>
                  <a:pt x="226808" y="162929"/>
                </a:lnTo>
                <a:lnTo>
                  <a:pt x="275218" y="173352"/>
                </a:lnTo>
                <a:lnTo>
                  <a:pt x="324477" y="181228"/>
                </a:lnTo>
                <a:lnTo>
                  <a:pt x="374516" y="186475"/>
                </a:lnTo>
                <a:lnTo>
                  <a:pt x="425262" y="189007"/>
                </a:lnTo>
                <a:lnTo>
                  <a:pt x="425262" y="101372"/>
                </a:lnTo>
                <a:lnTo>
                  <a:pt x="374028" y="98569"/>
                </a:lnTo>
                <a:lnTo>
                  <a:pt x="323680" y="92784"/>
                </a:lnTo>
                <a:lnTo>
                  <a:pt x="274302" y="84100"/>
                </a:lnTo>
                <a:lnTo>
                  <a:pt x="225972" y="72596"/>
                </a:lnTo>
                <a:lnTo>
                  <a:pt x="178774" y="58353"/>
                </a:lnTo>
                <a:lnTo>
                  <a:pt x="132786" y="41452"/>
                </a:lnTo>
                <a:lnTo>
                  <a:pt x="88092" y="21974"/>
                </a:lnTo>
                <a:lnTo>
                  <a:pt x="4477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6988" y="3075339"/>
            <a:ext cx="481936" cy="4830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0488" y="3119789"/>
            <a:ext cx="354965" cy="356235"/>
          </a:xfrm>
          <a:custGeom>
            <a:avLst/>
            <a:gdLst/>
            <a:ahLst/>
            <a:cxnLst/>
            <a:rect l="l" t="t" r="r" b="b"/>
            <a:pathLst>
              <a:path w="354965" h="356235">
                <a:moveTo>
                  <a:pt x="75818" y="0"/>
                </a:moveTo>
                <a:lnTo>
                  <a:pt x="0" y="44719"/>
                </a:lnTo>
                <a:lnTo>
                  <a:pt x="26915" y="86369"/>
                </a:lnTo>
                <a:lnTo>
                  <a:pt x="55930" y="126420"/>
                </a:lnTo>
                <a:lnTo>
                  <a:pt x="86974" y="164799"/>
                </a:lnTo>
                <a:lnTo>
                  <a:pt x="119975" y="201437"/>
                </a:lnTo>
                <a:lnTo>
                  <a:pt x="154864" y="236263"/>
                </a:lnTo>
                <a:lnTo>
                  <a:pt x="191568" y="269206"/>
                </a:lnTo>
                <a:lnTo>
                  <a:pt x="230017" y="300196"/>
                </a:lnTo>
                <a:lnTo>
                  <a:pt x="270140" y="329163"/>
                </a:lnTo>
                <a:lnTo>
                  <a:pt x="311867" y="356035"/>
                </a:lnTo>
                <a:lnTo>
                  <a:pt x="354936" y="280361"/>
                </a:lnTo>
                <a:lnTo>
                  <a:pt x="313192" y="252720"/>
                </a:lnTo>
                <a:lnTo>
                  <a:pt x="273286" y="222763"/>
                </a:lnTo>
                <a:lnTo>
                  <a:pt x="235277" y="190590"/>
                </a:lnTo>
                <a:lnTo>
                  <a:pt x="199226" y="156301"/>
                </a:lnTo>
                <a:lnTo>
                  <a:pt x="165194" y="119997"/>
                </a:lnTo>
                <a:lnTo>
                  <a:pt x="133242" y="81779"/>
                </a:lnTo>
                <a:lnTo>
                  <a:pt x="103429" y="41746"/>
                </a:lnTo>
                <a:lnTo>
                  <a:pt x="7581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629" y="2655570"/>
            <a:ext cx="318204" cy="554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3129" y="2700020"/>
            <a:ext cx="191770" cy="427990"/>
          </a:xfrm>
          <a:custGeom>
            <a:avLst/>
            <a:gdLst/>
            <a:ahLst/>
            <a:cxnLst/>
            <a:rect l="l" t="t" r="r" b="b"/>
            <a:pathLst>
              <a:path w="191769" h="427989">
                <a:moveTo>
                  <a:pt x="87847" y="0"/>
                </a:moveTo>
                <a:lnTo>
                  <a:pt x="0" y="0"/>
                </a:lnTo>
                <a:lnTo>
                  <a:pt x="2544" y="51367"/>
                </a:lnTo>
                <a:lnTo>
                  <a:pt x="7839" y="101965"/>
                </a:lnTo>
                <a:lnTo>
                  <a:pt x="15756" y="151428"/>
                </a:lnTo>
                <a:lnTo>
                  <a:pt x="26292" y="200106"/>
                </a:lnTo>
                <a:lnTo>
                  <a:pt x="39401" y="247939"/>
                </a:lnTo>
                <a:lnTo>
                  <a:pt x="54864" y="294426"/>
                </a:lnTo>
                <a:lnTo>
                  <a:pt x="72759" y="339954"/>
                </a:lnTo>
                <a:lnTo>
                  <a:pt x="92966" y="384318"/>
                </a:lnTo>
                <a:lnTo>
                  <a:pt x="115413" y="427462"/>
                </a:lnTo>
                <a:lnTo>
                  <a:pt x="191204" y="382638"/>
                </a:lnTo>
                <a:lnTo>
                  <a:pt x="169101" y="339193"/>
                </a:lnTo>
                <a:lnTo>
                  <a:pt x="149380" y="294253"/>
                </a:lnTo>
                <a:lnTo>
                  <a:pt x="132116" y="247791"/>
                </a:lnTo>
                <a:lnTo>
                  <a:pt x="117567" y="200373"/>
                </a:lnTo>
                <a:lnTo>
                  <a:pt x="105717" y="151674"/>
                </a:lnTo>
                <a:lnTo>
                  <a:pt x="96715" y="101813"/>
                </a:lnTo>
                <a:lnTo>
                  <a:pt x="90733" y="51318"/>
                </a:lnTo>
                <a:lnTo>
                  <a:pt x="8784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629" y="2186355"/>
            <a:ext cx="318204" cy="552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3129" y="2230805"/>
            <a:ext cx="191770" cy="425450"/>
          </a:xfrm>
          <a:custGeom>
            <a:avLst/>
            <a:gdLst/>
            <a:ahLst/>
            <a:cxnLst/>
            <a:rect l="l" t="t" r="r" b="b"/>
            <a:pathLst>
              <a:path w="191769" h="425450">
                <a:moveTo>
                  <a:pt x="115413" y="0"/>
                </a:moveTo>
                <a:lnTo>
                  <a:pt x="92966" y="43093"/>
                </a:lnTo>
                <a:lnTo>
                  <a:pt x="72759" y="87391"/>
                </a:lnTo>
                <a:lnTo>
                  <a:pt x="54864" y="132824"/>
                </a:lnTo>
                <a:lnTo>
                  <a:pt x="39352" y="179320"/>
                </a:lnTo>
                <a:lnTo>
                  <a:pt x="26292" y="226808"/>
                </a:lnTo>
                <a:lnTo>
                  <a:pt x="15756" y="275217"/>
                </a:lnTo>
                <a:lnTo>
                  <a:pt x="7815" y="324477"/>
                </a:lnTo>
                <a:lnTo>
                  <a:pt x="2539" y="374516"/>
                </a:lnTo>
                <a:lnTo>
                  <a:pt x="0" y="425263"/>
                </a:lnTo>
                <a:lnTo>
                  <a:pt x="87847" y="425263"/>
                </a:lnTo>
                <a:lnTo>
                  <a:pt x="90736" y="374028"/>
                </a:lnTo>
                <a:lnTo>
                  <a:pt x="96733" y="323680"/>
                </a:lnTo>
                <a:lnTo>
                  <a:pt x="105717" y="274301"/>
                </a:lnTo>
                <a:lnTo>
                  <a:pt x="117567" y="225972"/>
                </a:lnTo>
                <a:lnTo>
                  <a:pt x="132162" y="178773"/>
                </a:lnTo>
                <a:lnTo>
                  <a:pt x="149380" y="132786"/>
                </a:lnTo>
                <a:lnTo>
                  <a:pt x="169101" y="88091"/>
                </a:lnTo>
                <a:lnTo>
                  <a:pt x="191204" y="44770"/>
                </a:lnTo>
                <a:lnTo>
                  <a:pt x="11541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988" y="1836913"/>
            <a:ext cx="481936" cy="48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0488" y="1881364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311867" y="0"/>
                </a:moveTo>
                <a:lnTo>
                  <a:pt x="270140" y="26915"/>
                </a:lnTo>
                <a:lnTo>
                  <a:pt x="230017" y="55930"/>
                </a:lnTo>
                <a:lnTo>
                  <a:pt x="191568" y="86974"/>
                </a:lnTo>
                <a:lnTo>
                  <a:pt x="154864" y="119975"/>
                </a:lnTo>
                <a:lnTo>
                  <a:pt x="119975" y="154864"/>
                </a:lnTo>
                <a:lnTo>
                  <a:pt x="86974" y="191568"/>
                </a:lnTo>
                <a:lnTo>
                  <a:pt x="55930" y="230017"/>
                </a:lnTo>
                <a:lnTo>
                  <a:pt x="26915" y="270140"/>
                </a:lnTo>
                <a:lnTo>
                  <a:pt x="0" y="311867"/>
                </a:lnTo>
                <a:lnTo>
                  <a:pt x="75818" y="354935"/>
                </a:lnTo>
                <a:lnTo>
                  <a:pt x="103429" y="313192"/>
                </a:lnTo>
                <a:lnTo>
                  <a:pt x="133242" y="273285"/>
                </a:lnTo>
                <a:lnTo>
                  <a:pt x="165194" y="235276"/>
                </a:lnTo>
                <a:lnTo>
                  <a:pt x="199226" y="199226"/>
                </a:lnTo>
                <a:lnTo>
                  <a:pt x="235277" y="165194"/>
                </a:lnTo>
                <a:lnTo>
                  <a:pt x="273286" y="133241"/>
                </a:lnTo>
                <a:lnTo>
                  <a:pt x="313192" y="103429"/>
                </a:lnTo>
                <a:lnTo>
                  <a:pt x="354936" y="75817"/>
                </a:lnTo>
                <a:lnTo>
                  <a:pt x="31186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6429" y="1699555"/>
            <a:ext cx="552263" cy="3182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9929" y="1744005"/>
            <a:ext cx="425450" cy="191770"/>
          </a:xfrm>
          <a:custGeom>
            <a:avLst/>
            <a:gdLst/>
            <a:ahLst/>
            <a:cxnLst/>
            <a:rect l="l" t="t" r="r" b="b"/>
            <a:pathLst>
              <a:path w="425450" h="191769">
                <a:moveTo>
                  <a:pt x="425262" y="0"/>
                </a:moveTo>
                <a:lnTo>
                  <a:pt x="374516" y="2539"/>
                </a:lnTo>
                <a:lnTo>
                  <a:pt x="324477" y="7815"/>
                </a:lnTo>
                <a:lnTo>
                  <a:pt x="275218" y="15756"/>
                </a:lnTo>
                <a:lnTo>
                  <a:pt x="226808" y="26292"/>
                </a:lnTo>
                <a:lnTo>
                  <a:pt x="179320" y="39352"/>
                </a:lnTo>
                <a:lnTo>
                  <a:pt x="132824" y="54864"/>
                </a:lnTo>
                <a:lnTo>
                  <a:pt x="87392" y="72759"/>
                </a:lnTo>
                <a:lnTo>
                  <a:pt x="43093" y="92965"/>
                </a:lnTo>
                <a:lnTo>
                  <a:pt x="0" y="115412"/>
                </a:lnTo>
                <a:lnTo>
                  <a:pt x="43038" y="191203"/>
                </a:lnTo>
                <a:lnTo>
                  <a:pt x="86931" y="169101"/>
                </a:lnTo>
                <a:lnTo>
                  <a:pt x="132056" y="149380"/>
                </a:lnTo>
                <a:lnTo>
                  <a:pt x="178351" y="132161"/>
                </a:lnTo>
                <a:lnTo>
                  <a:pt x="225756" y="117567"/>
                </a:lnTo>
                <a:lnTo>
                  <a:pt x="274210" y="105717"/>
                </a:lnTo>
                <a:lnTo>
                  <a:pt x="323653" y="96733"/>
                </a:lnTo>
                <a:lnTo>
                  <a:pt x="374024" y="90736"/>
                </a:lnTo>
                <a:lnTo>
                  <a:pt x="425262" y="87847"/>
                </a:lnTo>
                <a:lnTo>
                  <a:pt x="42526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4701" y="4343531"/>
            <a:ext cx="1648936" cy="164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201" y="4387982"/>
            <a:ext cx="1522095" cy="1522095"/>
          </a:xfrm>
          <a:custGeom>
            <a:avLst/>
            <a:gdLst/>
            <a:ahLst/>
            <a:cxnLst/>
            <a:rect l="l" t="t" r="r" b="b"/>
            <a:pathLst>
              <a:path w="1522095" h="1522095">
                <a:moveTo>
                  <a:pt x="760968" y="0"/>
                </a:moveTo>
                <a:lnTo>
                  <a:pt x="716047" y="1318"/>
                </a:lnTo>
                <a:lnTo>
                  <a:pt x="671252" y="5275"/>
                </a:lnTo>
                <a:lnTo>
                  <a:pt x="626709" y="11869"/>
                </a:lnTo>
                <a:lnTo>
                  <a:pt x="582544" y="21101"/>
                </a:lnTo>
                <a:lnTo>
                  <a:pt x="538884" y="32970"/>
                </a:lnTo>
                <a:lnTo>
                  <a:pt x="495854" y="47477"/>
                </a:lnTo>
                <a:lnTo>
                  <a:pt x="453580" y="64622"/>
                </a:lnTo>
                <a:lnTo>
                  <a:pt x="412189" y="84405"/>
                </a:lnTo>
                <a:lnTo>
                  <a:pt x="371806" y="106825"/>
                </a:lnTo>
                <a:lnTo>
                  <a:pt x="332558" y="131882"/>
                </a:lnTo>
                <a:lnTo>
                  <a:pt x="294571" y="159578"/>
                </a:lnTo>
                <a:lnTo>
                  <a:pt x="257970" y="189911"/>
                </a:lnTo>
                <a:lnTo>
                  <a:pt x="222882" y="222882"/>
                </a:lnTo>
                <a:lnTo>
                  <a:pt x="189911" y="257970"/>
                </a:lnTo>
                <a:lnTo>
                  <a:pt x="159578" y="294570"/>
                </a:lnTo>
                <a:lnTo>
                  <a:pt x="131883" y="332558"/>
                </a:lnTo>
                <a:lnTo>
                  <a:pt x="106825" y="371806"/>
                </a:lnTo>
                <a:lnTo>
                  <a:pt x="84405" y="412189"/>
                </a:lnTo>
                <a:lnTo>
                  <a:pt x="64622" y="453580"/>
                </a:lnTo>
                <a:lnTo>
                  <a:pt x="47477" y="495853"/>
                </a:lnTo>
                <a:lnTo>
                  <a:pt x="32970" y="538884"/>
                </a:lnTo>
                <a:lnTo>
                  <a:pt x="21101" y="582544"/>
                </a:lnTo>
                <a:lnTo>
                  <a:pt x="11869" y="626709"/>
                </a:lnTo>
                <a:lnTo>
                  <a:pt x="5275" y="671251"/>
                </a:lnTo>
                <a:lnTo>
                  <a:pt x="1318" y="716046"/>
                </a:lnTo>
                <a:lnTo>
                  <a:pt x="0" y="760967"/>
                </a:lnTo>
                <a:lnTo>
                  <a:pt x="1318" y="805888"/>
                </a:lnTo>
                <a:lnTo>
                  <a:pt x="5275" y="850683"/>
                </a:lnTo>
                <a:lnTo>
                  <a:pt x="11869" y="895226"/>
                </a:lnTo>
                <a:lnTo>
                  <a:pt x="21101" y="939391"/>
                </a:lnTo>
                <a:lnTo>
                  <a:pt x="32970" y="983051"/>
                </a:lnTo>
                <a:lnTo>
                  <a:pt x="47477" y="1026081"/>
                </a:lnTo>
                <a:lnTo>
                  <a:pt x="64622" y="1068355"/>
                </a:lnTo>
                <a:lnTo>
                  <a:pt x="84405" y="1109746"/>
                </a:lnTo>
                <a:lnTo>
                  <a:pt x="106825" y="1150129"/>
                </a:lnTo>
                <a:lnTo>
                  <a:pt x="131883" y="1189377"/>
                </a:lnTo>
                <a:lnTo>
                  <a:pt x="159578" y="1227364"/>
                </a:lnTo>
                <a:lnTo>
                  <a:pt x="189911" y="1263965"/>
                </a:lnTo>
                <a:lnTo>
                  <a:pt x="222882" y="1299053"/>
                </a:lnTo>
                <a:lnTo>
                  <a:pt x="257970" y="1332024"/>
                </a:lnTo>
                <a:lnTo>
                  <a:pt x="294571" y="1362357"/>
                </a:lnTo>
                <a:lnTo>
                  <a:pt x="332558" y="1390052"/>
                </a:lnTo>
                <a:lnTo>
                  <a:pt x="371806" y="1415110"/>
                </a:lnTo>
                <a:lnTo>
                  <a:pt x="412189" y="1437530"/>
                </a:lnTo>
                <a:lnTo>
                  <a:pt x="453580" y="1457313"/>
                </a:lnTo>
                <a:lnTo>
                  <a:pt x="495854" y="1474457"/>
                </a:lnTo>
                <a:lnTo>
                  <a:pt x="538884" y="1488964"/>
                </a:lnTo>
                <a:lnTo>
                  <a:pt x="582544" y="1500834"/>
                </a:lnTo>
                <a:lnTo>
                  <a:pt x="626709" y="1510066"/>
                </a:lnTo>
                <a:lnTo>
                  <a:pt x="671252" y="1516660"/>
                </a:lnTo>
                <a:lnTo>
                  <a:pt x="716047" y="1520616"/>
                </a:lnTo>
                <a:lnTo>
                  <a:pt x="760968" y="1521935"/>
                </a:lnTo>
                <a:lnTo>
                  <a:pt x="805889" y="1520616"/>
                </a:lnTo>
                <a:lnTo>
                  <a:pt x="850683" y="1516660"/>
                </a:lnTo>
                <a:lnTo>
                  <a:pt x="895226" y="1510066"/>
                </a:lnTo>
                <a:lnTo>
                  <a:pt x="939391" y="1500834"/>
                </a:lnTo>
                <a:lnTo>
                  <a:pt x="983051" y="1488964"/>
                </a:lnTo>
                <a:lnTo>
                  <a:pt x="1026081" y="1474457"/>
                </a:lnTo>
                <a:lnTo>
                  <a:pt x="1068355" y="1457313"/>
                </a:lnTo>
                <a:lnTo>
                  <a:pt x="1109746" y="1437530"/>
                </a:lnTo>
                <a:lnTo>
                  <a:pt x="1150129" y="1415110"/>
                </a:lnTo>
                <a:lnTo>
                  <a:pt x="1189377" y="1390052"/>
                </a:lnTo>
                <a:lnTo>
                  <a:pt x="1227365" y="1362357"/>
                </a:lnTo>
                <a:lnTo>
                  <a:pt x="1263966" y="1332024"/>
                </a:lnTo>
                <a:lnTo>
                  <a:pt x="1299054" y="1299053"/>
                </a:lnTo>
                <a:lnTo>
                  <a:pt x="1332024" y="1263965"/>
                </a:lnTo>
                <a:lnTo>
                  <a:pt x="1362358" y="1227364"/>
                </a:lnTo>
                <a:lnTo>
                  <a:pt x="1390053" y="1189377"/>
                </a:lnTo>
                <a:lnTo>
                  <a:pt x="1415111" y="1150129"/>
                </a:lnTo>
                <a:lnTo>
                  <a:pt x="1437531" y="1109746"/>
                </a:lnTo>
                <a:lnTo>
                  <a:pt x="1457313" y="1068355"/>
                </a:lnTo>
                <a:lnTo>
                  <a:pt x="1474458" y="1026081"/>
                </a:lnTo>
                <a:lnTo>
                  <a:pt x="1488965" y="983051"/>
                </a:lnTo>
                <a:lnTo>
                  <a:pt x="1500835" y="939391"/>
                </a:lnTo>
                <a:lnTo>
                  <a:pt x="1510066" y="895226"/>
                </a:lnTo>
                <a:lnTo>
                  <a:pt x="1516661" y="850683"/>
                </a:lnTo>
                <a:lnTo>
                  <a:pt x="1520617" y="805888"/>
                </a:lnTo>
                <a:lnTo>
                  <a:pt x="1521936" y="760967"/>
                </a:lnTo>
                <a:lnTo>
                  <a:pt x="1520617" y="716046"/>
                </a:lnTo>
                <a:lnTo>
                  <a:pt x="1516661" y="671251"/>
                </a:lnTo>
                <a:lnTo>
                  <a:pt x="1510066" y="626709"/>
                </a:lnTo>
                <a:lnTo>
                  <a:pt x="1500835" y="582544"/>
                </a:lnTo>
                <a:lnTo>
                  <a:pt x="1488965" y="538884"/>
                </a:lnTo>
                <a:lnTo>
                  <a:pt x="1474458" y="495853"/>
                </a:lnTo>
                <a:lnTo>
                  <a:pt x="1457313" y="453580"/>
                </a:lnTo>
                <a:lnTo>
                  <a:pt x="1437531" y="412189"/>
                </a:lnTo>
                <a:lnTo>
                  <a:pt x="1415111" y="371806"/>
                </a:lnTo>
                <a:lnTo>
                  <a:pt x="1390053" y="332558"/>
                </a:lnTo>
                <a:lnTo>
                  <a:pt x="1362358" y="294570"/>
                </a:lnTo>
                <a:lnTo>
                  <a:pt x="1332024" y="257970"/>
                </a:lnTo>
                <a:lnTo>
                  <a:pt x="1299054" y="222882"/>
                </a:lnTo>
                <a:lnTo>
                  <a:pt x="1263966" y="189911"/>
                </a:lnTo>
                <a:lnTo>
                  <a:pt x="1227365" y="159578"/>
                </a:lnTo>
                <a:lnTo>
                  <a:pt x="1189377" y="131882"/>
                </a:lnTo>
                <a:lnTo>
                  <a:pt x="1150129" y="106825"/>
                </a:lnTo>
                <a:lnTo>
                  <a:pt x="1109746" y="84405"/>
                </a:lnTo>
                <a:lnTo>
                  <a:pt x="1068355" y="64622"/>
                </a:lnTo>
                <a:lnTo>
                  <a:pt x="1026081" y="47477"/>
                </a:lnTo>
                <a:lnTo>
                  <a:pt x="983051" y="32970"/>
                </a:lnTo>
                <a:lnTo>
                  <a:pt x="939391" y="21101"/>
                </a:lnTo>
                <a:lnTo>
                  <a:pt x="895226" y="11869"/>
                </a:lnTo>
                <a:lnTo>
                  <a:pt x="850683" y="5275"/>
                </a:lnTo>
                <a:lnTo>
                  <a:pt x="805889" y="1318"/>
                </a:lnTo>
                <a:lnTo>
                  <a:pt x="76096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26864" y="4307269"/>
            <a:ext cx="483035" cy="48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90364" y="4351718"/>
            <a:ext cx="356235" cy="354965"/>
          </a:xfrm>
          <a:custGeom>
            <a:avLst/>
            <a:gdLst/>
            <a:ahLst/>
            <a:cxnLst/>
            <a:rect l="l" t="t" r="r" b="b"/>
            <a:pathLst>
              <a:path w="356235" h="354964">
                <a:moveTo>
                  <a:pt x="44719" y="0"/>
                </a:moveTo>
                <a:lnTo>
                  <a:pt x="0" y="75819"/>
                </a:lnTo>
                <a:lnTo>
                  <a:pt x="41746" y="103430"/>
                </a:lnTo>
                <a:lnTo>
                  <a:pt x="81779" y="133242"/>
                </a:lnTo>
                <a:lnTo>
                  <a:pt x="119997" y="165195"/>
                </a:lnTo>
                <a:lnTo>
                  <a:pt x="156301" y="199227"/>
                </a:lnTo>
                <a:lnTo>
                  <a:pt x="190590" y="235278"/>
                </a:lnTo>
                <a:lnTo>
                  <a:pt x="222763" y="273287"/>
                </a:lnTo>
                <a:lnTo>
                  <a:pt x="252720" y="313193"/>
                </a:lnTo>
                <a:lnTo>
                  <a:pt x="280361" y="354937"/>
                </a:lnTo>
                <a:lnTo>
                  <a:pt x="356035" y="311867"/>
                </a:lnTo>
                <a:lnTo>
                  <a:pt x="329163" y="270140"/>
                </a:lnTo>
                <a:lnTo>
                  <a:pt x="300197" y="230017"/>
                </a:lnTo>
                <a:lnTo>
                  <a:pt x="269207" y="191568"/>
                </a:lnTo>
                <a:lnTo>
                  <a:pt x="236263" y="154864"/>
                </a:lnTo>
                <a:lnTo>
                  <a:pt x="201437" y="119976"/>
                </a:lnTo>
                <a:lnTo>
                  <a:pt x="164799" y="86975"/>
                </a:lnTo>
                <a:lnTo>
                  <a:pt x="126420" y="55931"/>
                </a:lnTo>
                <a:lnTo>
                  <a:pt x="86369" y="26916"/>
                </a:lnTo>
                <a:lnTo>
                  <a:pt x="4471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7094" y="4169910"/>
            <a:ext cx="554462" cy="31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0594" y="4214360"/>
            <a:ext cx="427990" cy="191770"/>
          </a:xfrm>
          <a:custGeom>
            <a:avLst/>
            <a:gdLst/>
            <a:ahLst/>
            <a:cxnLst/>
            <a:rect l="l" t="t" r="r" b="b"/>
            <a:pathLst>
              <a:path w="427989" h="191770">
                <a:moveTo>
                  <a:pt x="0" y="0"/>
                </a:moveTo>
                <a:lnTo>
                  <a:pt x="0" y="87848"/>
                </a:lnTo>
                <a:lnTo>
                  <a:pt x="51367" y="90737"/>
                </a:lnTo>
                <a:lnTo>
                  <a:pt x="101965" y="96734"/>
                </a:lnTo>
                <a:lnTo>
                  <a:pt x="151674" y="105717"/>
                </a:lnTo>
                <a:lnTo>
                  <a:pt x="200373" y="117567"/>
                </a:lnTo>
                <a:lnTo>
                  <a:pt x="247939" y="132162"/>
                </a:lnTo>
                <a:lnTo>
                  <a:pt x="294253" y="149380"/>
                </a:lnTo>
                <a:lnTo>
                  <a:pt x="339193" y="169101"/>
                </a:lnTo>
                <a:lnTo>
                  <a:pt x="382638" y="191204"/>
                </a:lnTo>
                <a:lnTo>
                  <a:pt x="427462" y="115413"/>
                </a:lnTo>
                <a:lnTo>
                  <a:pt x="384318" y="92966"/>
                </a:lnTo>
                <a:lnTo>
                  <a:pt x="339954" y="72760"/>
                </a:lnTo>
                <a:lnTo>
                  <a:pt x="294426" y="54865"/>
                </a:lnTo>
                <a:lnTo>
                  <a:pt x="247791" y="39352"/>
                </a:lnTo>
                <a:lnTo>
                  <a:pt x="200106" y="26293"/>
                </a:lnTo>
                <a:lnTo>
                  <a:pt x="151428" y="15757"/>
                </a:lnTo>
                <a:lnTo>
                  <a:pt x="101813" y="7815"/>
                </a:lnTo>
                <a:lnTo>
                  <a:pt x="51318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27954" y="4656710"/>
            <a:ext cx="318204" cy="552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91454" y="4701160"/>
            <a:ext cx="191770" cy="425450"/>
          </a:xfrm>
          <a:custGeom>
            <a:avLst/>
            <a:gdLst/>
            <a:ahLst/>
            <a:cxnLst/>
            <a:rect l="l" t="t" r="r" b="b"/>
            <a:pathLst>
              <a:path w="191769" h="425450">
                <a:moveTo>
                  <a:pt x="77518" y="0"/>
                </a:moveTo>
                <a:lnTo>
                  <a:pt x="0" y="44771"/>
                </a:lnTo>
                <a:lnTo>
                  <a:pt x="22598" y="88092"/>
                </a:lnTo>
                <a:lnTo>
                  <a:pt x="42566" y="132824"/>
                </a:lnTo>
                <a:lnTo>
                  <a:pt x="59800" y="178774"/>
                </a:lnTo>
                <a:lnTo>
                  <a:pt x="74284" y="225972"/>
                </a:lnTo>
                <a:lnTo>
                  <a:pt x="85941" y="274302"/>
                </a:lnTo>
                <a:lnTo>
                  <a:pt x="94713" y="323680"/>
                </a:lnTo>
                <a:lnTo>
                  <a:pt x="100538" y="374028"/>
                </a:lnTo>
                <a:lnTo>
                  <a:pt x="103356" y="425263"/>
                </a:lnTo>
                <a:lnTo>
                  <a:pt x="191204" y="425263"/>
                </a:lnTo>
                <a:lnTo>
                  <a:pt x="188667" y="374516"/>
                </a:lnTo>
                <a:lnTo>
                  <a:pt x="183408" y="324477"/>
                </a:lnTo>
                <a:lnTo>
                  <a:pt x="175511" y="275217"/>
                </a:lnTo>
                <a:lnTo>
                  <a:pt x="165063" y="226808"/>
                </a:lnTo>
                <a:lnTo>
                  <a:pt x="152148" y="179320"/>
                </a:lnTo>
                <a:lnTo>
                  <a:pt x="136836" y="132786"/>
                </a:lnTo>
                <a:lnTo>
                  <a:pt x="119257" y="87391"/>
                </a:lnTo>
                <a:lnTo>
                  <a:pt x="99451" y="43093"/>
                </a:lnTo>
                <a:lnTo>
                  <a:pt x="7751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27954" y="5125925"/>
            <a:ext cx="318204" cy="554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91454" y="5170375"/>
            <a:ext cx="191770" cy="427990"/>
          </a:xfrm>
          <a:custGeom>
            <a:avLst/>
            <a:gdLst/>
            <a:ahLst/>
            <a:cxnLst/>
            <a:rect l="l" t="t" r="r" b="b"/>
            <a:pathLst>
              <a:path w="191769" h="427989">
                <a:moveTo>
                  <a:pt x="191204" y="0"/>
                </a:moveTo>
                <a:lnTo>
                  <a:pt x="103356" y="0"/>
                </a:lnTo>
                <a:lnTo>
                  <a:pt x="100538" y="51366"/>
                </a:lnTo>
                <a:lnTo>
                  <a:pt x="94713" y="101965"/>
                </a:lnTo>
                <a:lnTo>
                  <a:pt x="85941" y="151674"/>
                </a:lnTo>
                <a:lnTo>
                  <a:pt x="74284" y="200372"/>
                </a:lnTo>
                <a:lnTo>
                  <a:pt x="59800" y="247939"/>
                </a:lnTo>
                <a:lnTo>
                  <a:pt x="42475" y="294425"/>
                </a:lnTo>
                <a:lnTo>
                  <a:pt x="22598" y="339193"/>
                </a:lnTo>
                <a:lnTo>
                  <a:pt x="0" y="382638"/>
                </a:lnTo>
                <a:lnTo>
                  <a:pt x="77518" y="427462"/>
                </a:lnTo>
                <a:lnTo>
                  <a:pt x="99451" y="384317"/>
                </a:lnTo>
                <a:lnTo>
                  <a:pt x="119257" y="339953"/>
                </a:lnTo>
                <a:lnTo>
                  <a:pt x="136907" y="294253"/>
                </a:lnTo>
                <a:lnTo>
                  <a:pt x="152148" y="247790"/>
                </a:lnTo>
                <a:lnTo>
                  <a:pt x="165063" y="200105"/>
                </a:lnTo>
                <a:lnTo>
                  <a:pt x="175511" y="151427"/>
                </a:lnTo>
                <a:lnTo>
                  <a:pt x="183408" y="101813"/>
                </a:lnTo>
                <a:lnTo>
                  <a:pt x="188667" y="51318"/>
                </a:lnTo>
                <a:lnTo>
                  <a:pt x="19120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6864" y="5545694"/>
            <a:ext cx="483035" cy="483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90364" y="5590144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280361" y="0"/>
                </a:moveTo>
                <a:lnTo>
                  <a:pt x="252720" y="41746"/>
                </a:lnTo>
                <a:lnTo>
                  <a:pt x="222763" y="81778"/>
                </a:lnTo>
                <a:lnTo>
                  <a:pt x="190590" y="119997"/>
                </a:lnTo>
                <a:lnTo>
                  <a:pt x="156301" y="156301"/>
                </a:lnTo>
                <a:lnTo>
                  <a:pt x="119997" y="190589"/>
                </a:lnTo>
                <a:lnTo>
                  <a:pt x="81779" y="222762"/>
                </a:lnTo>
                <a:lnTo>
                  <a:pt x="41746" y="252720"/>
                </a:lnTo>
                <a:lnTo>
                  <a:pt x="0" y="280361"/>
                </a:lnTo>
                <a:lnTo>
                  <a:pt x="44719" y="356035"/>
                </a:lnTo>
                <a:lnTo>
                  <a:pt x="86369" y="329162"/>
                </a:lnTo>
                <a:lnTo>
                  <a:pt x="126420" y="300196"/>
                </a:lnTo>
                <a:lnTo>
                  <a:pt x="164799" y="269206"/>
                </a:lnTo>
                <a:lnTo>
                  <a:pt x="201437" y="236263"/>
                </a:lnTo>
                <a:lnTo>
                  <a:pt x="236263" y="201437"/>
                </a:lnTo>
                <a:lnTo>
                  <a:pt x="269207" y="164799"/>
                </a:lnTo>
                <a:lnTo>
                  <a:pt x="300197" y="126419"/>
                </a:lnTo>
                <a:lnTo>
                  <a:pt x="329163" y="86369"/>
                </a:lnTo>
                <a:lnTo>
                  <a:pt x="356035" y="44718"/>
                </a:lnTo>
                <a:lnTo>
                  <a:pt x="280361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7094" y="5848980"/>
            <a:ext cx="554462" cy="316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0594" y="5893430"/>
            <a:ext cx="427990" cy="189230"/>
          </a:xfrm>
          <a:custGeom>
            <a:avLst/>
            <a:gdLst/>
            <a:ahLst/>
            <a:cxnLst/>
            <a:rect l="l" t="t" r="r" b="b"/>
            <a:pathLst>
              <a:path w="427989" h="189229">
                <a:moveTo>
                  <a:pt x="382638" y="0"/>
                </a:moveTo>
                <a:lnTo>
                  <a:pt x="339193" y="21974"/>
                </a:lnTo>
                <a:lnTo>
                  <a:pt x="294253" y="41452"/>
                </a:lnTo>
                <a:lnTo>
                  <a:pt x="247939" y="58353"/>
                </a:lnTo>
                <a:lnTo>
                  <a:pt x="200373" y="72596"/>
                </a:lnTo>
                <a:lnTo>
                  <a:pt x="151674" y="84100"/>
                </a:lnTo>
                <a:lnTo>
                  <a:pt x="101965" y="92784"/>
                </a:lnTo>
                <a:lnTo>
                  <a:pt x="51367" y="98568"/>
                </a:lnTo>
                <a:lnTo>
                  <a:pt x="0" y="101372"/>
                </a:lnTo>
                <a:lnTo>
                  <a:pt x="0" y="189007"/>
                </a:lnTo>
                <a:lnTo>
                  <a:pt x="51318" y="186475"/>
                </a:lnTo>
                <a:lnTo>
                  <a:pt x="101813" y="181228"/>
                </a:lnTo>
                <a:lnTo>
                  <a:pt x="151428" y="173351"/>
                </a:lnTo>
                <a:lnTo>
                  <a:pt x="200106" y="162929"/>
                </a:lnTo>
                <a:lnTo>
                  <a:pt x="247791" y="150046"/>
                </a:lnTo>
                <a:lnTo>
                  <a:pt x="294426" y="134788"/>
                </a:lnTo>
                <a:lnTo>
                  <a:pt x="339954" y="117238"/>
                </a:lnTo>
                <a:lnTo>
                  <a:pt x="384318" y="97481"/>
                </a:lnTo>
                <a:lnTo>
                  <a:pt x="427462" y="75602"/>
                </a:lnTo>
                <a:lnTo>
                  <a:pt x="38263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37879" y="5848980"/>
            <a:ext cx="552263" cy="316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01379" y="5893430"/>
            <a:ext cx="425450" cy="189230"/>
          </a:xfrm>
          <a:custGeom>
            <a:avLst/>
            <a:gdLst/>
            <a:ahLst/>
            <a:cxnLst/>
            <a:rect l="l" t="t" r="r" b="b"/>
            <a:pathLst>
              <a:path w="425450" h="189229">
                <a:moveTo>
                  <a:pt x="44770" y="0"/>
                </a:moveTo>
                <a:lnTo>
                  <a:pt x="0" y="75602"/>
                </a:lnTo>
                <a:lnTo>
                  <a:pt x="43093" y="97481"/>
                </a:lnTo>
                <a:lnTo>
                  <a:pt x="87392" y="117238"/>
                </a:lnTo>
                <a:lnTo>
                  <a:pt x="132825" y="134788"/>
                </a:lnTo>
                <a:lnTo>
                  <a:pt x="179321" y="150046"/>
                </a:lnTo>
                <a:lnTo>
                  <a:pt x="226809" y="162929"/>
                </a:lnTo>
                <a:lnTo>
                  <a:pt x="275218" y="173351"/>
                </a:lnTo>
                <a:lnTo>
                  <a:pt x="324477" y="181228"/>
                </a:lnTo>
                <a:lnTo>
                  <a:pt x="374516" y="186475"/>
                </a:lnTo>
                <a:lnTo>
                  <a:pt x="425263" y="189007"/>
                </a:lnTo>
                <a:lnTo>
                  <a:pt x="425263" y="101372"/>
                </a:lnTo>
                <a:lnTo>
                  <a:pt x="374028" y="98568"/>
                </a:lnTo>
                <a:lnTo>
                  <a:pt x="323680" y="92784"/>
                </a:lnTo>
                <a:lnTo>
                  <a:pt x="274301" y="84100"/>
                </a:lnTo>
                <a:lnTo>
                  <a:pt x="225972" y="72596"/>
                </a:lnTo>
                <a:lnTo>
                  <a:pt x="178773" y="58353"/>
                </a:lnTo>
                <a:lnTo>
                  <a:pt x="132786" y="41452"/>
                </a:lnTo>
                <a:lnTo>
                  <a:pt x="88091" y="21974"/>
                </a:lnTo>
                <a:lnTo>
                  <a:pt x="4477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8438" y="5545694"/>
            <a:ext cx="481936" cy="4830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1938" y="5590144"/>
            <a:ext cx="354965" cy="356235"/>
          </a:xfrm>
          <a:custGeom>
            <a:avLst/>
            <a:gdLst/>
            <a:ahLst/>
            <a:cxnLst/>
            <a:rect l="l" t="t" r="r" b="b"/>
            <a:pathLst>
              <a:path w="354965" h="356235">
                <a:moveTo>
                  <a:pt x="75818" y="0"/>
                </a:moveTo>
                <a:lnTo>
                  <a:pt x="0" y="44718"/>
                </a:lnTo>
                <a:lnTo>
                  <a:pt x="26915" y="86369"/>
                </a:lnTo>
                <a:lnTo>
                  <a:pt x="55930" y="126419"/>
                </a:lnTo>
                <a:lnTo>
                  <a:pt x="86974" y="164799"/>
                </a:lnTo>
                <a:lnTo>
                  <a:pt x="119976" y="201437"/>
                </a:lnTo>
                <a:lnTo>
                  <a:pt x="154864" y="236263"/>
                </a:lnTo>
                <a:lnTo>
                  <a:pt x="191568" y="269206"/>
                </a:lnTo>
                <a:lnTo>
                  <a:pt x="230017" y="300196"/>
                </a:lnTo>
                <a:lnTo>
                  <a:pt x="270140" y="329162"/>
                </a:lnTo>
                <a:lnTo>
                  <a:pt x="311867" y="356035"/>
                </a:lnTo>
                <a:lnTo>
                  <a:pt x="354936" y="280361"/>
                </a:lnTo>
                <a:lnTo>
                  <a:pt x="313192" y="252720"/>
                </a:lnTo>
                <a:lnTo>
                  <a:pt x="273286" y="222762"/>
                </a:lnTo>
                <a:lnTo>
                  <a:pt x="235277" y="190589"/>
                </a:lnTo>
                <a:lnTo>
                  <a:pt x="199226" y="156301"/>
                </a:lnTo>
                <a:lnTo>
                  <a:pt x="165194" y="119997"/>
                </a:lnTo>
                <a:lnTo>
                  <a:pt x="133242" y="81778"/>
                </a:lnTo>
                <a:lnTo>
                  <a:pt x="103429" y="41746"/>
                </a:lnTo>
                <a:lnTo>
                  <a:pt x="7581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1079" y="5125925"/>
            <a:ext cx="318204" cy="554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4579" y="5170375"/>
            <a:ext cx="191770" cy="427990"/>
          </a:xfrm>
          <a:custGeom>
            <a:avLst/>
            <a:gdLst/>
            <a:ahLst/>
            <a:cxnLst/>
            <a:rect l="l" t="t" r="r" b="b"/>
            <a:pathLst>
              <a:path w="191769" h="427989">
                <a:moveTo>
                  <a:pt x="87847" y="0"/>
                </a:moveTo>
                <a:lnTo>
                  <a:pt x="0" y="0"/>
                </a:lnTo>
                <a:lnTo>
                  <a:pt x="2544" y="51366"/>
                </a:lnTo>
                <a:lnTo>
                  <a:pt x="7839" y="101965"/>
                </a:lnTo>
                <a:lnTo>
                  <a:pt x="15756" y="151427"/>
                </a:lnTo>
                <a:lnTo>
                  <a:pt x="26292" y="200105"/>
                </a:lnTo>
                <a:lnTo>
                  <a:pt x="39401" y="247939"/>
                </a:lnTo>
                <a:lnTo>
                  <a:pt x="54864" y="294425"/>
                </a:lnTo>
                <a:lnTo>
                  <a:pt x="72759" y="339953"/>
                </a:lnTo>
                <a:lnTo>
                  <a:pt x="92966" y="384317"/>
                </a:lnTo>
                <a:lnTo>
                  <a:pt x="115412" y="427462"/>
                </a:lnTo>
                <a:lnTo>
                  <a:pt x="191204" y="382638"/>
                </a:lnTo>
                <a:lnTo>
                  <a:pt x="169101" y="339193"/>
                </a:lnTo>
                <a:lnTo>
                  <a:pt x="149380" y="294253"/>
                </a:lnTo>
                <a:lnTo>
                  <a:pt x="132116" y="247790"/>
                </a:lnTo>
                <a:lnTo>
                  <a:pt x="117567" y="200372"/>
                </a:lnTo>
                <a:lnTo>
                  <a:pt x="105717" y="151674"/>
                </a:lnTo>
                <a:lnTo>
                  <a:pt x="96715" y="101813"/>
                </a:lnTo>
                <a:lnTo>
                  <a:pt x="90733" y="51318"/>
                </a:lnTo>
                <a:lnTo>
                  <a:pt x="8784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1079" y="4656710"/>
            <a:ext cx="318204" cy="552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4579" y="4701160"/>
            <a:ext cx="191770" cy="425450"/>
          </a:xfrm>
          <a:custGeom>
            <a:avLst/>
            <a:gdLst/>
            <a:ahLst/>
            <a:cxnLst/>
            <a:rect l="l" t="t" r="r" b="b"/>
            <a:pathLst>
              <a:path w="191769" h="425450">
                <a:moveTo>
                  <a:pt x="115412" y="0"/>
                </a:moveTo>
                <a:lnTo>
                  <a:pt x="92966" y="43093"/>
                </a:lnTo>
                <a:lnTo>
                  <a:pt x="72759" y="87391"/>
                </a:lnTo>
                <a:lnTo>
                  <a:pt x="54864" y="132824"/>
                </a:lnTo>
                <a:lnTo>
                  <a:pt x="39352" y="179320"/>
                </a:lnTo>
                <a:lnTo>
                  <a:pt x="26292" y="226808"/>
                </a:lnTo>
                <a:lnTo>
                  <a:pt x="15756" y="275217"/>
                </a:lnTo>
                <a:lnTo>
                  <a:pt x="7815" y="324477"/>
                </a:lnTo>
                <a:lnTo>
                  <a:pt x="2539" y="374516"/>
                </a:lnTo>
                <a:lnTo>
                  <a:pt x="0" y="425263"/>
                </a:lnTo>
                <a:lnTo>
                  <a:pt x="87847" y="425263"/>
                </a:lnTo>
                <a:lnTo>
                  <a:pt x="90736" y="374028"/>
                </a:lnTo>
                <a:lnTo>
                  <a:pt x="96733" y="323680"/>
                </a:lnTo>
                <a:lnTo>
                  <a:pt x="105717" y="274302"/>
                </a:lnTo>
                <a:lnTo>
                  <a:pt x="117567" y="225972"/>
                </a:lnTo>
                <a:lnTo>
                  <a:pt x="132161" y="178774"/>
                </a:lnTo>
                <a:lnTo>
                  <a:pt x="149380" y="132786"/>
                </a:lnTo>
                <a:lnTo>
                  <a:pt x="169101" y="88092"/>
                </a:lnTo>
                <a:lnTo>
                  <a:pt x="191204" y="44771"/>
                </a:lnTo>
                <a:lnTo>
                  <a:pt x="11541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8438" y="4307269"/>
            <a:ext cx="481936" cy="48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1938" y="4351718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311867" y="0"/>
                </a:moveTo>
                <a:lnTo>
                  <a:pt x="270140" y="26916"/>
                </a:lnTo>
                <a:lnTo>
                  <a:pt x="230017" y="55931"/>
                </a:lnTo>
                <a:lnTo>
                  <a:pt x="191568" y="86975"/>
                </a:lnTo>
                <a:lnTo>
                  <a:pt x="154864" y="119976"/>
                </a:lnTo>
                <a:lnTo>
                  <a:pt x="119976" y="154864"/>
                </a:lnTo>
                <a:lnTo>
                  <a:pt x="86974" y="191568"/>
                </a:lnTo>
                <a:lnTo>
                  <a:pt x="55930" y="230017"/>
                </a:lnTo>
                <a:lnTo>
                  <a:pt x="26915" y="270140"/>
                </a:lnTo>
                <a:lnTo>
                  <a:pt x="0" y="311867"/>
                </a:lnTo>
                <a:lnTo>
                  <a:pt x="75818" y="354937"/>
                </a:lnTo>
                <a:lnTo>
                  <a:pt x="103429" y="313193"/>
                </a:lnTo>
                <a:lnTo>
                  <a:pt x="133242" y="273287"/>
                </a:lnTo>
                <a:lnTo>
                  <a:pt x="165194" y="235278"/>
                </a:lnTo>
                <a:lnTo>
                  <a:pt x="199226" y="199227"/>
                </a:lnTo>
                <a:lnTo>
                  <a:pt x="235277" y="165195"/>
                </a:lnTo>
                <a:lnTo>
                  <a:pt x="273286" y="133242"/>
                </a:lnTo>
                <a:lnTo>
                  <a:pt x="313192" y="103430"/>
                </a:lnTo>
                <a:lnTo>
                  <a:pt x="354936" y="75819"/>
                </a:lnTo>
                <a:lnTo>
                  <a:pt x="31186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37879" y="4169910"/>
            <a:ext cx="552263" cy="3182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01379" y="4214360"/>
            <a:ext cx="425450" cy="191770"/>
          </a:xfrm>
          <a:custGeom>
            <a:avLst/>
            <a:gdLst/>
            <a:ahLst/>
            <a:cxnLst/>
            <a:rect l="l" t="t" r="r" b="b"/>
            <a:pathLst>
              <a:path w="425450" h="191770">
                <a:moveTo>
                  <a:pt x="425263" y="0"/>
                </a:moveTo>
                <a:lnTo>
                  <a:pt x="374516" y="2539"/>
                </a:lnTo>
                <a:lnTo>
                  <a:pt x="324477" y="7815"/>
                </a:lnTo>
                <a:lnTo>
                  <a:pt x="275218" y="15757"/>
                </a:lnTo>
                <a:lnTo>
                  <a:pt x="226809" y="26293"/>
                </a:lnTo>
                <a:lnTo>
                  <a:pt x="179321" y="39352"/>
                </a:lnTo>
                <a:lnTo>
                  <a:pt x="132825" y="54865"/>
                </a:lnTo>
                <a:lnTo>
                  <a:pt x="87392" y="72760"/>
                </a:lnTo>
                <a:lnTo>
                  <a:pt x="43093" y="92966"/>
                </a:lnTo>
                <a:lnTo>
                  <a:pt x="0" y="115413"/>
                </a:lnTo>
                <a:lnTo>
                  <a:pt x="43038" y="191204"/>
                </a:lnTo>
                <a:lnTo>
                  <a:pt x="86931" y="169101"/>
                </a:lnTo>
                <a:lnTo>
                  <a:pt x="132055" y="149380"/>
                </a:lnTo>
                <a:lnTo>
                  <a:pt x="178350" y="132162"/>
                </a:lnTo>
                <a:lnTo>
                  <a:pt x="225756" y="117567"/>
                </a:lnTo>
                <a:lnTo>
                  <a:pt x="274210" y="105717"/>
                </a:lnTo>
                <a:lnTo>
                  <a:pt x="323653" y="96734"/>
                </a:lnTo>
                <a:lnTo>
                  <a:pt x="374024" y="90737"/>
                </a:lnTo>
                <a:lnTo>
                  <a:pt x="425263" y="87848"/>
                </a:lnTo>
                <a:lnTo>
                  <a:pt x="42526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627461" y="0"/>
            <a:ext cx="929640" cy="681355"/>
          </a:xfrm>
          <a:custGeom>
            <a:avLst/>
            <a:gdLst/>
            <a:ahLst/>
            <a:cxnLst/>
            <a:rect l="l" t="t" r="r" b="b"/>
            <a:pathLst>
              <a:path w="929640" h="681355">
                <a:moveTo>
                  <a:pt x="0" y="680761"/>
                </a:moveTo>
                <a:lnTo>
                  <a:pt x="929447" y="680761"/>
                </a:lnTo>
                <a:lnTo>
                  <a:pt x="929447" y="0"/>
                </a:lnTo>
                <a:lnTo>
                  <a:pt x="0" y="0"/>
                </a:lnTo>
                <a:lnTo>
                  <a:pt x="0" y="680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41196" y="1569154"/>
            <a:ext cx="2633345" cy="500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marR="207645" indent="-127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Запрещенная  субстанция </a:t>
            </a:r>
            <a:r>
              <a:rPr sz="2000" b="1" spc="-5" dirty="0">
                <a:latin typeface="Calibri"/>
                <a:cs typeface="Calibri"/>
              </a:rPr>
              <a:t>или  </a:t>
            </a:r>
            <a:r>
              <a:rPr sz="2000" b="1" spc="-20" dirty="0">
                <a:latin typeface="Calibri"/>
                <a:cs typeface="Calibri"/>
              </a:rPr>
              <a:t>метод необходимы  </a:t>
            </a:r>
            <a:r>
              <a:rPr sz="2000" b="1" spc="-5" dirty="0">
                <a:latin typeface="Calibri"/>
                <a:cs typeface="Calibri"/>
              </a:rPr>
              <a:t>для лечения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острого  </a:t>
            </a:r>
            <a:r>
              <a:rPr sz="2000" b="1" spc="-5" dirty="0">
                <a:latin typeface="Calibri"/>
                <a:cs typeface="Calibri"/>
              </a:rPr>
              <a:t>или </a:t>
            </a:r>
            <a:r>
              <a:rPr sz="2000" b="1" spc="-10" dirty="0">
                <a:latin typeface="Calibri"/>
                <a:cs typeface="Calibri"/>
              </a:rPr>
              <a:t>хронического  заболевания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 indent="13335" algn="ctr">
              <a:lnSpc>
                <a:spcPct val="100000"/>
              </a:lnSpc>
              <a:spcBef>
                <a:spcPts val="5"/>
              </a:spcBef>
            </a:pPr>
            <a:r>
              <a:rPr sz="2000" b="1" spc="-20" dirty="0">
                <a:latin typeface="Calibri"/>
                <a:cs typeface="Calibri"/>
              </a:rPr>
              <a:t>Терапевтическое  </a:t>
            </a:r>
            <a:r>
              <a:rPr sz="2000" b="1" spc="-10" dirty="0">
                <a:latin typeface="Calibri"/>
                <a:cs typeface="Calibri"/>
              </a:rPr>
              <a:t>использование  запрещенной  субстанции </a:t>
            </a:r>
            <a:r>
              <a:rPr sz="2000" b="1" spc="-5" dirty="0">
                <a:latin typeface="Calibri"/>
                <a:cs typeface="Calibri"/>
              </a:rPr>
              <a:t>или </a:t>
            </a:r>
            <a:r>
              <a:rPr sz="2000" b="1" spc="-20" dirty="0">
                <a:latin typeface="Calibri"/>
                <a:cs typeface="Calibri"/>
              </a:rPr>
              <a:t>метода  </a:t>
            </a:r>
            <a:r>
              <a:rPr sz="2000" b="1" spc="-5" dirty="0">
                <a:latin typeface="Calibri"/>
                <a:cs typeface="Calibri"/>
              </a:rPr>
              <a:t>крайне маловероятно  </a:t>
            </a:r>
            <a:r>
              <a:rPr sz="2000" b="1" spc="-20" dirty="0">
                <a:latin typeface="Calibri"/>
                <a:cs typeface="Calibri"/>
              </a:rPr>
              <a:t>может </a:t>
            </a:r>
            <a:r>
              <a:rPr sz="2000" b="1" spc="-10" dirty="0">
                <a:latin typeface="Calibri"/>
                <a:cs typeface="Calibri"/>
              </a:rPr>
              <a:t>привести </a:t>
            </a:r>
            <a:r>
              <a:rPr sz="2000" b="1" dirty="0">
                <a:latin typeface="Calibri"/>
                <a:cs typeface="Calibri"/>
              </a:rPr>
              <a:t>к  </a:t>
            </a:r>
            <a:r>
              <a:rPr sz="2000" b="1" spc="-15" dirty="0">
                <a:latin typeface="Calibri"/>
                <a:cs typeface="Calibri"/>
              </a:rPr>
              <a:t>дополнительному  улучшению  </a:t>
            </a:r>
            <a:r>
              <a:rPr sz="2000" b="1" spc="-10" dirty="0">
                <a:latin typeface="Calibri"/>
                <a:cs typeface="Calibri"/>
              </a:rPr>
              <a:t>спортивного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результата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67831" y="2447987"/>
            <a:ext cx="862198" cy="552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31331" y="2827020"/>
            <a:ext cx="691515" cy="90170"/>
          </a:xfrm>
          <a:custGeom>
            <a:avLst/>
            <a:gdLst/>
            <a:ahLst/>
            <a:cxnLst/>
            <a:rect l="l" t="t" r="r" b="b"/>
            <a:pathLst>
              <a:path w="691514" h="90169">
                <a:moveTo>
                  <a:pt x="0" y="90170"/>
                </a:moveTo>
                <a:lnTo>
                  <a:pt x="691255" y="90170"/>
                </a:lnTo>
                <a:lnTo>
                  <a:pt x="691255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31331" y="2583179"/>
            <a:ext cx="88265" cy="243840"/>
          </a:xfrm>
          <a:custGeom>
            <a:avLst/>
            <a:gdLst/>
            <a:ahLst/>
            <a:cxnLst/>
            <a:rect l="l" t="t" r="r" b="b"/>
            <a:pathLst>
              <a:path w="88265" h="243839">
                <a:moveTo>
                  <a:pt x="0" y="243839"/>
                </a:moveTo>
                <a:lnTo>
                  <a:pt x="87917" y="243839"/>
                </a:lnTo>
                <a:lnTo>
                  <a:pt x="87917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31331" y="2493010"/>
            <a:ext cx="691515" cy="90170"/>
          </a:xfrm>
          <a:custGeom>
            <a:avLst/>
            <a:gdLst/>
            <a:ahLst/>
            <a:cxnLst/>
            <a:rect l="l" t="t" r="r" b="b"/>
            <a:pathLst>
              <a:path w="691514" h="90169">
                <a:moveTo>
                  <a:pt x="0" y="90170"/>
                </a:moveTo>
                <a:lnTo>
                  <a:pt x="691255" y="90170"/>
                </a:lnTo>
                <a:lnTo>
                  <a:pt x="691255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26671" y="2636520"/>
            <a:ext cx="140335" cy="190500"/>
          </a:xfrm>
          <a:custGeom>
            <a:avLst/>
            <a:gdLst/>
            <a:ahLst/>
            <a:cxnLst/>
            <a:rect l="l" t="t" r="r" b="b"/>
            <a:pathLst>
              <a:path w="140335" h="190500">
                <a:moveTo>
                  <a:pt x="0" y="190500"/>
                </a:moveTo>
                <a:lnTo>
                  <a:pt x="139857" y="190500"/>
                </a:lnTo>
                <a:lnTo>
                  <a:pt x="139857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6671" y="260985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5915" y="0"/>
                </a:lnTo>
              </a:path>
            </a:pathLst>
          </a:custGeom>
          <a:ln w="53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77230" y="2581162"/>
            <a:ext cx="555922" cy="2779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40730" y="2625612"/>
            <a:ext cx="429259" cy="151130"/>
          </a:xfrm>
          <a:custGeom>
            <a:avLst/>
            <a:gdLst/>
            <a:ahLst/>
            <a:cxnLst/>
            <a:rect l="l" t="t" r="r" b="b"/>
            <a:pathLst>
              <a:path w="429260" h="151130">
                <a:moveTo>
                  <a:pt x="208146" y="0"/>
                </a:moveTo>
                <a:lnTo>
                  <a:pt x="0" y="0"/>
                </a:lnTo>
                <a:lnTo>
                  <a:pt x="0" y="150986"/>
                </a:lnTo>
                <a:lnTo>
                  <a:pt x="428923" y="150986"/>
                </a:lnTo>
                <a:lnTo>
                  <a:pt x="208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594786" y="2140409"/>
            <a:ext cx="315658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0">
              <a:lnSpc>
                <a:spcPct val="1065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Отсутствие разумной  терапевтической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альтернативы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55882" y="1824968"/>
            <a:ext cx="1648936" cy="164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19382" y="1869417"/>
            <a:ext cx="1522095" cy="1522095"/>
          </a:xfrm>
          <a:custGeom>
            <a:avLst/>
            <a:gdLst/>
            <a:ahLst/>
            <a:cxnLst/>
            <a:rect l="l" t="t" r="r" b="b"/>
            <a:pathLst>
              <a:path w="1522095" h="1522095">
                <a:moveTo>
                  <a:pt x="760967" y="0"/>
                </a:moveTo>
                <a:lnTo>
                  <a:pt x="716046" y="1318"/>
                </a:lnTo>
                <a:lnTo>
                  <a:pt x="671251" y="5275"/>
                </a:lnTo>
                <a:lnTo>
                  <a:pt x="626709" y="11869"/>
                </a:lnTo>
                <a:lnTo>
                  <a:pt x="582544" y="21101"/>
                </a:lnTo>
                <a:lnTo>
                  <a:pt x="538884" y="32970"/>
                </a:lnTo>
                <a:lnTo>
                  <a:pt x="495853" y="47478"/>
                </a:lnTo>
                <a:lnTo>
                  <a:pt x="453580" y="64622"/>
                </a:lnTo>
                <a:lnTo>
                  <a:pt x="412189" y="84405"/>
                </a:lnTo>
                <a:lnTo>
                  <a:pt x="371806" y="106825"/>
                </a:lnTo>
                <a:lnTo>
                  <a:pt x="332558" y="131883"/>
                </a:lnTo>
                <a:lnTo>
                  <a:pt x="294570" y="159579"/>
                </a:lnTo>
                <a:lnTo>
                  <a:pt x="257970" y="189912"/>
                </a:lnTo>
                <a:lnTo>
                  <a:pt x="222882" y="222883"/>
                </a:lnTo>
                <a:lnTo>
                  <a:pt x="189911" y="257971"/>
                </a:lnTo>
                <a:lnTo>
                  <a:pt x="159578" y="294571"/>
                </a:lnTo>
                <a:lnTo>
                  <a:pt x="131882" y="332559"/>
                </a:lnTo>
                <a:lnTo>
                  <a:pt x="106825" y="371807"/>
                </a:lnTo>
                <a:lnTo>
                  <a:pt x="84405" y="412189"/>
                </a:lnTo>
                <a:lnTo>
                  <a:pt x="64622" y="453581"/>
                </a:lnTo>
                <a:lnTo>
                  <a:pt x="47477" y="495854"/>
                </a:lnTo>
                <a:lnTo>
                  <a:pt x="32970" y="538884"/>
                </a:lnTo>
                <a:lnTo>
                  <a:pt x="21101" y="582545"/>
                </a:lnTo>
                <a:lnTo>
                  <a:pt x="11869" y="626709"/>
                </a:lnTo>
                <a:lnTo>
                  <a:pt x="5275" y="671252"/>
                </a:lnTo>
                <a:lnTo>
                  <a:pt x="1318" y="716047"/>
                </a:lnTo>
                <a:lnTo>
                  <a:pt x="0" y="760968"/>
                </a:lnTo>
                <a:lnTo>
                  <a:pt x="1318" y="805889"/>
                </a:lnTo>
                <a:lnTo>
                  <a:pt x="5275" y="850684"/>
                </a:lnTo>
                <a:lnTo>
                  <a:pt x="11869" y="895226"/>
                </a:lnTo>
                <a:lnTo>
                  <a:pt x="21101" y="939391"/>
                </a:lnTo>
                <a:lnTo>
                  <a:pt x="32970" y="983051"/>
                </a:lnTo>
                <a:lnTo>
                  <a:pt x="47477" y="1026082"/>
                </a:lnTo>
                <a:lnTo>
                  <a:pt x="64622" y="1068355"/>
                </a:lnTo>
                <a:lnTo>
                  <a:pt x="84405" y="1109746"/>
                </a:lnTo>
                <a:lnTo>
                  <a:pt x="106825" y="1150129"/>
                </a:lnTo>
                <a:lnTo>
                  <a:pt x="131882" y="1189377"/>
                </a:lnTo>
                <a:lnTo>
                  <a:pt x="159578" y="1227365"/>
                </a:lnTo>
                <a:lnTo>
                  <a:pt x="189911" y="1263966"/>
                </a:lnTo>
                <a:lnTo>
                  <a:pt x="222882" y="1299054"/>
                </a:lnTo>
                <a:lnTo>
                  <a:pt x="257970" y="1332025"/>
                </a:lnTo>
                <a:lnTo>
                  <a:pt x="294570" y="1362358"/>
                </a:lnTo>
                <a:lnTo>
                  <a:pt x="332558" y="1390053"/>
                </a:lnTo>
                <a:lnTo>
                  <a:pt x="371806" y="1415111"/>
                </a:lnTo>
                <a:lnTo>
                  <a:pt x="412189" y="1437531"/>
                </a:lnTo>
                <a:lnTo>
                  <a:pt x="453580" y="1457313"/>
                </a:lnTo>
                <a:lnTo>
                  <a:pt x="495853" y="1474458"/>
                </a:lnTo>
                <a:lnTo>
                  <a:pt x="538884" y="1488965"/>
                </a:lnTo>
                <a:lnTo>
                  <a:pt x="582544" y="1500835"/>
                </a:lnTo>
                <a:lnTo>
                  <a:pt x="626709" y="1510067"/>
                </a:lnTo>
                <a:lnTo>
                  <a:pt x="671251" y="1516661"/>
                </a:lnTo>
                <a:lnTo>
                  <a:pt x="716046" y="1520617"/>
                </a:lnTo>
                <a:lnTo>
                  <a:pt x="760967" y="1521936"/>
                </a:lnTo>
                <a:lnTo>
                  <a:pt x="805888" y="1520617"/>
                </a:lnTo>
                <a:lnTo>
                  <a:pt x="850683" y="1516661"/>
                </a:lnTo>
                <a:lnTo>
                  <a:pt x="895226" y="1510067"/>
                </a:lnTo>
                <a:lnTo>
                  <a:pt x="939391" y="1500835"/>
                </a:lnTo>
                <a:lnTo>
                  <a:pt x="983051" y="1488965"/>
                </a:lnTo>
                <a:lnTo>
                  <a:pt x="1026081" y="1474458"/>
                </a:lnTo>
                <a:lnTo>
                  <a:pt x="1068355" y="1457313"/>
                </a:lnTo>
                <a:lnTo>
                  <a:pt x="1109746" y="1437531"/>
                </a:lnTo>
                <a:lnTo>
                  <a:pt x="1150129" y="1415111"/>
                </a:lnTo>
                <a:lnTo>
                  <a:pt x="1189377" y="1390053"/>
                </a:lnTo>
                <a:lnTo>
                  <a:pt x="1227364" y="1362358"/>
                </a:lnTo>
                <a:lnTo>
                  <a:pt x="1263965" y="1332025"/>
                </a:lnTo>
                <a:lnTo>
                  <a:pt x="1299053" y="1299054"/>
                </a:lnTo>
                <a:lnTo>
                  <a:pt x="1332024" y="1263966"/>
                </a:lnTo>
                <a:lnTo>
                  <a:pt x="1362357" y="1227365"/>
                </a:lnTo>
                <a:lnTo>
                  <a:pt x="1390052" y="1189377"/>
                </a:lnTo>
                <a:lnTo>
                  <a:pt x="1415110" y="1150129"/>
                </a:lnTo>
                <a:lnTo>
                  <a:pt x="1437530" y="1109746"/>
                </a:lnTo>
                <a:lnTo>
                  <a:pt x="1457312" y="1068355"/>
                </a:lnTo>
                <a:lnTo>
                  <a:pt x="1474457" y="1026082"/>
                </a:lnTo>
                <a:lnTo>
                  <a:pt x="1488964" y="983051"/>
                </a:lnTo>
                <a:lnTo>
                  <a:pt x="1500834" y="939391"/>
                </a:lnTo>
                <a:lnTo>
                  <a:pt x="1510066" y="895226"/>
                </a:lnTo>
                <a:lnTo>
                  <a:pt x="1516660" y="850684"/>
                </a:lnTo>
                <a:lnTo>
                  <a:pt x="1520616" y="805889"/>
                </a:lnTo>
                <a:lnTo>
                  <a:pt x="1521935" y="760968"/>
                </a:lnTo>
                <a:lnTo>
                  <a:pt x="1520616" y="716047"/>
                </a:lnTo>
                <a:lnTo>
                  <a:pt x="1516660" y="671252"/>
                </a:lnTo>
                <a:lnTo>
                  <a:pt x="1510066" y="626709"/>
                </a:lnTo>
                <a:lnTo>
                  <a:pt x="1500834" y="582545"/>
                </a:lnTo>
                <a:lnTo>
                  <a:pt x="1488964" y="538884"/>
                </a:lnTo>
                <a:lnTo>
                  <a:pt x="1474457" y="495854"/>
                </a:lnTo>
                <a:lnTo>
                  <a:pt x="1457312" y="453581"/>
                </a:lnTo>
                <a:lnTo>
                  <a:pt x="1437530" y="412189"/>
                </a:lnTo>
                <a:lnTo>
                  <a:pt x="1415110" y="371807"/>
                </a:lnTo>
                <a:lnTo>
                  <a:pt x="1390052" y="332559"/>
                </a:lnTo>
                <a:lnTo>
                  <a:pt x="1362357" y="294571"/>
                </a:lnTo>
                <a:lnTo>
                  <a:pt x="1332024" y="257971"/>
                </a:lnTo>
                <a:lnTo>
                  <a:pt x="1299053" y="222883"/>
                </a:lnTo>
                <a:lnTo>
                  <a:pt x="1263965" y="189912"/>
                </a:lnTo>
                <a:lnTo>
                  <a:pt x="1227364" y="159579"/>
                </a:lnTo>
                <a:lnTo>
                  <a:pt x="1189377" y="131883"/>
                </a:lnTo>
                <a:lnTo>
                  <a:pt x="1150129" y="106825"/>
                </a:lnTo>
                <a:lnTo>
                  <a:pt x="1109746" y="84405"/>
                </a:lnTo>
                <a:lnTo>
                  <a:pt x="1068355" y="64622"/>
                </a:lnTo>
                <a:lnTo>
                  <a:pt x="1026081" y="47478"/>
                </a:lnTo>
                <a:lnTo>
                  <a:pt x="983051" y="32970"/>
                </a:lnTo>
                <a:lnTo>
                  <a:pt x="939391" y="21101"/>
                </a:lnTo>
                <a:lnTo>
                  <a:pt x="895226" y="11869"/>
                </a:lnTo>
                <a:lnTo>
                  <a:pt x="850683" y="5275"/>
                </a:lnTo>
                <a:lnTo>
                  <a:pt x="805888" y="1318"/>
                </a:lnTo>
                <a:lnTo>
                  <a:pt x="76096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58045" y="1788702"/>
            <a:ext cx="483035" cy="48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1545" y="1833153"/>
            <a:ext cx="356235" cy="354965"/>
          </a:xfrm>
          <a:custGeom>
            <a:avLst/>
            <a:gdLst/>
            <a:ahLst/>
            <a:cxnLst/>
            <a:rect l="l" t="t" r="r" b="b"/>
            <a:pathLst>
              <a:path w="356234" h="354964">
                <a:moveTo>
                  <a:pt x="44717" y="0"/>
                </a:moveTo>
                <a:lnTo>
                  <a:pt x="0" y="75817"/>
                </a:lnTo>
                <a:lnTo>
                  <a:pt x="41746" y="103429"/>
                </a:lnTo>
                <a:lnTo>
                  <a:pt x="81778" y="133241"/>
                </a:lnTo>
                <a:lnTo>
                  <a:pt x="119997" y="165194"/>
                </a:lnTo>
                <a:lnTo>
                  <a:pt x="156300" y="199226"/>
                </a:lnTo>
                <a:lnTo>
                  <a:pt x="190589" y="235276"/>
                </a:lnTo>
                <a:lnTo>
                  <a:pt x="222762" y="273285"/>
                </a:lnTo>
                <a:lnTo>
                  <a:pt x="252720" y="313192"/>
                </a:lnTo>
                <a:lnTo>
                  <a:pt x="280361" y="354935"/>
                </a:lnTo>
                <a:lnTo>
                  <a:pt x="356035" y="311867"/>
                </a:lnTo>
                <a:lnTo>
                  <a:pt x="329163" y="270140"/>
                </a:lnTo>
                <a:lnTo>
                  <a:pt x="300196" y="230017"/>
                </a:lnTo>
                <a:lnTo>
                  <a:pt x="269206" y="191568"/>
                </a:lnTo>
                <a:lnTo>
                  <a:pt x="236263" y="154864"/>
                </a:lnTo>
                <a:lnTo>
                  <a:pt x="201437" y="119975"/>
                </a:lnTo>
                <a:lnTo>
                  <a:pt x="164799" y="86974"/>
                </a:lnTo>
                <a:lnTo>
                  <a:pt x="126419" y="55930"/>
                </a:lnTo>
                <a:lnTo>
                  <a:pt x="86368" y="26915"/>
                </a:lnTo>
                <a:lnTo>
                  <a:pt x="4471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38275" y="1651344"/>
            <a:ext cx="554462" cy="31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01775" y="1695795"/>
            <a:ext cx="427990" cy="191770"/>
          </a:xfrm>
          <a:custGeom>
            <a:avLst/>
            <a:gdLst/>
            <a:ahLst/>
            <a:cxnLst/>
            <a:rect l="l" t="t" r="r" b="b"/>
            <a:pathLst>
              <a:path w="427990" h="191769">
                <a:moveTo>
                  <a:pt x="0" y="0"/>
                </a:moveTo>
                <a:lnTo>
                  <a:pt x="0" y="87847"/>
                </a:lnTo>
                <a:lnTo>
                  <a:pt x="51366" y="90735"/>
                </a:lnTo>
                <a:lnTo>
                  <a:pt x="101965" y="96732"/>
                </a:lnTo>
                <a:lnTo>
                  <a:pt x="151674" y="105716"/>
                </a:lnTo>
                <a:lnTo>
                  <a:pt x="200372" y="117566"/>
                </a:lnTo>
                <a:lnTo>
                  <a:pt x="247939" y="132161"/>
                </a:lnTo>
                <a:lnTo>
                  <a:pt x="294253" y="149379"/>
                </a:lnTo>
                <a:lnTo>
                  <a:pt x="339193" y="169100"/>
                </a:lnTo>
                <a:lnTo>
                  <a:pt x="382638" y="191203"/>
                </a:lnTo>
                <a:lnTo>
                  <a:pt x="427461" y="115412"/>
                </a:lnTo>
                <a:lnTo>
                  <a:pt x="384317" y="92965"/>
                </a:lnTo>
                <a:lnTo>
                  <a:pt x="339952" y="72759"/>
                </a:lnTo>
                <a:lnTo>
                  <a:pt x="294425" y="54864"/>
                </a:lnTo>
                <a:lnTo>
                  <a:pt x="247790" y="39351"/>
                </a:lnTo>
                <a:lnTo>
                  <a:pt x="200105" y="26291"/>
                </a:lnTo>
                <a:lnTo>
                  <a:pt x="151427" y="15756"/>
                </a:lnTo>
                <a:lnTo>
                  <a:pt x="101813" y="7815"/>
                </a:lnTo>
                <a:lnTo>
                  <a:pt x="51318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59135" y="2138143"/>
            <a:ext cx="318204" cy="552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22635" y="2182594"/>
            <a:ext cx="191770" cy="425450"/>
          </a:xfrm>
          <a:custGeom>
            <a:avLst/>
            <a:gdLst/>
            <a:ahLst/>
            <a:cxnLst/>
            <a:rect l="l" t="t" r="r" b="b"/>
            <a:pathLst>
              <a:path w="191770" h="425450">
                <a:moveTo>
                  <a:pt x="77516" y="0"/>
                </a:moveTo>
                <a:lnTo>
                  <a:pt x="0" y="44771"/>
                </a:lnTo>
                <a:lnTo>
                  <a:pt x="22598" y="88092"/>
                </a:lnTo>
                <a:lnTo>
                  <a:pt x="42566" y="132825"/>
                </a:lnTo>
                <a:lnTo>
                  <a:pt x="59800" y="178774"/>
                </a:lnTo>
                <a:lnTo>
                  <a:pt x="74283" y="225973"/>
                </a:lnTo>
                <a:lnTo>
                  <a:pt x="85941" y="274302"/>
                </a:lnTo>
                <a:lnTo>
                  <a:pt x="94712" y="323681"/>
                </a:lnTo>
                <a:lnTo>
                  <a:pt x="100538" y="374028"/>
                </a:lnTo>
                <a:lnTo>
                  <a:pt x="103356" y="425263"/>
                </a:lnTo>
                <a:lnTo>
                  <a:pt x="191203" y="425263"/>
                </a:lnTo>
                <a:lnTo>
                  <a:pt x="188666" y="374516"/>
                </a:lnTo>
                <a:lnTo>
                  <a:pt x="183407" y="324477"/>
                </a:lnTo>
                <a:lnTo>
                  <a:pt x="175511" y="275218"/>
                </a:lnTo>
                <a:lnTo>
                  <a:pt x="165062" y="226809"/>
                </a:lnTo>
                <a:lnTo>
                  <a:pt x="152147" y="179321"/>
                </a:lnTo>
                <a:lnTo>
                  <a:pt x="136835" y="132787"/>
                </a:lnTo>
                <a:lnTo>
                  <a:pt x="119255" y="87392"/>
                </a:lnTo>
                <a:lnTo>
                  <a:pt x="99449" y="43093"/>
                </a:lnTo>
                <a:lnTo>
                  <a:pt x="7751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59135" y="2607360"/>
            <a:ext cx="318204" cy="554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22635" y="2651809"/>
            <a:ext cx="191770" cy="427990"/>
          </a:xfrm>
          <a:custGeom>
            <a:avLst/>
            <a:gdLst/>
            <a:ahLst/>
            <a:cxnLst/>
            <a:rect l="l" t="t" r="r" b="b"/>
            <a:pathLst>
              <a:path w="191770" h="427989">
                <a:moveTo>
                  <a:pt x="191203" y="0"/>
                </a:moveTo>
                <a:lnTo>
                  <a:pt x="103356" y="0"/>
                </a:lnTo>
                <a:lnTo>
                  <a:pt x="100538" y="51367"/>
                </a:lnTo>
                <a:lnTo>
                  <a:pt x="94712" y="101965"/>
                </a:lnTo>
                <a:lnTo>
                  <a:pt x="85941" y="151674"/>
                </a:lnTo>
                <a:lnTo>
                  <a:pt x="74283" y="200373"/>
                </a:lnTo>
                <a:lnTo>
                  <a:pt x="59800" y="247939"/>
                </a:lnTo>
                <a:lnTo>
                  <a:pt x="42475" y="294426"/>
                </a:lnTo>
                <a:lnTo>
                  <a:pt x="22598" y="339193"/>
                </a:lnTo>
                <a:lnTo>
                  <a:pt x="0" y="382638"/>
                </a:lnTo>
                <a:lnTo>
                  <a:pt x="77516" y="427462"/>
                </a:lnTo>
                <a:lnTo>
                  <a:pt x="99449" y="384318"/>
                </a:lnTo>
                <a:lnTo>
                  <a:pt x="119255" y="339954"/>
                </a:lnTo>
                <a:lnTo>
                  <a:pt x="136906" y="294253"/>
                </a:lnTo>
                <a:lnTo>
                  <a:pt x="152147" y="247791"/>
                </a:lnTo>
                <a:lnTo>
                  <a:pt x="165062" y="200106"/>
                </a:lnTo>
                <a:lnTo>
                  <a:pt x="175511" y="151428"/>
                </a:lnTo>
                <a:lnTo>
                  <a:pt x="183407" y="101813"/>
                </a:lnTo>
                <a:lnTo>
                  <a:pt x="188666" y="51318"/>
                </a:lnTo>
                <a:lnTo>
                  <a:pt x="19120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58045" y="3027128"/>
            <a:ext cx="483035" cy="483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21545" y="3071580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280361" y="0"/>
                </a:moveTo>
                <a:lnTo>
                  <a:pt x="252720" y="41746"/>
                </a:lnTo>
                <a:lnTo>
                  <a:pt x="222762" y="81778"/>
                </a:lnTo>
                <a:lnTo>
                  <a:pt x="190589" y="119997"/>
                </a:lnTo>
                <a:lnTo>
                  <a:pt x="156300" y="156300"/>
                </a:lnTo>
                <a:lnTo>
                  <a:pt x="119997" y="190589"/>
                </a:lnTo>
                <a:lnTo>
                  <a:pt x="81778" y="222762"/>
                </a:lnTo>
                <a:lnTo>
                  <a:pt x="41746" y="252720"/>
                </a:lnTo>
                <a:lnTo>
                  <a:pt x="0" y="280361"/>
                </a:lnTo>
                <a:lnTo>
                  <a:pt x="44717" y="356034"/>
                </a:lnTo>
                <a:lnTo>
                  <a:pt x="86368" y="329162"/>
                </a:lnTo>
                <a:lnTo>
                  <a:pt x="126419" y="300196"/>
                </a:lnTo>
                <a:lnTo>
                  <a:pt x="164799" y="269206"/>
                </a:lnTo>
                <a:lnTo>
                  <a:pt x="201437" y="236262"/>
                </a:lnTo>
                <a:lnTo>
                  <a:pt x="236263" y="201437"/>
                </a:lnTo>
                <a:lnTo>
                  <a:pt x="269206" y="164799"/>
                </a:lnTo>
                <a:lnTo>
                  <a:pt x="300196" y="126419"/>
                </a:lnTo>
                <a:lnTo>
                  <a:pt x="329163" y="86368"/>
                </a:lnTo>
                <a:lnTo>
                  <a:pt x="356035" y="44717"/>
                </a:lnTo>
                <a:lnTo>
                  <a:pt x="280361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38275" y="3330415"/>
            <a:ext cx="554462" cy="316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01775" y="3374866"/>
            <a:ext cx="427990" cy="189230"/>
          </a:xfrm>
          <a:custGeom>
            <a:avLst/>
            <a:gdLst/>
            <a:ahLst/>
            <a:cxnLst/>
            <a:rect l="l" t="t" r="r" b="b"/>
            <a:pathLst>
              <a:path w="427990" h="189229">
                <a:moveTo>
                  <a:pt x="382638" y="0"/>
                </a:moveTo>
                <a:lnTo>
                  <a:pt x="339193" y="21974"/>
                </a:lnTo>
                <a:lnTo>
                  <a:pt x="294253" y="41452"/>
                </a:lnTo>
                <a:lnTo>
                  <a:pt x="247939" y="58353"/>
                </a:lnTo>
                <a:lnTo>
                  <a:pt x="200372" y="72595"/>
                </a:lnTo>
                <a:lnTo>
                  <a:pt x="151674" y="84099"/>
                </a:lnTo>
                <a:lnTo>
                  <a:pt x="101965" y="92784"/>
                </a:lnTo>
                <a:lnTo>
                  <a:pt x="51366" y="98568"/>
                </a:lnTo>
                <a:lnTo>
                  <a:pt x="0" y="101372"/>
                </a:lnTo>
                <a:lnTo>
                  <a:pt x="0" y="189006"/>
                </a:lnTo>
                <a:lnTo>
                  <a:pt x="51318" y="186474"/>
                </a:lnTo>
                <a:lnTo>
                  <a:pt x="101813" y="181228"/>
                </a:lnTo>
                <a:lnTo>
                  <a:pt x="151427" y="173351"/>
                </a:lnTo>
                <a:lnTo>
                  <a:pt x="200105" y="162929"/>
                </a:lnTo>
                <a:lnTo>
                  <a:pt x="247790" y="150047"/>
                </a:lnTo>
                <a:lnTo>
                  <a:pt x="294425" y="134788"/>
                </a:lnTo>
                <a:lnTo>
                  <a:pt x="339952" y="117238"/>
                </a:lnTo>
                <a:lnTo>
                  <a:pt x="384317" y="97481"/>
                </a:lnTo>
                <a:lnTo>
                  <a:pt x="427461" y="75603"/>
                </a:lnTo>
                <a:lnTo>
                  <a:pt x="38263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69059" y="3330415"/>
            <a:ext cx="552263" cy="316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32559" y="3374866"/>
            <a:ext cx="425450" cy="189230"/>
          </a:xfrm>
          <a:custGeom>
            <a:avLst/>
            <a:gdLst/>
            <a:ahLst/>
            <a:cxnLst/>
            <a:rect l="l" t="t" r="r" b="b"/>
            <a:pathLst>
              <a:path w="425450" h="189229">
                <a:moveTo>
                  <a:pt x="44770" y="0"/>
                </a:moveTo>
                <a:lnTo>
                  <a:pt x="0" y="75603"/>
                </a:lnTo>
                <a:lnTo>
                  <a:pt x="43093" y="97481"/>
                </a:lnTo>
                <a:lnTo>
                  <a:pt x="87391" y="117238"/>
                </a:lnTo>
                <a:lnTo>
                  <a:pt x="132824" y="134788"/>
                </a:lnTo>
                <a:lnTo>
                  <a:pt x="179320" y="150047"/>
                </a:lnTo>
                <a:lnTo>
                  <a:pt x="226808" y="162929"/>
                </a:lnTo>
                <a:lnTo>
                  <a:pt x="275217" y="173351"/>
                </a:lnTo>
                <a:lnTo>
                  <a:pt x="324477" y="181228"/>
                </a:lnTo>
                <a:lnTo>
                  <a:pt x="374516" y="186474"/>
                </a:lnTo>
                <a:lnTo>
                  <a:pt x="425263" y="189006"/>
                </a:lnTo>
                <a:lnTo>
                  <a:pt x="425263" y="101372"/>
                </a:lnTo>
                <a:lnTo>
                  <a:pt x="374028" y="98568"/>
                </a:lnTo>
                <a:lnTo>
                  <a:pt x="323680" y="92784"/>
                </a:lnTo>
                <a:lnTo>
                  <a:pt x="274301" y="84099"/>
                </a:lnTo>
                <a:lnTo>
                  <a:pt x="225972" y="72595"/>
                </a:lnTo>
                <a:lnTo>
                  <a:pt x="178773" y="58353"/>
                </a:lnTo>
                <a:lnTo>
                  <a:pt x="132786" y="41452"/>
                </a:lnTo>
                <a:lnTo>
                  <a:pt x="88091" y="21974"/>
                </a:lnTo>
                <a:lnTo>
                  <a:pt x="4477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19618" y="3027128"/>
            <a:ext cx="481936" cy="4830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3118" y="3071580"/>
            <a:ext cx="354965" cy="356235"/>
          </a:xfrm>
          <a:custGeom>
            <a:avLst/>
            <a:gdLst/>
            <a:ahLst/>
            <a:cxnLst/>
            <a:rect l="l" t="t" r="r" b="b"/>
            <a:pathLst>
              <a:path w="354965" h="356235">
                <a:moveTo>
                  <a:pt x="75817" y="0"/>
                </a:moveTo>
                <a:lnTo>
                  <a:pt x="0" y="44717"/>
                </a:lnTo>
                <a:lnTo>
                  <a:pt x="26915" y="86368"/>
                </a:lnTo>
                <a:lnTo>
                  <a:pt x="55930" y="126419"/>
                </a:lnTo>
                <a:lnTo>
                  <a:pt x="86974" y="164799"/>
                </a:lnTo>
                <a:lnTo>
                  <a:pt x="119975" y="201437"/>
                </a:lnTo>
                <a:lnTo>
                  <a:pt x="154864" y="236262"/>
                </a:lnTo>
                <a:lnTo>
                  <a:pt x="191568" y="269206"/>
                </a:lnTo>
                <a:lnTo>
                  <a:pt x="230017" y="300196"/>
                </a:lnTo>
                <a:lnTo>
                  <a:pt x="270140" y="329162"/>
                </a:lnTo>
                <a:lnTo>
                  <a:pt x="311867" y="356034"/>
                </a:lnTo>
                <a:lnTo>
                  <a:pt x="354935" y="280361"/>
                </a:lnTo>
                <a:lnTo>
                  <a:pt x="313192" y="252720"/>
                </a:lnTo>
                <a:lnTo>
                  <a:pt x="273285" y="222762"/>
                </a:lnTo>
                <a:lnTo>
                  <a:pt x="235276" y="190589"/>
                </a:lnTo>
                <a:lnTo>
                  <a:pt x="199226" y="156300"/>
                </a:lnTo>
                <a:lnTo>
                  <a:pt x="165194" y="119997"/>
                </a:lnTo>
                <a:lnTo>
                  <a:pt x="133241" y="81778"/>
                </a:lnTo>
                <a:lnTo>
                  <a:pt x="103429" y="41746"/>
                </a:lnTo>
                <a:lnTo>
                  <a:pt x="7581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82260" y="2607360"/>
            <a:ext cx="318204" cy="554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45760" y="2651809"/>
            <a:ext cx="191770" cy="427990"/>
          </a:xfrm>
          <a:custGeom>
            <a:avLst/>
            <a:gdLst/>
            <a:ahLst/>
            <a:cxnLst/>
            <a:rect l="l" t="t" r="r" b="b"/>
            <a:pathLst>
              <a:path w="191770" h="427989">
                <a:moveTo>
                  <a:pt x="87847" y="0"/>
                </a:moveTo>
                <a:lnTo>
                  <a:pt x="0" y="0"/>
                </a:lnTo>
                <a:lnTo>
                  <a:pt x="2544" y="51367"/>
                </a:lnTo>
                <a:lnTo>
                  <a:pt x="7839" y="101965"/>
                </a:lnTo>
                <a:lnTo>
                  <a:pt x="15756" y="151428"/>
                </a:lnTo>
                <a:lnTo>
                  <a:pt x="26292" y="200106"/>
                </a:lnTo>
                <a:lnTo>
                  <a:pt x="39401" y="247939"/>
                </a:lnTo>
                <a:lnTo>
                  <a:pt x="54864" y="294426"/>
                </a:lnTo>
                <a:lnTo>
                  <a:pt x="72759" y="339954"/>
                </a:lnTo>
                <a:lnTo>
                  <a:pt x="92965" y="384318"/>
                </a:lnTo>
                <a:lnTo>
                  <a:pt x="115412" y="427462"/>
                </a:lnTo>
                <a:lnTo>
                  <a:pt x="191203" y="382638"/>
                </a:lnTo>
                <a:lnTo>
                  <a:pt x="169101" y="339193"/>
                </a:lnTo>
                <a:lnTo>
                  <a:pt x="149380" y="294253"/>
                </a:lnTo>
                <a:lnTo>
                  <a:pt x="132116" y="247791"/>
                </a:lnTo>
                <a:lnTo>
                  <a:pt x="117567" y="200373"/>
                </a:lnTo>
                <a:lnTo>
                  <a:pt x="105717" y="151674"/>
                </a:lnTo>
                <a:lnTo>
                  <a:pt x="96715" y="101813"/>
                </a:lnTo>
                <a:lnTo>
                  <a:pt x="90733" y="51318"/>
                </a:lnTo>
                <a:lnTo>
                  <a:pt x="8784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82260" y="2138143"/>
            <a:ext cx="318204" cy="552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45760" y="2182594"/>
            <a:ext cx="191770" cy="425450"/>
          </a:xfrm>
          <a:custGeom>
            <a:avLst/>
            <a:gdLst/>
            <a:ahLst/>
            <a:cxnLst/>
            <a:rect l="l" t="t" r="r" b="b"/>
            <a:pathLst>
              <a:path w="191770" h="425450">
                <a:moveTo>
                  <a:pt x="115412" y="0"/>
                </a:moveTo>
                <a:lnTo>
                  <a:pt x="92965" y="43093"/>
                </a:lnTo>
                <a:lnTo>
                  <a:pt x="72759" y="87392"/>
                </a:lnTo>
                <a:lnTo>
                  <a:pt x="54864" y="132825"/>
                </a:lnTo>
                <a:lnTo>
                  <a:pt x="39352" y="179321"/>
                </a:lnTo>
                <a:lnTo>
                  <a:pt x="26292" y="226809"/>
                </a:lnTo>
                <a:lnTo>
                  <a:pt x="15756" y="275218"/>
                </a:lnTo>
                <a:lnTo>
                  <a:pt x="7815" y="324477"/>
                </a:lnTo>
                <a:lnTo>
                  <a:pt x="2539" y="374516"/>
                </a:lnTo>
                <a:lnTo>
                  <a:pt x="0" y="425263"/>
                </a:lnTo>
                <a:lnTo>
                  <a:pt x="87847" y="425263"/>
                </a:lnTo>
                <a:lnTo>
                  <a:pt x="90736" y="374028"/>
                </a:lnTo>
                <a:lnTo>
                  <a:pt x="96733" y="323681"/>
                </a:lnTo>
                <a:lnTo>
                  <a:pt x="105717" y="274302"/>
                </a:lnTo>
                <a:lnTo>
                  <a:pt x="117567" y="225973"/>
                </a:lnTo>
                <a:lnTo>
                  <a:pt x="132161" y="178774"/>
                </a:lnTo>
                <a:lnTo>
                  <a:pt x="149380" y="132787"/>
                </a:lnTo>
                <a:lnTo>
                  <a:pt x="169101" y="88092"/>
                </a:lnTo>
                <a:lnTo>
                  <a:pt x="191203" y="44771"/>
                </a:lnTo>
                <a:lnTo>
                  <a:pt x="11541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19618" y="1788702"/>
            <a:ext cx="481936" cy="48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3118" y="1833153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311867" y="0"/>
                </a:moveTo>
                <a:lnTo>
                  <a:pt x="270140" y="26915"/>
                </a:lnTo>
                <a:lnTo>
                  <a:pt x="230017" y="55930"/>
                </a:lnTo>
                <a:lnTo>
                  <a:pt x="191568" y="86974"/>
                </a:lnTo>
                <a:lnTo>
                  <a:pt x="154864" y="119975"/>
                </a:lnTo>
                <a:lnTo>
                  <a:pt x="119975" y="154864"/>
                </a:lnTo>
                <a:lnTo>
                  <a:pt x="86974" y="191568"/>
                </a:lnTo>
                <a:lnTo>
                  <a:pt x="55930" y="230017"/>
                </a:lnTo>
                <a:lnTo>
                  <a:pt x="26915" y="270140"/>
                </a:lnTo>
                <a:lnTo>
                  <a:pt x="0" y="311867"/>
                </a:lnTo>
                <a:lnTo>
                  <a:pt x="75817" y="354935"/>
                </a:lnTo>
                <a:lnTo>
                  <a:pt x="103429" y="313192"/>
                </a:lnTo>
                <a:lnTo>
                  <a:pt x="133241" y="273285"/>
                </a:lnTo>
                <a:lnTo>
                  <a:pt x="165194" y="235276"/>
                </a:lnTo>
                <a:lnTo>
                  <a:pt x="199226" y="199226"/>
                </a:lnTo>
                <a:lnTo>
                  <a:pt x="235276" y="165194"/>
                </a:lnTo>
                <a:lnTo>
                  <a:pt x="273285" y="133241"/>
                </a:lnTo>
                <a:lnTo>
                  <a:pt x="313192" y="103429"/>
                </a:lnTo>
                <a:lnTo>
                  <a:pt x="354935" y="75817"/>
                </a:lnTo>
                <a:lnTo>
                  <a:pt x="31186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69059" y="1651344"/>
            <a:ext cx="552263" cy="3182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32559" y="1695795"/>
            <a:ext cx="425450" cy="191770"/>
          </a:xfrm>
          <a:custGeom>
            <a:avLst/>
            <a:gdLst/>
            <a:ahLst/>
            <a:cxnLst/>
            <a:rect l="l" t="t" r="r" b="b"/>
            <a:pathLst>
              <a:path w="425450" h="191769">
                <a:moveTo>
                  <a:pt x="425263" y="0"/>
                </a:moveTo>
                <a:lnTo>
                  <a:pt x="374516" y="2539"/>
                </a:lnTo>
                <a:lnTo>
                  <a:pt x="324477" y="7815"/>
                </a:lnTo>
                <a:lnTo>
                  <a:pt x="275217" y="15756"/>
                </a:lnTo>
                <a:lnTo>
                  <a:pt x="226808" y="26291"/>
                </a:lnTo>
                <a:lnTo>
                  <a:pt x="179320" y="39351"/>
                </a:lnTo>
                <a:lnTo>
                  <a:pt x="132824" y="54864"/>
                </a:lnTo>
                <a:lnTo>
                  <a:pt x="87391" y="72759"/>
                </a:lnTo>
                <a:lnTo>
                  <a:pt x="43093" y="92965"/>
                </a:lnTo>
                <a:lnTo>
                  <a:pt x="0" y="115412"/>
                </a:lnTo>
                <a:lnTo>
                  <a:pt x="43037" y="191203"/>
                </a:lnTo>
                <a:lnTo>
                  <a:pt x="86930" y="169100"/>
                </a:lnTo>
                <a:lnTo>
                  <a:pt x="132055" y="149379"/>
                </a:lnTo>
                <a:lnTo>
                  <a:pt x="178350" y="132161"/>
                </a:lnTo>
                <a:lnTo>
                  <a:pt x="225755" y="117566"/>
                </a:lnTo>
                <a:lnTo>
                  <a:pt x="274210" y="105716"/>
                </a:lnTo>
                <a:lnTo>
                  <a:pt x="323653" y="96732"/>
                </a:lnTo>
                <a:lnTo>
                  <a:pt x="374024" y="90735"/>
                </a:lnTo>
                <a:lnTo>
                  <a:pt x="425263" y="87847"/>
                </a:lnTo>
                <a:lnTo>
                  <a:pt x="42526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02757" y="4343531"/>
            <a:ext cx="1648936" cy="164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66258" y="4387982"/>
            <a:ext cx="1522095" cy="1522095"/>
          </a:xfrm>
          <a:custGeom>
            <a:avLst/>
            <a:gdLst/>
            <a:ahLst/>
            <a:cxnLst/>
            <a:rect l="l" t="t" r="r" b="b"/>
            <a:pathLst>
              <a:path w="1522095" h="1522095">
                <a:moveTo>
                  <a:pt x="760968" y="0"/>
                </a:moveTo>
                <a:lnTo>
                  <a:pt x="716047" y="1318"/>
                </a:lnTo>
                <a:lnTo>
                  <a:pt x="671252" y="5275"/>
                </a:lnTo>
                <a:lnTo>
                  <a:pt x="626709" y="11869"/>
                </a:lnTo>
                <a:lnTo>
                  <a:pt x="582544" y="21101"/>
                </a:lnTo>
                <a:lnTo>
                  <a:pt x="538884" y="32970"/>
                </a:lnTo>
                <a:lnTo>
                  <a:pt x="495854" y="47477"/>
                </a:lnTo>
                <a:lnTo>
                  <a:pt x="453580" y="64622"/>
                </a:lnTo>
                <a:lnTo>
                  <a:pt x="412189" y="84405"/>
                </a:lnTo>
                <a:lnTo>
                  <a:pt x="371806" y="106825"/>
                </a:lnTo>
                <a:lnTo>
                  <a:pt x="332558" y="131882"/>
                </a:lnTo>
                <a:lnTo>
                  <a:pt x="294571" y="159578"/>
                </a:lnTo>
                <a:lnTo>
                  <a:pt x="257970" y="189911"/>
                </a:lnTo>
                <a:lnTo>
                  <a:pt x="222882" y="222882"/>
                </a:lnTo>
                <a:lnTo>
                  <a:pt x="189911" y="257970"/>
                </a:lnTo>
                <a:lnTo>
                  <a:pt x="159578" y="294570"/>
                </a:lnTo>
                <a:lnTo>
                  <a:pt x="131882" y="332558"/>
                </a:lnTo>
                <a:lnTo>
                  <a:pt x="106825" y="371806"/>
                </a:lnTo>
                <a:lnTo>
                  <a:pt x="84405" y="412189"/>
                </a:lnTo>
                <a:lnTo>
                  <a:pt x="64622" y="453580"/>
                </a:lnTo>
                <a:lnTo>
                  <a:pt x="47477" y="495853"/>
                </a:lnTo>
                <a:lnTo>
                  <a:pt x="32970" y="538884"/>
                </a:lnTo>
                <a:lnTo>
                  <a:pt x="21101" y="582544"/>
                </a:lnTo>
                <a:lnTo>
                  <a:pt x="11869" y="626709"/>
                </a:lnTo>
                <a:lnTo>
                  <a:pt x="5275" y="671251"/>
                </a:lnTo>
                <a:lnTo>
                  <a:pt x="1318" y="716046"/>
                </a:lnTo>
                <a:lnTo>
                  <a:pt x="0" y="760967"/>
                </a:lnTo>
                <a:lnTo>
                  <a:pt x="1318" y="805888"/>
                </a:lnTo>
                <a:lnTo>
                  <a:pt x="5275" y="850683"/>
                </a:lnTo>
                <a:lnTo>
                  <a:pt x="11869" y="895226"/>
                </a:lnTo>
                <a:lnTo>
                  <a:pt x="21101" y="939391"/>
                </a:lnTo>
                <a:lnTo>
                  <a:pt x="32970" y="983051"/>
                </a:lnTo>
                <a:lnTo>
                  <a:pt x="47477" y="1026081"/>
                </a:lnTo>
                <a:lnTo>
                  <a:pt x="64622" y="1068355"/>
                </a:lnTo>
                <a:lnTo>
                  <a:pt x="84405" y="1109746"/>
                </a:lnTo>
                <a:lnTo>
                  <a:pt x="106825" y="1150129"/>
                </a:lnTo>
                <a:lnTo>
                  <a:pt x="131882" y="1189377"/>
                </a:lnTo>
                <a:lnTo>
                  <a:pt x="159578" y="1227364"/>
                </a:lnTo>
                <a:lnTo>
                  <a:pt x="189911" y="1263965"/>
                </a:lnTo>
                <a:lnTo>
                  <a:pt x="222882" y="1299053"/>
                </a:lnTo>
                <a:lnTo>
                  <a:pt x="257970" y="1332024"/>
                </a:lnTo>
                <a:lnTo>
                  <a:pt x="294571" y="1362357"/>
                </a:lnTo>
                <a:lnTo>
                  <a:pt x="332558" y="1390052"/>
                </a:lnTo>
                <a:lnTo>
                  <a:pt x="371806" y="1415110"/>
                </a:lnTo>
                <a:lnTo>
                  <a:pt x="412189" y="1437530"/>
                </a:lnTo>
                <a:lnTo>
                  <a:pt x="453580" y="1457313"/>
                </a:lnTo>
                <a:lnTo>
                  <a:pt x="495854" y="1474457"/>
                </a:lnTo>
                <a:lnTo>
                  <a:pt x="538884" y="1488964"/>
                </a:lnTo>
                <a:lnTo>
                  <a:pt x="582544" y="1500834"/>
                </a:lnTo>
                <a:lnTo>
                  <a:pt x="626709" y="1510066"/>
                </a:lnTo>
                <a:lnTo>
                  <a:pt x="671252" y="1516660"/>
                </a:lnTo>
                <a:lnTo>
                  <a:pt x="716047" y="1520616"/>
                </a:lnTo>
                <a:lnTo>
                  <a:pt x="760968" y="1521935"/>
                </a:lnTo>
                <a:lnTo>
                  <a:pt x="805889" y="1520616"/>
                </a:lnTo>
                <a:lnTo>
                  <a:pt x="850684" y="1516660"/>
                </a:lnTo>
                <a:lnTo>
                  <a:pt x="895226" y="1510066"/>
                </a:lnTo>
                <a:lnTo>
                  <a:pt x="939391" y="1500834"/>
                </a:lnTo>
                <a:lnTo>
                  <a:pt x="983051" y="1488964"/>
                </a:lnTo>
                <a:lnTo>
                  <a:pt x="1026081" y="1474457"/>
                </a:lnTo>
                <a:lnTo>
                  <a:pt x="1068355" y="1457313"/>
                </a:lnTo>
                <a:lnTo>
                  <a:pt x="1109746" y="1437530"/>
                </a:lnTo>
                <a:lnTo>
                  <a:pt x="1150129" y="1415110"/>
                </a:lnTo>
                <a:lnTo>
                  <a:pt x="1189377" y="1390052"/>
                </a:lnTo>
                <a:lnTo>
                  <a:pt x="1227364" y="1362357"/>
                </a:lnTo>
                <a:lnTo>
                  <a:pt x="1263965" y="1332024"/>
                </a:lnTo>
                <a:lnTo>
                  <a:pt x="1299053" y="1299053"/>
                </a:lnTo>
                <a:lnTo>
                  <a:pt x="1332024" y="1263965"/>
                </a:lnTo>
                <a:lnTo>
                  <a:pt x="1362357" y="1227364"/>
                </a:lnTo>
                <a:lnTo>
                  <a:pt x="1390053" y="1189377"/>
                </a:lnTo>
                <a:lnTo>
                  <a:pt x="1415110" y="1150129"/>
                </a:lnTo>
                <a:lnTo>
                  <a:pt x="1437531" y="1109746"/>
                </a:lnTo>
                <a:lnTo>
                  <a:pt x="1457313" y="1068355"/>
                </a:lnTo>
                <a:lnTo>
                  <a:pt x="1474458" y="1026081"/>
                </a:lnTo>
                <a:lnTo>
                  <a:pt x="1488965" y="983051"/>
                </a:lnTo>
                <a:lnTo>
                  <a:pt x="1500835" y="939391"/>
                </a:lnTo>
                <a:lnTo>
                  <a:pt x="1510067" y="895226"/>
                </a:lnTo>
                <a:lnTo>
                  <a:pt x="1516661" y="850683"/>
                </a:lnTo>
                <a:lnTo>
                  <a:pt x="1520617" y="805888"/>
                </a:lnTo>
                <a:lnTo>
                  <a:pt x="1521936" y="760967"/>
                </a:lnTo>
                <a:lnTo>
                  <a:pt x="1520617" y="716046"/>
                </a:lnTo>
                <a:lnTo>
                  <a:pt x="1516661" y="671251"/>
                </a:lnTo>
                <a:lnTo>
                  <a:pt x="1510067" y="626709"/>
                </a:lnTo>
                <a:lnTo>
                  <a:pt x="1500835" y="582544"/>
                </a:lnTo>
                <a:lnTo>
                  <a:pt x="1488965" y="538884"/>
                </a:lnTo>
                <a:lnTo>
                  <a:pt x="1474458" y="495853"/>
                </a:lnTo>
                <a:lnTo>
                  <a:pt x="1457313" y="453580"/>
                </a:lnTo>
                <a:lnTo>
                  <a:pt x="1437531" y="412189"/>
                </a:lnTo>
                <a:lnTo>
                  <a:pt x="1415110" y="371806"/>
                </a:lnTo>
                <a:lnTo>
                  <a:pt x="1390053" y="332558"/>
                </a:lnTo>
                <a:lnTo>
                  <a:pt x="1362357" y="294570"/>
                </a:lnTo>
                <a:lnTo>
                  <a:pt x="1332024" y="257970"/>
                </a:lnTo>
                <a:lnTo>
                  <a:pt x="1299053" y="222882"/>
                </a:lnTo>
                <a:lnTo>
                  <a:pt x="1263965" y="189911"/>
                </a:lnTo>
                <a:lnTo>
                  <a:pt x="1227364" y="159578"/>
                </a:lnTo>
                <a:lnTo>
                  <a:pt x="1189377" y="131882"/>
                </a:lnTo>
                <a:lnTo>
                  <a:pt x="1150129" y="106825"/>
                </a:lnTo>
                <a:lnTo>
                  <a:pt x="1109746" y="84405"/>
                </a:lnTo>
                <a:lnTo>
                  <a:pt x="1068355" y="64622"/>
                </a:lnTo>
                <a:lnTo>
                  <a:pt x="1026081" y="47477"/>
                </a:lnTo>
                <a:lnTo>
                  <a:pt x="983051" y="32970"/>
                </a:lnTo>
                <a:lnTo>
                  <a:pt x="939391" y="21101"/>
                </a:lnTo>
                <a:lnTo>
                  <a:pt x="895226" y="11869"/>
                </a:lnTo>
                <a:lnTo>
                  <a:pt x="850684" y="5275"/>
                </a:lnTo>
                <a:lnTo>
                  <a:pt x="805889" y="1318"/>
                </a:lnTo>
                <a:lnTo>
                  <a:pt x="76096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04920" y="4307269"/>
            <a:ext cx="483035" cy="481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68420" y="4351718"/>
            <a:ext cx="356235" cy="354965"/>
          </a:xfrm>
          <a:custGeom>
            <a:avLst/>
            <a:gdLst/>
            <a:ahLst/>
            <a:cxnLst/>
            <a:rect l="l" t="t" r="r" b="b"/>
            <a:pathLst>
              <a:path w="356234" h="354964">
                <a:moveTo>
                  <a:pt x="44717" y="0"/>
                </a:moveTo>
                <a:lnTo>
                  <a:pt x="0" y="75819"/>
                </a:lnTo>
                <a:lnTo>
                  <a:pt x="41746" y="103430"/>
                </a:lnTo>
                <a:lnTo>
                  <a:pt x="81778" y="133242"/>
                </a:lnTo>
                <a:lnTo>
                  <a:pt x="119996" y="165195"/>
                </a:lnTo>
                <a:lnTo>
                  <a:pt x="156300" y="199227"/>
                </a:lnTo>
                <a:lnTo>
                  <a:pt x="190589" y="235278"/>
                </a:lnTo>
                <a:lnTo>
                  <a:pt x="222762" y="273287"/>
                </a:lnTo>
                <a:lnTo>
                  <a:pt x="252719" y="313193"/>
                </a:lnTo>
                <a:lnTo>
                  <a:pt x="280360" y="354937"/>
                </a:lnTo>
                <a:lnTo>
                  <a:pt x="356034" y="311867"/>
                </a:lnTo>
                <a:lnTo>
                  <a:pt x="329162" y="270140"/>
                </a:lnTo>
                <a:lnTo>
                  <a:pt x="300196" y="230017"/>
                </a:lnTo>
                <a:lnTo>
                  <a:pt x="269206" y="191568"/>
                </a:lnTo>
                <a:lnTo>
                  <a:pt x="236262" y="154864"/>
                </a:lnTo>
                <a:lnTo>
                  <a:pt x="201437" y="119976"/>
                </a:lnTo>
                <a:lnTo>
                  <a:pt x="164799" y="86975"/>
                </a:lnTo>
                <a:lnTo>
                  <a:pt x="126419" y="55931"/>
                </a:lnTo>
                <a:lnTo>
                  <a:pt x="86368" y="26916"/>
                </a:lnTo>
                <a:lnTo>
                  <a:pt x="4471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85151" y="4169910"/>
            <a:ext cx="554462" cy="31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48651" y="4214360"/>
            <a:ext cx="427990" cy="191770"/>
          </a:xfrm>
          <a:custGeom>
            <a:avLst/>
            <a:gdLst/>
            <a:ahLst/>
            <a:cxnLst/>
            <a:rect l="l" t="t" r="r" b="b"/>
            <a:pathLst>
              <a:path w="427990" h="191770">
                <a:moveTo>
                  <a:pt x="0" y="0"/>
                </a:moveTo>
                <a:lnTo>
                  <a:pt x="0" y="87848"/>
                </a:lnTo>
                <a:lnTo>
                  <a:pt x="51366" y="90737"/>
                </a:lnTo>
                <a:lnTo>
                  <a:pt x="101965" y="96734"/>
                </a:lnTo>
                <a:lnTo>
                  <a:pt x="151674" y="105717"/>
                </a:lnTo>
                <a:lnTo>
                  <a:pt x="200372" y="117567"/>
                </a:lnTo>
                <a:lnTo>
                  <a:pt x="247939" y="132162"/>
                </a:lnTo>
                <a:lnTo>
                  <a:pt x="294252" y="149380"/>
                </a:lnTo>
                <a:lnTo>
                  <a:pt x="339192" y="169101"/>
                </a:lnTo>
                <a:lnTo>
                  <a:pt x="382637" y="191204"/>
                </a:lnTo>
                <a:lnTo>
                  <a:pt x="427461" y="115413"/>
                </a:lnTo>
                <a:lnTo>
                  <a:pt x="384317" y="92966"/>
                </a:lnTo>
                <a:lnTo>
                  <a:pt x="339952" y="72760"/>
                </a:lnTo>
                <a:lnTo>
                  <a:pt x="294425" y="54865"/>
                </a:lnTo>
                <a:lnTo>
                  <a:pt x="247790" y="39352"/>
                </a:lnTo>
                <a:lnTo>
                  <a:pt x="200105" y="26293"/>
                </a:lnTo>
                <a:lnTo>
                  <a:pt x="151427" y="15757"/>
                </a:lnTo>
                <a:lnTo>
                  <a:pt x="101813" y="7815"/>
                </a:lnTo>
                <a:lnTo>
                  <a:pt x="51318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206009" y="4656710"/>
            <a:ext cx="318204" cy="552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69509" y="4701160"/>
            <a:ext cx="191770" cy="425450"/>
          </a:xfrm>
          <a:custGeom>
            <a:avLst/>
            <a:gdLst/>
            <a:ahLst/>
            <a:cxnLst/>
            <a:rect l="l" t="t" r="r" b="b"/>
            <a:pathLst>
              <a:path w="191770" h="425450">
                <a:moveTo>
                  <a:pt x="77518" y="0"/>
                </a:moveTo>
                <a:lnTo>
                  <a:pt x="0" y="44771"/>
                </a:lnTo>
                <a:lnTo>
                  <a:pt x="22598" y="88092"/>
                </a:lnTo>
                <a:lnTo>
                  <a:pt x="42566" y="132824"/>
                </a:lnTo>
                <a:lnTo>
                  <a:pt x="59801" y="178774"/>
                </a:lnTo>
                <a:lnTo>
                  <a:pt x="74284" y="225972"/>
                </a:lnTo>
                <a:lnTo>
                  <a:pt x="85942" y="274302"/>
                </a:lnTo>
                <a:lnTo>
                  <a:pt x="94713" y="323680"/>
                </a:lnTo>
                <a:lnTo>
                  <a:pt x="100539" y="374028"/>
                </a:lnTo>
                <a:lnTo>
                  <a:pt x="103357" y="425263"/>
                </a:lnTo>
                <a:lnTo>
                  <a:pt x="191204" y="425263"/>
                </a:lnTo>
                <a:lnTo>
                  <a:pt x="188667" y="374516"/>
                </a:lnTo>
                <a:lnTo>
                  <a:pt x="183408" y="324477"/>
                </a:lnTo>
                <a:lnTo>
                  <a:pt x="175512" y="275217"/>
                </a:lnTo>
                <a:lnTo>
                  <a:pt x="165063" y="226808"/>
                </a:lnTo>
                <a:lnTo>
                  <a:pt x="152148" y="179320"/>
                </a:lnTo>
                <a:lnTo>
                  <a:pt x="136836" y="132786"/>
                </a:lnTo>
                <a:lnTo>
                  <a:pt x="119257" y="87391"/>
                </a:lnTo>
                <a:lnTo>
                  <a:pt x="99451" y="43093"/>
                </a:lnTo>
                <a:lnTo>
                  <a:pt x="7751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06009" y="5125925"/>
            <a:ext cx="318204" cy="554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69509" y="5170375"/>
            <a:ext cx="191770" cy="427990"/>
          </a:xfrm>
          <a:custGeom>
            <a:avLst/>
            <a:gdLst/>
            <a:ahLst/>
            <a:cxnLst/>
            <a:rect l="l" t="t" r="r" b="b"/>
            <a:pathLst>
              <a:path w="191770" h="427989">
                <a:moveTo>
                  <a:pt x="191204" y="0"/>
                </a:moveTo>
                <a:lnTo>
                  <a:pt x="103357" y="0"/>
                </a:lnTo>
                <a:lnTo>
                  <a:pt x="100539" y="51366"/>
                </a:lnTo>
                <a:lnTo>
                  <a:pt x="94713" y="101965"/>
                </a:lnTo>
                <a:lnTo>
                  <a:pt x="85942" y="151674"/>
                </a:lnTo>
                <a:lnTo>
                  <a:pt x="74284" y="200372"/>
                </a:lnTo>
                <a:lnTo>
                  <a:pt x="59801" y="247939"/>
                </a:lnTo>
                <a:lnTo>
                  <a:pt x="42475" y="294425"/>
                </a:lnTo>
                <a:lnTo>
                  <a:pt x="22598" y="339193"/>
                </a:lnTo>
                <a:lnTo>
                  <a:pt x="0" y="382638"/>
                </a:lnTo>
                <a:lnTo>
                  <a:pt x="77518" y="427462"/>
                </a:lnTo>
                <a:lnTo>
                  <a:pt x="99451" y="384317"/>
                </a:lnTo>
                <a:lnTo>
                  <a:pt x="119257" y="339953"/>
                </a:lnTo>
                <a:lnTo>
                  <a:pt x="136907" y="294253"/>
                </a:lnTo>
                <a:lnTo>
                  <a:pt x="152148" y="247790"/>
                </a:lnTo>
                <a:lnTo>
                  <a:pt x="165063" y="200105"/>
                </a:lnTo>
                <a:lnTo>
                  <a:pt x="175512" y="151427"/>
                </a:lnTo>
                <a:lnTo>
                  <a:pt x="183408" y="101813"/>
                </a:lnTo>
                <a:lnTo>
                  <a:pt x="188667" y="51318"/>
                </a:lnTo>
                <a:lnTo>
                  <a:pt x="19120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04920" y="5545694"/>
            <a:ext cx="483035" cy="4830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68420" y="5590144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280360" y="0"/>
                </a:moveTo>
                <a:lnTo>
                  <a:pt x="252719" y="41746"/>
                </a:lnTo>
                <a:lnTo>
                  <a:pt x="222762" y="81778"/>
                </a:lnTo>
                <a:lnTo>
                  <a:pt x="190589" y="119997"/>
                </a:lnTo>
                <a:lnTo>
                  <a:pt x="156300" y="156301"/>
                </a:lnTo>
                <a:lnTo>
                  <a:pt x="119996" y="190589"/>
                </a:lnTo>
                <a:lnTo>
                  <a:pt x="81778" y="222762"/>
                </a:lnTo>
                <a:lnTo>
                  <a:pt x="41746" y="252720"/>
                </a:lnTo>
                <a:lnTo>
                  <a:pt x="0" y="280361"/>
                </a:lnTo>
                <a:lnTo>
                  <a:pt x="44717" y="356035"/>
                </a:lnTo>
                <a:lnTo>
                  <a:pt x="86368" y="329162"/>
                </a:lnTo>
                <a:lnTo>
                  <a:pt x="126419" y="300196"/>
                </a:lnTo>
                <a:lnTo>
                  <a:pt x="164799" y="269206"/>
                </a:lnTo>
                <a:lnTo>
                  <a:pt x="201437" y="236263"/>
                </a:lnTo>
                <a:lnTo>
                  <a:pt x="236262" y="201437"/>
                </a:lnTo>
                <a:lnTo>
                  <a:pt x="269206" y="164799"/>
                </a:lnTo>
                <a:lnTo>
                  <a:pt x="300196" y="126419"/>
                </a:lnTo>
                <a:lnTo>
                  <a:pt x="329162" y="86369"/>
                </a:lnTo>
                <a:lnTo>
                  <a:pt x="356034" y="44718"/>
                </a:lnTo>
                <a:lnTo>
                  <a:pt x="28036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85151" y="5848980"/>
            <a:ext cx="554462" cy="316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48651" y="5893430"/>
            <a:ext cx="427990" cy="189230"/>
          </a:xfrm>
          <a:custGeom>
            <a:avLst/>
            <a:gdLst/>
            <a:ahLst/>
            <a:cxnLst/>
            <a:rect l="l" t="t" r="r" b="b"/>
            <a:pathLst>
              <a:path w="427990" h="189229">
                <a:moveTo>
                  <a:pt x="382637" y="0"/>
                </a:moveTo>
                <a:lnTo>
                  <a:pt x="339192" y="21974"/>
                </a:lnTo>
                <a:lnTo>
                  <a:pt x="294252" y="41452"/>
                </a:lnTo>
                <a:lnTo>
                  <a:pt x="247939" y="58353"/>
                </a:lnTo>
                <a:lnTo>
                  <a:pt x="200372" y="72596"/>
                </a:lnTo>
                <a:lnTo>
                  <a:pt x="151674" y="84100"/>
                </a:lnTo>
                <a:lnTo>
                  <a:pt x="101965" y="92784"/>
                </a:lnTo>
                <a:lnTo>
                  <a:pt x="51366" y="98568"/>
                </a:lnTo>
                <a:lnTo>
                  <a:pt x="0" y="101372"/>
                </a:lnTo>
                <a:lnTo>
                  <a:pt x="0" y="189007"/>
                </a:lnTo>
                <a:lnTo>
                  <a:pt x="51318" y="186475"/>
                </a:lnTo>
                <a:lnTo>
                  <a:pt x="101813" y="181228"/>
                </a:lnTo>
                <a:lnTo>
                  <a:pt x="151427" y="173351"/>
                </a:lnTo>
                <a:lnTo>
                  <a:pt x="200105" y="162929"/>
                </a:lnTo>
                <a:lnTo>
                  <a:pt x="247790" y="150046"/>
                </a:lnTo>
                <a:lnTo>
                  <a:pt x="294425" y="134788"/>
                </a:lnTo>
                <a:lnTo>
                  <a:pt x="339952" y="117238"/>
                </a:lnTo>
                <a:lnTo>
                  <a:pt x="384317" y="97481"/>
                </a:lnTo>
                <a:lnTo>
                  <a:pt x="427461" y="75602"/>
                </a:lnTo>
                <a:lnTo>
                  <a:pt x="38263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15936" y="5848980"/>
            <a:ext cx="552263" cy="316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79436" y="5893430"/>
            <a:ext cx="425450" cy="189230"/>
          </a:xfrm>
          <a:custGeom>
            <a:avLst/>
            <a:gdLst/>
            <a:ahLst/>
            <a:cxnLst/>
            <a:rect l="l" t="t" r="r" b="b"/>
            <a:pathLst>
              <a:path w="425450" h="189229">
                <a:moveTo>
                  <a:pt x="44770" y="0"/>
                </a:moveTo>
                <a:lnTo>
                  <a:pt x="0" y="75602"/>
                </a:lnTo>
                <a:lnTo>
                  <a:pt x="43093" y="97481"/>
                </a:lnTo>
                <a:lnTo>
                  <a:pt x="87391" y="117238"/>
                </a:lnTo>
                <a:lnTo>
                  <a:pt x="132824" y="134788"/>
                </a:lnTo>
                <a:lnTo>
                  <a:pt x="179320" y="150046"/>
                </a:lnTo>
                <a:lnTo>
                  <a:pt x="226808" y="162929"/>
                </a:lnTo>
                <a:lnTo>
                  <a:pt x="275217" y="173351"/>
                </a:lnTo>
                <a:lnTo>
                  <a:pt x="324477" y="181228"/>
                </a:lnTo>
                <a:lnTo>
                  <a:pt x="374516" y="186475"/>
                </a:lnTo>
                <a:lnTo>
                  <a:pt x="425263" y="189007"/>
                </a:lnTo>
                <a:lnTo>
                  <a:pt x="425263" y="101372"/>
                </a:lnTo>
                <a:lnTo>
                  <a:pt x="374028" y="98568"/>
                </a:lnTo>
                <a:lnTo>
                  <a:pt x="323680" y="92784"/>
                </a:lnTo>
                <a:lnTo>
                  <a:pt x="274302" y="84100"/>
                </a:lnTo>
                <a:lnTo>
                  <a:pt x="225972" y="72596"/>
                </a:lnTo>
                <a:lnTo>
                  <a:pt x="178773" y="58353"/>
                </a:lnTo>
                <a:lnTo>
                  <a:pt x="132786" y="41452"/>
                </a:lnTo>
                <a:lnTo>
                  <a:pt x="88091" y="21974"/>
                </a:lnTo>
                <a:lnTo>
                  <a:pt x="4477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66493" y="5545694"/>
            <a:ext cx="481936" cy="4830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29993" y="5590144"/>
            <a:ext cx="354965" cy="356235"/>
          </a:xfrm>
          <a:custGeom>
            <a:avLst/>
            <a:gdLst/>
            <a:ahLst/>
            <a:cxnLst/>
            <a:rect l="l" t="t" r="r" b="b"/>
            <a:pathLst>
              <a:path w="354965" h="356235">
                <a:moveTo>
                  <a:pt x="75819" y="0"/>
                </a:moveTo>
                <a:lnTo>
                  <a:pt x="0" y="44718"/>
                </a:lnTo>
                <a:lnTo>
                  <a:pt x="26915" y="86369"/>
                </a:lnTo>
                <a:lnTo>
                  <a:pt x="55930" y="126419"/>
                </a:lnTo>
                <a:lnTo>
                  <a:pt x="86974" y="164799"/>
                </a:lnTo>
                <a:lnTo>
                  <a:pt x="119975" y="201437"/>
                </a:lnTo>
                <a:lnTo>
                  <a:pt x="154864" y="236263"/>
                </a:lnTo>
                <a:lnTo>
                  <a:pt x="191568" y="269206"/>
                </a:lnTo>
                <a:lnTo>
                  <a:pt x="230017" y="300196"/>
                </a:lnTo>
                <a:lnTo>
                  <a:pt x="270140" y="329162"/>
                </a:lnTo>
                <a:lnTo>
                  <a:pt x="311867" y="356035"/>
                </a:lnTo>
                <a:lnTo>
                  <a:pt x="354937" y="280361"/>
                </a:lnTo>
                <a:lnTo>
                  <a:pt x="313193" y="252720"/>
                </a:lnTo>
                <a:lnTo>
                  <a:pt x="273286" y="222762"/>
                </a:lnTo>
                <a:lnTo>
                  <a:pt x="235277" y="190589"/>
                </a:lnTo>
                <a:lnTo>
                  <a:pt x="199226" y="156301"/>
                </a:lnTo>
                <a:lnTo>
                  <a:pt x="165194" y="119997"/>
                </a:lnTo>
                <a:lnTo>
                  <a:pt x="133242" y="81778"/>
                </a:lnTo>
                <a:lnTo>
                  <a:pt x="103430" y="41746"/>
                </a:lnTo>
                <a:lnTo>
                  <a:pt x="7581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9136" y="5125925"/>
            <a:ext cx="318204" cy="554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92636" y="5170375"/>
            <a:ext cx="191770" cy="427990"/>
          </a:xfrm>
          <a:custGeom>
            <a:avLst/>
            <a:gdLst/>
            <a:ahLst/>
            <a:cxnLst/>
            <a:rect l="l" t="t" r="r" b="b"/>
            <a:pathLst>
              <a:path w="191770" h="427989">
                <a:moveTo>
                  <a:pt x="87848" y="0"/>
                </a:moveTo>
                <a:lnTo>
                  <a:pt x="0" y="0"/>
                </a:lnTo>
                <a:lnTo>
                  <a:pt x="2544" y="51366"/>
                </a:lnTo>
                <a:lnTo>
                  <a:pt x="7840" y="101965"/>
                </a:lnTo>
                <a:lnTo>
                  <a:pt x="15757" y="151427"/>
                </a:lnTo>
                <a:lnTo>
                  <a:pt x="26293" y="200105"/>
                </a:lnTo>
                <a:lnTo>
                  <a:pt x="39402" y="247939"/>
                </a:lnTo>
                <a:lnTo>
                  <a:pt x="54865" y="294425"/>
                </a:lnTo>
                <a:lnTo>
                  <a:pt x="72760" y="339953"/>
                </a:lnTo>
                <a:lnTo>
                  <a:pt x="92966" y="384317"/>
                </a:lnTo>
                <a:lnTo>
                  <a:pt x="115413" y="427462"/>
                </a:lnTo>
                <a:lnTo>
                  <a:pt x="191204" y="382638"/>
                </a:lnTo>
                <a:lnTo>
                  <a:pt x="169101" y="339193"/>
                </a:lnTo>
                <a:lnTo>
                  <a:pt x="149380" y="294253"/>
                </a:lnTo>
                <a:lnTo>
                  <a:pt x="132116" y="247790"/>
                </a:lnTo>
                <a:lnTo>
                  <a:pt x="117567" y="200372"/>
                </a:lnTo>
                <a:lnTo>
                  <a:pt x="105717" y="151674"/>
                </a:lnTo>
                <a:lnTo>
                  <a:pt x="96716" y="101813"/>
                </a:lnTo>
                <a:lnTo>
                  <a:pt x="90734" y="51318"/>
                </a:lnTo>
                <a:lnTo>
                  <a:pt x="8784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29136" y="4656710"/>
            <a:ext cx="318204" cy="5522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92636" y="4701160"/>
            <a:ext cx="191770" cy="425450"/>
          </a:xfrm>
          <a:custGeom>
            <a:avLst/>
            <a:gdLst/>
            <a:ahLst/>
            <a:cxnLst/>
            <a:rect l="l" t="t" r="r" b="b"/>
            <a:pathLst>
              <a:path w="191770" h="425450">
                <a:moveTo>
                  <a:pt x="115413" y="0"/>
                </a:moveTo>
                <a:lnTo>
                  <a:pt x="92966" y="43093"/>
                </a:lnTo>
                <a:lnTo>
                  <a:pt x="72760" y="87391"/>
                </a:lnTo>
                <a:lnTo>
                  <a:pt x="54865" y="132824"/>
                </a:lnTo>
                <a:lnTo>
                  <a:pt x="39352" y="179320"/>
                </a:lnTo>
                <a:lnTo>
                  <a:pt x="26293" y="226808"/>
                </a:lnTo>
                <a:lnTo>
                  <a:pt x="15757" y="275217"/>
                </a:lnTo>
                <a:lnTo>
                  <a:pt x="7815" y="324477"/>
                </a:lnTo>
                <a:lnTo>
                  <a:pt x="2539" y="374516"/>
                </a:lnTo>
                <a:lnTo>
                  <a:pt x="0" y="425263"/>
                </a:lnTo>
                <a:lnTo>
                  <a:pt x="87848" y="425263"/>
                </a:lnTo>
                <a:lnTo>
                  <a:pt x="90737" y="374028"/>
                </a:lnTo>
                <a:lnTo>
                  <a:pt x="96734" y="323680"/>
                </a:lnTo>
                <a:lnTo>
                  <a:pt x="105717" y="274302"/>
                </a:lnTo>
                <a:lnTo>
                  <a:pt x="117567" y="225972"/>
                </a:lnTo>
                <a:lnTo>
                  <a:pt x="132162" y="178774"/>
                </a:lnTo>
                <a:lnTo>
                  <a:pt x="149380" y="132786"/>
                </a:lnTo>
                <a:lnTo>
                  <a:pt x="169101" y="88092"/>
                </a:lnTo>
                <a:lnTo>
                  <a:pt x="191204" y="44771"/>
                </a:lnTo>
                <a:lnTo>
                  <a:pt x="11541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66493" y="4307269"/>
            <a:ext cx="481936" cy="48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29993" y="4351718"/>
            <a:ext cx="354965" cy="354965"/>
          </a:xfrm>
          <a:custGeom>
            <a:avLst/>
            <a:gdLst/>
            <a:ahLst/>
            <a:cxnLst/>
            <a:rect l="l" t="t" r="r" b="b"/>
            <a:pathLst>
              <a:path w="354965" h="354964">
                <a:moveTo>
                  <a:pt x="311867" y="0"/>
                </a:moveTo>
                <a:lnTo>
                  <a:pt x="270140" y="26916"/>
                </a:lnTo>
                <a:lnTo>
                  <a:pt x="230017" y="55931"/>
                </a:lnTo>
                <a:lnTo>
                  <a:pt x="191568" y="86975"/>
                </a:lnTo>
                <a:lnTo>
                  <a:pt x="154864" y="119976"/>
                </a:lnTo>
                <a:lnTo>
                  <a:pt x="119975" y="154864"/>
                </a:lnTo>
                <a:lnTo>
                  <a:pt x="86974" y="191568"/>
                </a:lnTo>
                <a:lnTo>
                  <a:pt x="55930" y="230017"/>
                </a:lnTo>
                <a:lnTo>
                  <a:pt x="26915" y="270140"/>
                </a:lnTo>
                <a:lnTo>
                  <a:pt x="0" y="311867"/>
                </a:lnTo>
                <a:lnTo>
                  <a:pt x="75819" y="354937"/>
                </a:lnTo>
                <a:lnTo>
                  <a:pt x="103430" y="313193"/>
                </a:lnTo>
                <a:lnTo>
                  <a:pt x="133242" y="273287"/>
                </a:lnTo>
                <a:lnTo>
                  <a:pt x="165194" y="235278"/>
                </a:lnTo>
                <a:lnTo>
                  <a:pt x="199226" y="199227"/>
                </a:lnTo>
                <a:lnTo>
                  <a:pt x="235277" y="165195"/>
                </a:lnTo>
                <a:lnTo>
                  <a:pt x="273286" y="133242"/>
                </a:lnTo>
                <a:lnTo>
                  <a:pt x="313193" y="103430"/>
                </a:lnTo>
                <a:lnTo>
                  <a:pt x="354937" y="75819"/>
                </a:lnTo>
                <a:lnTo>
                  <a:pt x="31186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15936" y="4169910"/>
            <a:ext cx="552263" cy="3182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079436" y="4214360"/>
            <a:ext cx="425450" cy="191770"/>
          </a:xfrm>
          <a:custGeom>
            <a:avLst/>
            <a:gdLst/>
            <a:ahLst/>
            <a:cxnLst/>
            <a:rect l="l" t="t" r="r" b="b"/>
            <a:pathLst>
              <a:path w="425450" h="191770">
                <a:moveTo>
                  <a:pt x="425263" y="0"/>
                </a:moveTo>
                <a:lnTo>
                  <a:pt x="374516" y="2539"/>
                </a:lnTo>
                <a:lnTo>
                  <a:pt x="324477" y="7815"/>
                </a:lnTo>
                <a:lnTo>
                  <a:pt x="275217" y="15757"/>
                </a:lnTo>
                <a:lnTo>
                  <a:pt x="226808" y="26293"/>
                </a:lnTo>
                <a:lnTo>
                  <a:pt x="179320" y="39352"/>
                </a:lnTo>
                <a:lnTo>
                  <a:pt x="132824" y="54865"/>
                </a:lnTo>
                <a:lnTo>
                  <a:pt x="87391" y="72760"/>
                </a:lnTo>
                <a:lnTo>
                  <a:pt x="43093" y="92966"/>
                </a:lnTo>
                <a:lnTo>
                  <a:pt x="0" y="115413"/>
                </a:lnTo>
                <a:lnTo>
                  <a:pt x="43037" y="191204"/>
                </a:lnTo>
                <a:lnTo>
                  <a:pt x="86930" y="169101"/>
                </a:lnTo>
                <a:lnTo>
                  <a:pt x="132055" y="149380"/>
                </a:lnTo>
                <a:lnTo>
                  <a:pt x="178350" y="132162"/>
                </a:lnTo>
                <a:lnTo>
                  <a:pt x="225756" y="117567"/>
                </a:lnTo>
                <a:lnTo>
                  <a:pt x="274210" y="105717"/>
                </a:lnTo>
                <a:lnTo>
                  <a:pt x="323653" y="96734"/>
                </a:lnTo>
                <a:lnTo>
                  <a:pt x="374024" y="90737"/>
                </a:lnTo>
                <a:lnTo>
                  <a:pt x="425263" y="87848"/>
                </a:lnTo>
                <a:lnTo>
                  <a:pt x="42526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686873" y="4185497"/>
            <a:ext cx="2972435" cy="207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65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Необходимость  </a:t>
            </a:r>
            <a:r>
              <a:rPr sz="1800" b="1" spc="-5" dirty="0">
                <a:latin typeface="Calibri"/>
                <a:cs typeface="Calibri"/>
              </a:rPr>
              <a:t>использования запрещенной  субстанции или </a:t>
            </a:r>
            <a:r>
              <a:rPr sz="1800" b="1" spc="-15" dirty="0">
                <a:latin typeface="Calibri"/>
                <a:cs typeface="Calibri"/>
              </a:rPr>
              <a:t>метода </a:t>
            </a:r>
            <a:r>
              <a:rPr sz="1800" b="1" spc="-5" dirty="0">
                <a:latin typeface="Calibri"/>
                <a:cs typeface="Calibri"/>
              </a:rPr>
              <a:t>не  </a:t>
            </a:r>
            <a:r>
              <a:rPr sz="1800" b="1" spc="-10" dirty="0">
                <a:latin typeface="Calibri"/>
                <a:cs typeface="Calibri"/>
              </a:rPr>
              <a:t>является следствием  </a:t>
            </a:r>
            <a:r>
              <a:rPr sz="1800" b="1" spc="-15" dirty="0">
                <a:latin typeface="Calibri"/>
                <a:cs typeface="Calibri"/>
              </a:rPr>
              <a:t>предыдущего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использования  (без ТИ) субстанции или  </a:t>
            </a:r>
            <a:r>
              <a:rPr sz="1800" b="1" spc="-15" dirty="0">
                <a:latin typeface="Calibri"/>
                <a:cs typeface="Calibri"/>
              </a:rPr>
              <a:t>метода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266026" y="4942755"/>
            <a:ext cx="817642" cy="5491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94648" y="4971376"/>
            <a:ext cx="706755" cy="438150"/>
          </a:xfrm>
          <a:custGeom>
            <a:avLst/>
            <a:gdLst/>
            <a:ahLst/>
            <a:cxnLst/>
            <a:rect l="l" t="t" r="r" b="b"/>
            <a:pathLst>
              <a:path w="706755" h="438150">
                <a:moveTo>
                  <a:pt x="289148" y="88836"/>
                </a:moveTo>
                <a:lnTo>
                  <a:pt x="0" y="401739"/>
                </a:lnTo>
                <a:lnTo>
                  <a:pt x="200" y="413526"/>
                </a:lnTo>
                <a:lnTo>
                  <a:pt x="1602" y="422984"/>
                </a:lnTo>
                <a:lnTo>
                  <a:pt x="5409" y="430886"/>
                </a:lnTo>
                <a:lnTo>
                  <a:pt x="12821" y="438006"/>
                </a:lnTo>
                <a:lnTo>
                  <a:pt x="37026" y="438006"/>
                </a:lnTo>
                <a:lnTo>
                  <a:pt x="301970" y="143756"/>
                </a:lnTo>
                <a:lnTo>
                  <a:pt x="411925" y="143756"/>
                </a:lnTo>
                <a:lnTo>
                  <a:pt x="314788" y="98170"/>
                </a:lnTo>
                <a:lnTo>
                  <a:pt x="307179" y="92775"/>
                </a:lnTo>
                <a:lnTo>
                  <a:pt x="301970" y="90003"/>
                </a:lnTo>
                <a:lnTo>
                  <a:pt x="296761" y="88982"/>
                </a:lnTo>
                <a:lnTo>
                  <a:pt x="289148" y="88836"/>
                </a:lnTo>
                <a:close/>
              </a:path>
              <a:path w="706755" h="438150">
                <a:moveTo>
                  <a:pt x="301970" y="253574"/>
                </a:moveTo>
                <a:lnTo>
                  <a:pt x="276326" y="253574"/>
                </a:lnTo>
                <a:lnTo>
                  <a:pt x="239299" y="290880"/>
                </a:lnTo>
                <a:lnTo>
                  <a:pt x="276326" y="300197"/>
                </a:lnTo>
                <a:lnTo>
                  <a:pt x="480038" y="410037"/>
                </a:lnTo>
                <a:lnTo>
                  <a:pt x="480038" y="419352"/>
                </a:lnTo>
                <a:lnTo>
                  <a:pt x="491421" y="419352"/>
                </a:lnTo>
                <a:lnTo>
                  <a:pt x="500837" y="419207"/>
                </a:lnTo>
                <a:lnTo>
                  <a:pt x="509051" y="418188"/>
                </a:lnTo>
                <a:lnTo>
                  <a:pt x="514861" y="415422"/>
                </a:lnTo>
                <a:lnTo>
                  <a:pt x="517065" y="410037"/>
                </a:lnTo>
                <a:lnTo>
                  <a:pt x="590365" y="364454"/>
                </a:lnTo>
                <a:lnTo>
                  <a:pt x="491421" y="364454"/>
                </a:lnTo>
                <a:lnTo>
                  <a:pt x="314792" y="262911"/>
                </a:lnTo>
                <a:lnTo>
                  <a:pt x="301970" y="253574"/>
                </a:lnTo>
                <a:close/>
              </a:path>
              <a:path w="706755" h="438150">
                <a:moveTo>
                  <a:pt x="674461" y="255908"/>
                </a:moveTo>
                <a:lnTo>
                  <a:pt x="664845" y="257659"/>
                </a:lnTo>
                <a:lnTo>
                  <a:pt x="655228" y="262911"/>
                </a:lnTo>
                <a:lnTo>
                  <a:pt x="491421" y="364454"/>
                </a:lnTo>
                <a:lnTo>
                  <a:pt x="590365" y="364454"/>
                </a:lnTo>
                <a:lnTo>
                  <a:pt x="693694" y="300197"/>
                </a:lnTo>
                <a:lnTo>
                  <a:pt x="700907" y="291751"/>
                </a:lnTo>
                <a:lnTo>
                  <a:pt x="703311" y="281554"/>
                </a:lnTo>
                <a:lnTo>
                  <a:pt x="700907" y="271357"/>
                </a:lnTo>
                <a:lnTo>
                  <a:pt x="693694" y="262911"/>
                </a:lnTo>
                <a:lnTo>
                  <a:pt x="684077" y="257659"/>
                </a:lnTo>
                <a:lnTo>
                  <a:pt x="674461" y="255908"/>
                </a:lnTo>
                <a:close/>
              </a:path>
              <a:path w="706755" h="438150">
                <a:moveTo>
                  <a:pt x="37026" y="207991"/>
                </a:moveTo>
                <a:lnTo>
                  <a:pt x="25832" y="209596"/>
                </a:lnTo>
                <a:lnTo>
                  <a:pt x="13705" y="213824"/>
                </a:lnTo>
                <a:lnTo>
                  <a:pt x="3982" y="219800"/>
                </a:lnTo>
                <a:lnTo>
                  <a:pt x="0" y="226645"/>
                </a:lnTo>
                <a:lnTo>
                  <a:pt x="2181" y="234783"/>
                </a:lnTo>
                <a:lnTo>
                  <a:pt x="7833" y="243603"/>
                </a:lnTo>
                <a:lnTo>
                  <a:pt x="15620" y="250677"/>
                </a:lnTo>
                <a:lnTo>
                  <a:pt x="24204" y="253574"/>
                </a:lnTo>
                <a:lnTo>
                  <a:pt x="75492" y="262911"/>
                </a:lnTo>
                <a:lnTo>
                  <a:pt x="113958" y="217328"/>
                </a:lnTo>
                <a:lnTo>
                  <a:pt x="37026" y="207991"/>
                </a:lnTo>
                <a:close/>
              </a:path>
              <a:path w="706755" h="438150">
                <a:moveTo>
                  <a:pt x="411925" y="143756"/>
                </a:moveTo>
                <a:lnTo>
                  <a:pt x="301970" y="143756"/>
                </a:lnTo>
                <a:lnTo>
                  <a:pt x="490826" y="231740"/>
                </a:lnTo>
                <a:lnTo>
                  <a:pt x="504423" y="232468"/>
                </a:lnTo>
                <a:lnTo>
                  <a:pt x="518289" y="227955"/>
                </a:lnTo>
                <a:lnTo>
                  <a:pt x="529887" y="217328"/>
                </a:lnTo>
                <a:lnTo>
                  <a:pt x="564816" y="181062"/>
                </a:lnTo>
                <a:lnTo>
                  <a:pt x="491421" y="181062"/>
                </a:lnTo>
                <a:lnTo>
                  <a:pt x="411925" y="143756"/>
                </a:lnTo>
                <a:close/>
              </a:path>
              <a:path w="706755" h="438150">
                <a:moveTo>
                  <a:pt x="668230" y="0"/>
                </a:moveTo>
                <a:lnTo>
                  <a:pt x="654634" y="1746"/>
                </a:lnTo>
                <a:lnTo>
                  <a:pt x="643846" y="6987"/>
                </a:lnTo>
                <a:lnTo>
                  <a:pt x="491421" y="181062"/>
                </a:lnTo>
                <a:lnTo>
                  <a:pt x="564816" y="181062"/>
                </a:lnTo>
                <a:lnTo>
                  <a:pt x="706517" y="33938"/>
                </a:lnTo>
                <a:lnTo>
                  <a:pt x="706317" y="25788"/>
                </a:lnTo>
                <a:lnTo>
                  <a:pt x="704914" y="16961"/>
                </a:lnTo>
                <a:lnTo>
                  <a:pt x="701107" y="9885"/>
                </a:lnTo>
                <a:lnTo>
                  <a:pt x="693694" y="6987"/>
                </a:lnTo>
                <a:lnTo>
                  <a:pt x="682096" y="1746"/>
                </a:lnTo>
                <a:lnTo>
                  <a:pt x="668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89885" y="5174606"/>
            <a:ext cx="123483" cy="644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33948" y="5224951"/>
            <a:ext cx="464184" cy="166370"/>
          </a:xfrm>
          <a:custGeom>
            <a:avLst/>
            <a:gdLst/>
            <a:ahLst/>
            <a:cxnLst/>
            <a:rect l="l" t="t" r="r" b="b"/>
            <a:pathLst>
              <a:path w="464185" h="166370">
                <a:moveTo>
                  <a:pt x="415929" y="9336"/>
                </a:moveTo>
                <a:lnTo>
                  <a:pt x="321228" y="68040"/>
                </a:lnTo>
                <a:lnTo>
                  <a:pt x="272597" y="98186"/>
                </a:lnTo>
                <a:lnTo>
                  <a:pt x="254681" y="109292"/>
                </a:lnTo>
                <a:lnTo>
                  <a:pt x="252121" y="110878"/>
                </a:lnTo>
                <a:lnTo>
                  <a:pt x="150008" y="52174"/>
                </a:lnTo>
                <a:lnTo>
                  <a:pt x="97571" y="22029"/>
                </a:lnTo>
                <a:lnTo>
                  <a:pt x="78252" y="10923"/>
                </a:lnTo>
                <a:lnTo>
                  <a:pt x="75492" y="9336"/>
                </a:lnTo>
                <a:lnTo>
                  <a:pt x="62670" y="0"/>
                </a:lnTo>
                <a:lnTo>
                  <a:pt x="47845" y="0"/>
                </a:lnTo>
                <a:lnTo>
                  <a:pt x="40232" y="0"/>
                </a:lnTo>
                <a:lnTo>
                  <a:pt x="37427" y="0"/>
                </a:lnTo>
                <a:lnTo>
                  <a:pt x="37026" y="0"/>
                </a:lnTo>
                <a:lnTo>
                  <a:pt x="15620" y="21567"/>
                </a:lnTo>
                <a:lnTo>
                  <a:pt x="4628" y="32642"/>
                </a:lnTo>
                <a:lnTo>
                  <a:pt x="578" y="36723"/>
                </a:lnTo>
                <a:lnTo>
                  <a:pt x="0" y="37306"/>
                </a:lnTo>
                <a:lnTo>
                  <a:pt x="21406" y="42692"/>
                </a:lnTo>
                <a:lnTo>
                  <a:pt x="32398" y="45458"/>
                </a:lnTo>
                <a:lnTo>
                  <a:pt x="36448" y="46477"/>
                </a:lnTo>
                <a:lnTo>
                  <a:pt x="37026" y="46622"/>
                </a:lnTo>
                <a:lnTo>
                  <a:pt x="154798" y="110123"/>
                </a:lnTo>
                <a:lnTo>
                  <a:pt x="215275" y="142731"/>
                </a:lnTo>
                <a:lnTo>
                  <a:pt x="237556" y="154745"/>
                </a:lnTo>
                <a:lnTo>
                  <a:pt x="240739" y="156461"/>
                </a:lnTo>
                <a:lnTo>
                  <a:pt x="240739" y="165778"/>
                </a:lnTo>
                <a:lnTo>
                  <a:pt x="252121" y="165778"/>
                </a:lnTo>
                <a:lnTo>
                  <a:pt x="261538" y="165632"/>
                </a:lnTo>
                <a:lnTo>
                  <a:pt x="269752" y="164613"/>
                </a:lnTo>
                <a:lnTo>
                  <a:pt x="275562" y="161847"/>
                </a:lnTo>
                <a:lnTo>
                  <a:pt x="277765" y="156461"/>
                </a:lnTo>
                <a:lnTo>
                  <a:pt x="379879" y="92960"/>
                </a:lnTo>
                <a:lnTo>
                  <a:pt x="432316" y="60352"/>
                </a:lnTo>
                <a:lnTo>
                  <a:pt x="451635" y="48338"/>
                </a:lnTo>
                <a:lnTo>
                  <a:pt x="454395" y="46622"/>
                </a:lnTo>
                <a:lnTo>
                  <a:pt x="461607" y="38176"/>
                </a:lnTo>
                <a:lnTo>
                  <a:pt x="464011" y="27979"/>
                </a:lnTo>
                <a:lnTo>
                  <a:pt x="461607" y="17782"/>
                </a:lnTo>
                <a:lnTo>
                  <a:pt x="454395" y="9336"/>
                </a:lnTo>
                <a:lnTo>
                  <a:pt x="444778" y="4084"/>
                </a:lnTo>
                <a:lnTo>
                  <a:pt x="435162" y="2334"/>
                </a:lnTo>
                <a:lnTo>
                  <a:pt x="425545" y="4084"/>
                </a:lnTo>
                <a:lnTo>
                  <a:pt x="415929" y="9336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94648" y="4971376"/>
            <a:ext cx="706755" cy="438150"/>
          </a:xfrm>
          <a:custGeom>
            <a:avLst/>
            <a:gdLst/>
            <a:ahLst/>
            <a:cxnLst/>
            <a:rect l="l" t="t" r="r" b="b"/>
            <a:pathLst>
              <a:path w="706755" h="438150">
                <a:moveTo>
                  <a:pt x="301970" y="143756"/>
                </a:moveTo>
                <a:lnTo>
                  <a:pt x="404916" y="191676"/>
                </a:lnTo>
                <a:lnTo>
                  <a:pt x="457780" y="216283"/>
                </a:lnTo>
                <a:lnTo>
                  <a:pt x="477256" y="225349"/>
                </a:lnTo>
                <a:lnTo>
                  <a:pt x="480039" y="226645"/>
                </a:lnTo>
                <a:lnTo>
                  <a:pt x="490826" y="231739"/>
                </a:lnTo>
                <a:lnTo>
                  <a:pt x="504423" y="232467"/>
                </a:lnTo>
                <a:lnTo>
                  <a:pt x="518290" y="227955"/>
                </a:lnTo>
                <a:lnTo>
                  <a:pt x="529887" y="217328"/>
                </a:lnTo>
                <a:lnTo>
                  <a:pt x="632001" y="111305"/>
                </a:lnTo>
                <a:lnTo>
                  <a:pt x="684438" y="56861"/>
                </a:lnTo>
                <a:lnTo>
                  <a:pt x="703757" y="36802"/>
                </a:lnTo>
                <a:lnTo>
                  <a:pt x="706517" y="33937"/>
                </a:lnTo>
                <a:lnTo>
                  <a:pt x="706316" y="25787"/>
                </a:lnTo>
                <a:lnTo>
                  <a:pt x="704914" y="16961"/>
                </a:lnTo>
                <a:lnTo>
                  <a:pt x="701107" y="9885"/>
                </a:lnTo>
                <a:lnTo>
                  <a:pt x="693695" y="6987"/>
                </a:lnTo>
                <a:lnTo>
                  <a:pt x="682097" y="1746"/>
                </a:lnTo>
                <a:lnTo>
                  <a:pt x="668231" y="0"/>
                </a:lnTo>
                <a:lnTo>
                  <a:pt x="654634" y="1746"/>
                </a:lnTo>
                <a:lnTo>
                  <a:pt x="643846" y="6987"/>
                </a:lnTo>
                <a:lnTo>
                  <a:pt x="555725" y="107624"/>
                </a:lnTo>
                <a:lnTo>
                  <a:pt x="510474" y="159302"/>
                </a:lnTo>
                <a:lnTo>
                  <a:pt x="493803" y="178342"/>
                </a:lnTo>
                <a:lnTo>
                  <a:pt x="491421" y="181062"/>
                </a:lnTo>
                <a:lnTo>
                  <a:pt x="389308" y="133142"/>
                </a:lnTo>
                <a:lnTo>
                  <a:pt x="336871" y="108534"/>
                </a:lnTo>
                <a:lnTo>
                  <a:pt x="317552" y="99468"/>
                </a:lnTo>
                <a:lnTo>
                  <a:pt x="314792" y="98173"/>
                </a:lnTo>
                <a:lnTo>
                  <a:pt x="307179" y="92775"/>
                </a:lnTo>
                <a:lnTo>
                  <a:pt x="301970" y="90003"/>
                </a:lnTo>
                <a:lnTo>
                  <a:pt x="296761" y="88982"/>
                </a:lnTo>
                <a:lnTo>
                  <a:pt x="289148" y="88836"/>
                </a:lnTo>
                <a:lnTo>
                  <a:pt x="281558" y="94379"/>
                </a:lnTo>
                <a:lnTo>
                  <a:pt x="276506" y="98170"/>
                </a:lnTo>
                <a:lnTo>
                  <a:pt x="271724" y="101957"/>
                </a:lnTo>
                <a:lnTo>
                  <a:pt x="264943" y="107489"/>
                </a:lnTo>
                <a:lnTo>
                  <a:pt x="111773" y="277602"/>
                </a:lnTo>
                <a:lnTo>
                  <a:pt x="33117" y="364958"/>
                </a:lnTo>
                <a:lnTo>
                  <a:pt x="4139" y="397141"/>
                </a:lnTo>
                <a:lnTo>
                  <a:pt x="0" y="401739"/>
                </a:lnTo>
                <a:lnTo>
                  <a:pt x="200" y="413526"/>
                </a:lnTo>
                <a:lnTo>
                  <a:pt x="1602" y="422984"/>
                </a:lnTo>
                <a:lnTo>
                  <a:pt x="5409" y="430885"/>
                </a:lnTo>
                <a:lnTo>
                  <a:pt x="12821" y="438005"/>
                </a:lnTo>
                <a:lnTo>
                  <a:pt x="24204" y="438005"/>
                </a:lnTo>
                <a:lnTo>
                  <a:pt x="37026" y="438005"/>
                </a:lnTo>
                <a:lnTo>
                  <a:pt x="39230" y="437860"/>
                </a:lnTo>
                <a:lnTo>
                  <a:pt x="45040" y="436841"/>
                </a:lnTo>
                <a:lnTo>
                  <a:pt x="53254" y="434075"/>
                </a:lnTo>
                <a:lnTo>
                  <a:pt x="62670" y="428689"/>
                </a:lnTo>
                <a:lnTo>
                  <a:pt x="301970" y="143756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20661" y="2357201"/>
            <a:ext cx="751568" cy="5989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49283" y="2385824"/>
            <a:ext cx="640715" cy="488315"/>
          </a:xfrm>
          <a:custGeom>
            <a:avLst/>
            <a:gdLst/>
            <a:ahLst/>
            <a:cxnLst/>
            <a:rect l="l" t="t" r="r" b="b"/>
            <a:pathLst>
              <a:path w="640715" h="488314">
                <a:moveTo>
                  <a:pt x="563145" y="114152"/>
                </a:moveTo>
                <a:lnTo>
                  <a:pt x="82812" y="114152"/>
                </a:lnTo>
                <a:lnTo>
                  <a:pt x="51235" y="119666"/>
                </a:lnTo>
                <a:lnTo>
                  <a:pt x="24839" y="134911"/>
                </a:lnTo>
                <a:lnTo>
                  <a:pt x="6726" y="157937"/>
                </a:lnTo>
                <a:lnTo>
                  <a:pt x="0" y="186799"/>
                </a:lnTo>
                <a:lnTo>
                  <a:pt x="0" y="415128"/>
                </a:lnTo>
                <a:lnTo>
                  <a:pt x="6726" y="443990"/>
                </a:lnTo>
                <a:lnTo>
                  <a:pt x="24839" y="467016"/>
                </a:lnTo>
                <a:lnTo>
                  <a:pt x="51235" y="482261"/>
                </a:lnTo>
                <a:lnTo>
                  <a:pt x="82812" y="487775"/>
                </a:lnTo>
                <a:lnTo>
                  <a:pt x="563145" y="487775"/>
                </a:lnTo>
                <a:lnTo>
                  <a:pt x="593861" y="482261"/>
                </a:lnTo>
                <a:lnTo>
                  <a:pt x="618361" y="467016"/>
                </a:lnTo>
                <a:lnTo>
                  <a:pt x="634578" y="443990"/>
                </a:lnTo>
                <a:lnTo>
                  <a:pt x="640443" y="415128"/>
                </a:lnTo>
                <a:lnTo>
                  <a:pt x="281586" y="415128"/>
                </a:lnTo>
                <a:lnTo>
                  <a:pt x="281586" y="337287"/>
                </a:lnTo>
                <a:lnTo>
                  <a:pt x="198744" y="337287"/>
                </a:lnTo>
                <a:lnTo>
                  <a:pt x="198744" y="264640"/>
                </a:lnTo>
                <a:lnTo>
                  <a:pt x="281586" y="264640"/>
                </a:lnTo>
                <a:lnTo>
                  <a:pt x="281586" y="186799"/>
                </a:lnTo>
                <a:lnTo>
                  <a:pt x="640443" y="186799"/>
                </a:lnTo>
                <a:lnTo>
                  <a:pt x="634578" y="157937"/>
                </a:lnTo>
                <a:lnTo>
                  <a:pt x="618361" y="134911"/>
                </a:lnTo>
                <a:lnTo>
                  <a:pt x="593861" y="119666"/>
                </a:lnTo>
                <a:lnTo>
                  <a:pt x="563145" y="114152"/>
                </a:lnTo>
                <a:close/>
              </a:path>
              <a:path w="640715" h="488314">
                <a:moveTo>
                  <a:pt x="640443" y="186799"/>
                </a:moveTo>
                <a:lnTo>
                  <a:pt x="358856" y="186799"/>
                </a:lnTo>
                <a:lnTo>
                  <a:pt x="358856" y="264640"/>
                </a:lnTo>
                <a:lnTo>
                  <a:pt x="441698" y="264640"/>
                </a:lnTo>
                <a:lnTo>
                  <a:pt x="441698" y="337287"/>
                </a:lnTo>
                <a:lnTo>
                  <a:pt x="358856" y="337287"/>
                </a:lnTo>
                <a:lnTo>
                  <a:pt x="358856" y="415128"/>
                </a:lnTo>
                <a:lnTo>
                  <a:pt x="640443" y="415128"/>
                </a:lnTo>
                <a:lnTo>
                  <a:pt x="640443" y="186799"/>
                </a:lnTo>
                <a:close/>
              </a:path>
              <a:path w="640715" h="488314">
                <a:moveTo>
                  <a:pt x="403034" y="0"/>
                </a:moveTo>
                <a:lnTo>
                  <a:pt x="242923" y="0"/>
                </a:lnTo>
                <a:lnTo>
                  <a:pt x="226615" y="2755"/>
                </a:lnTo>
                <a:lnTo>
                  <a:pt x="211861" y="10376"/>
                </a:lnTo>
                <a:lnTo>
                  <a:pt x="200215" y="21892"/>
                </a:lnTo>
                <a:lnTo>
                  <a:pt x="193230" y="36334"/>
                </a:lnTo>
                <a:lnTo>
                  <a:pt x="176684" y="114152"/>
                </a:lnTo>
                <a:lnTo>
                  <a:pt x="215319" y="114152"/>
                </a:lnTo>
                <a:lnTo>
                  <a:pt x="231893" y="46699"/>
                </a:lnTo>
                <a:lnTo>
                  <a:pt x="242923" y="36334"/>
                </a:lnTo>
                <a:lnTo>
                  <a:pt x="447212" y="36334"/>
                </a:lnTo>
                <a:lnTo>
                  <a:pt x="443416" y="21892"/>
                </a:lnTo>
                <a:lnTo>
                  <a:pt x="433407" y="10376"/>
                </a:lnTo>
                <a:lnTo>
                  <a:pt x="419256" y="2755"/>
                </a:lnTo>
                <a:lnTo>
                  <a:pt x="403034" y="0"/>
                </a:lnTo>
                <a:close/>
              </a:path>
              <a:path w="640715" h="488314">
                <a:moveTo>
                  <a:pt x="447212" y="36334"/>
                </a:moveTo>
                <a:lnTo>
                  <a:pt x="403034" y="36334"/>
                </a:lnTo>
                <a:lnTo>
                  <a:pt x="408550" y="46699"/>
                </a:lnTo>
                <a:lnTo>
                  <a:pt x="425123" y="114152"/>
                </a:lnTo>
                <a:lnTo>
                  <a:pt x="463758" y="114152"/>
                </a:lnTo>
                <a:lnTo>
                  <a:pt x="447212" y="36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49283" y="2385824"/>
            <a:ext cx="640715" cy="488315"/>
          </a:xfrm>
          <a:custGeom>
            <a:avLst/>
            <a:gdLst/>
            <a:ahLst/>
            <a:cxnLst/>
            <a:rect l="l" t="t" r="r" b="b"/>
            <a:pathLst>
              <a:path w="640715" h="488314">
                <a:moveTo>
                  <a:pt x="563145" y="114153"/>
                </a:moveTo>
                <a:lnTo>
                  <a:pt x="505687" y="114153"/>
                </a:lnTo>
                <a:lnTo>
                  <a:pt x="476181" y="114153"/>
                </a:lnTo>
                <a:lnTo>
                  <a:pt x="465311" y="114153"/>
                </a:lnTo>
                <a:lnTo>
                  <a:pt x="463758" y="114153"/>
                </a:lnTo>
                <a:lnTo>
                  <a:pt x="454193" y="69164"/>
                </a:lnTo>
                <a:lnTo>
                  <a:pt x="443417" y="21892"/>
                </a:lnTo>
                <a:lnTo>
                  <a:pt x="403035" y="0"/>
                </a:lnTo>
                <a:lnTo>
                  <a:pt x="310470" y="0"/>
                </a:lnTo>
                <a:lnTo>
                  <a:pt x="262937" y="0"/>
                </a:lnTo>
                <a:lnTo>
                  <a:pt x="245425" y="0"/>
                </a:lnTo>
                <a:lnTo>
                  <a:pt x="242923" y="0"/>
                </a:lnTo>
                <a:lnTo>
                  <a:pt x="226615" y="2755"/>
                </a:lnTo>
                <a:lnTo>
                  <a:pt x="211861" y="10376"/>
                </a:lnTo>
                <a:lnTo>
                  <a:pt x="200215" y="21892"/>
                </a:lnTo>
                <a:lnTo>
                  <a:pt x="193230" y="36334"/>
                </a:lnTo>
                <a:lnTo>
                  <a:pt x="183665" y="81323"/>
                </a:lnTo>
                <a:lnTo>
                  <a:pt x="178753" y="104425"/>
                </a:lnTo>
                <a:lnTo>
                  <a:pt x="176943" y="112937"/>
                </a:lnTo>
                <a:lnTo>
                  <a:pt x="176685" y="114153"/>
                </a:lnTo>
                <a:lnTo>
                  <a:pt x="122415" y="114153"/>
                </a:lnTo>
                <a:lnTo>
                  <a:pt x="94547" y="114153"/>
                </a:lnTo>
                <a:lnTo>
                  <a:pt x="84279" y="114153"/>
                </a:lnTo>
                <a:lnTo>
                  <a:pt x="82812" y="114153"/>
                </a:lnTo>
                <a:lnTo>
                  <a:pt x="51235" y="119667"/>
                </a:lnTo>
                <a:lnTo>
                  <a:pt x="24839" y="134911"/>
                </a:lnTo>
                <a:lnTo>
                  <a:pt x="6726" y="157938"/>
                </a:lnTo>
                <a:lnTo>
                  <a:pt x="0" y="186800"/>
                </a:lnTo>
                <a:lnTo>
                  <a:pt x="0" y="318802"/>
                </a:lnTo>
                <a:lnTo>
                  <a:pt x="0" y="386587"/>
                </a:lnTo>
                <a:lnTo>
                  <a:pt x="0" y="411561"/>
                </a:lnTo>
                <a:lnTo>
                  <a:pt x="0" y="415128"/>
                </a:lnTo>
                <a:lnTo>
                  <a:pt x="6726" y="443990"/>
                </a:lnTo>
                <a:lnTo>
                  <a:pt x="24839" y="467017"/>
                </a:lnTo>
                <a:lnTo>
                  <a:pt x="51235" y="482261"/>
                </a:lnTo>
                <a:lnTo>
                  <a:pt x="82812" y="487776"/>
                </a:lnTo>
                <a:lnTo>
                  <a:pt x="360505" y="487776"/>
                </a:lnTo>
                <a:lnTo>
                  <a:pt x="503104" y="487776"/>
                </a:lnTo>
                <a:lnTo>
                  <a:pt x="555640" y="487776"/>
                </a:lnTo>
                <a:lnTo>
                  <a:pt x="563145" y="487776"/>
                </a:lnTo>
                <a:lnTo>
                  <a:pt x="593861" y="482261"/>
                </a:lnTo>
                <a:lnTo>
                  <a:pt x="618362" y="467017"/>
                </a:lnTo>
                <a:lnTo>
                  <a:pt x="634578" y="443990"/>
                </a:lnTo>
                <a:lnTo>
                  <a:pt x="640443" y="415128"/>
                </a:lnTo>
                <a:lnTo>
                  <a:pt x="640443" y="283126"/>
                </a:lnTo>
                <a:lnTo>
                  <a:pt x="640443" y="215341"/>
                </a:lnTo>
                <a:lnTo>
                  <a:pt x="640443" y="190367"/>
                </a:lnTo>
                <a:lnTo>
                  <a:pt x="640443" y="186800"/>
                </a:lnTo>
                <a:lnTo>
                  <a:pt x="634578" y="157938"/>
                </a:lnTo>
                <a:lnTo>
                  <a:pt x="618362" y="134911"/>
                </a:lnTo>
                <a:lnTo>
                  <a:pt x="593861" y="119667"/>
                </a:lnTo>
                <a:lnTo>
                  <a:pt x="563145" y="11415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359840" y="2417396"/>
            <a:ext cx="219329" cy="873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48028" y="2572624"/>
            <a:ext cx="243204" cy="228600"/>
          </a:xfrm>
          <a:custGeom>
            <a:avLst/>
            <a:gdLst/>
            <a:ahLst/>
            <a:cxnLst/>
            <a:rect l="l" t="t" r="r" b="b"/>
            <a:pathLst>
              <a:path w="243204" h="228600">
                <a:moveTo>
                  <a:pt x="242953" y="150488"/>
                </a:moveTo>
                <a:lnTo>
                  <a:pt x="195060" y="150488"/>
                </a:lnTo>
                <a:lnTo>
                  <a:pt x="170466" y="150488"/>
                </a:lnTo>
                <a:lnTo>
                  <a:pt x="161405" y="150488"/>
                </a:lnTo>
                <a:lnTo>
                  <a:pt x="160110" y="150488"/>
                </a:lnTo>
                <a:lnTo>
                  <a:pt x="160110" y="195489"/>
                </a:lnTo>
                <a:lnTo>
                  <a:pt x="160110" y="218598"/>
                </a:lnTo>
                <a:lnTo>
                  <a:pt x="160110" y="227112"/>
                </a:lnTo>
                <a:lnTo>
                  <a:pt x="160110" y="228328"/>
                </a:lnTo>
                <a:lnTo>
                  <a:pt x="115440" y="228328"/>
                </a:lnTo>
                <a:lnTo>
                  <a:pt x="92501" y="228328"/>
                </a:lnTo>
                <a:lnTo>
                  <a:pt x="84049" y="228328"/>
                </a:lnTo>
                <a:lnTo>
                  <a:pt x="82842" y="228328"/>
                </a:lnTo>
                <a:lnTo>
                  <a:pt x="82842" y="183327"/>
                </a:lnTo>
                <a:lnTo>
                  <a:pt x="82842" y="160218"/>
                </a:lnTo>
                <a:lnTo>
                  <a:pt x="82842" y="151704"/>
                </a:lnTo>
                <a:lnTo>
                  <a:pt x="82842" y="150488"/>
                </a:lnTo>
                <a:lnTo>
                  <a:pt x="34949" y="150488"/>
                </a:lnTo>
                <a:lnTo>
                  <a:pt x="10355" y="150488"/>
                </a:lnTo>
                <a:lnTo>
                  <a:pt x="1294" y="150488"/>
                </a:lnTo>
                <a:lnTo>
                  <a:pt x="0" y="150488"/>
                </a:lnTo>
                <a:lnTo>
                  <a:pt x="0" y="108488"/>
                </a:lnTo>
                <a:lnTo>
                  <a:pt x="0" y="86921"/>
                </a:lnTo>
                <a:lnTo>
                  <a:pt x="0" y="78976"/>
                </a:lnTo>
                <a:lnTo>
                  <a:pt x="0" y="77840"/>
                </a:lnTo>
                <a:lnTo>
                  <a:pt x="47893" y="77840"/>
                </a:lnTo>
                <a:lnTo>
                  <a:pt x="72487" y="77840"/>
                </a:lnTo>
                <a:lnTo>
                  <a:pt x="81548" y="77840"/>
                </a:lnTo>
                <a:lnTo>
                  <a:pt x="82842" y="77840"/>
                </a:lnTo>
                <a:lnTo>
                  <a:pt x="82842" y="32839"/>
                </a:lnTo>
                <a:lnTo>
                  <a:pt x="82842" y="9730"/>
                </a:lnTo>
                <a:lnTo>
                  <a:pt x="82842" y="1216"/>
                </a:lnTo>
                <a:lnTo>
                  <a:pt x="82842" y="0"/>
                </a:lnTo>
                <a:lnTo>
                  <a:pt x="127513" y="0"/>
                </a:lnTo>
                <a:lnTo>
                  <a:pt x="150452" y="0"/>
                </a:lnTo>
                <a:lnTo>
                  <a:pt x="158903" y="0"/>
                </a:lnTo>
                <a:lnTo>
                  <a:pt x="160110" y="0"/>
                </a:lnTo>
                <a:lnTo>
                  <a:pt x="160110" y="45001"/>
                </a:lnTo>
                <a:lnTo>
                  <a:pt x="160110" y="68110"/>
                </a:lnTo>
                <a:lnTo>
                  <a:pt x="160110" y="76624"/>
                </a:lnTo>
                <a:lnTo>
                  <a:pt x="160110" y="77840"/>
                </a:lnTo>
                <a:lnTo>
                  <a:pt x="208004" y="77840"/>
                </a:lnTo>
                <a:lnTo>
                  <a:pt x="232598" y="77840"/>
                </a:lnTo>
                <a:lnTo>
                  <a:pt x="241659" y="77840"/>
                </a:lnTo>
                <a:lnTo>
                  <a:pt x="242953" y="77840"/>
                </a:lnTo>
                <a:lnTo>
                  <a:pt x="242953" y="15048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22169" y="4837215"/>
            <a:ext cx="845836" cy="7573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51173" y="4865837"/>
            <a:ext cx="734060" cy="646430"/>
          </a:xfrm>
          <a:custGeom>
            <a:avLst/>
            <a:gdLst/>
            <a:ahLst/>
            <a:cxnLst/>
            <a:rect l="l" t="t" r="r" b="b"/>
            <a:pathLst>
              <a:path w="734059" h="646429">
                <a:moveTo>
                  <a:pt x="318854" y="0"/>
                </a:moveTo>
                <a:lnTo>
                  <a:pt x="272659" y="10357"/>
                </a:lnTo>
                <a:lnTo>
                  <a:pt x="229329" y="24748"/>
                </a:lnTo>
                <a:lnTo>
                  <a:pt x="188258" y="43777"/>
                </a:lnTo>
                <a:lnTo>
                  <a:pt x="148844" y="68054"/>
                </a:lnTo>
                <a:lnTo>
                  <a:pt x="110479" y="98186"/>
                </a:lnTo>
                <a:lnTo>
                  <a:pt x="74523" y="134370"/>
                </a:lnTo>
                <a:lnTo>
                  <a:pt x="45682" y="173379"/>
                </a:lnTo>
                <a:lnTo>
                  <a:pt x="23883" y="214587"/>
                </a:lnTo>
                <a:lnTo>
                  <a:pt x="9051" y="257364"/>
                </a:lnTo>
                <a:lnTo>
                  <a:pt x="1115" y="301083"/>
                </a:lnTo>
                <a:lnTo>
                  <a:pt x="0" y="345116"/>
                </a:lnTo>
                <a:lnTo>
                  <a:pt x="5632" y="388835"/>
                </a:lnTo>
                <a:lnTo>
                  <a:pt x="17938" y="431612"/>
                </a:lnTo>
                <a:lnTo>
                  <a:pt x="36844" y="472820"/>
                </a:lnTo>
                <a:lnTo>
                  <a:pt x="62278" y="511829"/>
                </a:lnTo>
                <a:lnTo>
                  <a:pt x="94165" y="548013"/>
                </a:lnTo>
                <a:lnTo>
                  <a:pt x="30727" y="617689"/>
                </a:lnTo>
                <a:lnTo>
                  <a:pt x="269911" y="631960"/>
                </a:lnTo>
                <a:lnTo>
                  <a:pt x="269911" y="490993"/>
                </a:lnTo>
                <a:lnTo>
                  <a:pt x="159387" y="490993"/>
                </a:lnTo>
                <a:lnTo>
                  <a:pt x="127905" y="452326"/>
                </a:lnTo>
                <a:lnTo>
                  <a:pt x="105597" y="410655"/>
                </a:lnTo>
                <a:lnTo>
                  <a:pt x="92630" y="366982"/>
                </a:lnTo>
                <a:lnTo>
                  <a:pt x="89176" y="322307"/>
                </a:lnTo>
                <a:lnTo>
                  <a:pt x="95404" y="277632"/>
                </a:lnTo>
                <a:lnTo>
                  <a:pt x="111484" y="233959"/>
                </a:lnTo>
                <a:lnTo>
                  <a:pt x="137586" y="192288"/>
                </a:lnTo>
                <a:lnTo>
                  <a:pt x="173880" y="153621"/>
                </a:lnTo>
                <a:lnTo>
                  <a:pt x="210298" y="127371"/>
                </a:lnTo>
                <a:lnTo>
                  <a:pt x="246368" y="108687"/>
                </a:lnTo>
                <a:lnTo>
                  <a:pt x="282437" y="95051"/>
                </a:lnTo>
                <a:lnTo>
                  <a:pt x="318854" y="83945"/>
                </a:lnTo>
                <a:lnTo>
                  <a:pt x="318854" y="0"/>
                </a:lnTo>
                <a:close/>
              </a:path>
              <a:path w="734059" h="646429">
                <a:moveTo>
                  <a:pt x="269911" y="407046"/>
                </a:moveTo>
                <a:lnTo>
                  <a:pt x="159387" y="490993"/>
                </a:lnTo>
                <a:lnTo>
                  <a:pt x="269911" y="490993"/>
                </a:lnTo>
                <a:lnTo>
                  <a:pt x="269911" y="407046"/>
                </a:lnTo>
                <a:close/>
              </a:path>
              <a:path w="734059" h="646429">
                <a:moveTo>
                  <a:pt x="683521" y="153621"/>
                </a:moveTo>
                <a:lnTo>
                  <a:pt x="576174" y="153621"/>
                </a:lnTo>
                <a:lnTo>
                  <a:pt x="604605" y="188315"/>
                </a:lnTo>
                <a:lnTo>
                  <a:pt x="625788" y="226291"/>
                </a:lnTo>
                <a:lnTo>
                  <a:pt x="639590" y="266612"/>
                </a:lnTo>
                <a:lnTo>
                  <a:pt x="645875" y="308340"/>
                </a:lnTo>
                <a:lnTo>
                  <a:pt x="644510" y="350536"/>
                </a:lnTo>
                <a:lnTo>
                  <a:pt x="635360" y="392261"/>
                </a:lnTo>
                <a:lnTo>
                  <a:pt x="618291" y="432578"/>
                </a:lnTo>
                <a:lnTo>
                  <a:pt x="593169" y="470548"/>
                </a:lnTo>
                <a:lnTo>
                  <a:pt x="559860" y="505232"/>
                </a:lnTo>
                <a:lnTo>
                  <a:pt x="493490" y="544435"/>
                </a:lnTo>
                <a:lnTo>
                  <a:pt x="453085" y="557354"/>
                </a:lnTo>
                <a:lnTo>
                  <a:pt x="414886" y="562254"/>
                </a:lnTo>
                <a:lnTo>
                  <a:pt x="414886" y="646200"/>
                </a:lnTo>
                <a:lnTo>
                  <a:pt x="463361" y="641424"/>
                </a:lnTo>
                <a:lnTo>
                  <a:pt x="510013" y="628515"/>
                </a:lnTo>
                <a:lnTo>
                  <a:pt x="553447" y="609599"/>
                </a:lnTo>
                <a:lnTo>
                  <a:pt x="592268" y="586803"/>
                </a:lnTo>
                <a:lnTo>
                  <a:pt x="625081" y="562254"/>
                </a:lnTo>
                <a:lnTo>
                  <a:pt x="660584" y="525745"/>
                </a:lnTo>
                <a:lnTo>
                  <a:pt x="689055" y="485830"/>
                </a:lnTo>
                <a:lnTo>
                  <a:pt x="710557" y="443266"/>
                </a:lnTo>
                <a:lnTo>
                  <a:pt x="725158" y="398809"/>
                </a:lnTo>
                <a:lnTo>
                  <a:pt x="732920" y="353216"/>
                </a:lnTo>
                <a:lnTo>
                  <a:pt x="733911" y="307245"/>
                </a:lnTo>
                <a:lnTo>
                  <a:pt x="728196" y="261651"/>
                </a:lnTo>
                <a:lnTo>
                  <a:pt x="715839" y="217191"/>
                </a:lnTo>
                <a:lnTo>
                  <a:pt x="696907" y="174623"/>
                </a:lnTo>
                <a:lnTo>
                  <a:pt x="683521" y="153621"/>
                </a:lnTo>
                <a:close/>
              </a:path>
              <a:path w="734059" h="646429">
                <a:moveTo>
                  <a:pt x="721112" y="28510"/>
                </a:moveTo>
                <a:lnTo>
                  <a:pt x="462008" y="28510"/>
                </a:lnTo>
                <a:lnTo>
                  <a:pt x="462008" y="251838"/>
                </a:lnTo>
                <a:lnTo>
                  <a:pt x="576174" y="153621"/>
                </a:lnTo>
                <a:lnTo>
                  <a:pt x="683521" y="153621"/>
                </a:lnTo>
                <a:lnTo>
                  <a:pt x="671463" y="134702"/>
                </a:lnTo>
                <a:lnTo>
                  <a:pt x="639575" y="98186"/>
                </a:lnTo>
                <a:lnTo>
                  <a:pt x="721112" y="28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151173" y="4865837"/>
            <a:ext cx="319405" cy="632460"/>
          </a:xfrm>
          <a:custGeom>
            <a:avLst/>
            <a:gdLst/>
            <a:ahLst/>
            <a:cxnLst/>
            <a:rect l="l" t="t" r="r" b="b"/>
            <a:pathLst>
              <a:path w="319404" h="632460">
                <a:moveTo>
                  <a:pt x="159386" y="490993"/>
                </a:moveTo>
                <a:lnTo>
                  <a:pt x="127905" y="452326"/>
                </a:lnTo>
                <a:lnTo>
                  <a:pt x="105596" y="410655"/>
                </a:lnTo>
                <a:lnTo>
                  <a:pt x="92629" y="366982"/>
                </a:lnTo>
                <a:lnTo>
                  <a:pt x="89175" y="322307"/>
                </a:lnTo>
                <a:lnTo>
                  <a:pt x="95404" y="277633"/>
                </a:lnTo>
                <a:lnTo>
                  <a:pt x="111484" y="233959"/>
                </a:lnTo>
                <a:lnTo>
                  <a:pt x="137586" y="192289"/>
                </a:lnTo>
                <a:lnTo>
                  <a:pt x="173880" y="153622"/>
                </a:lnTo>
                <a:lnTo>
                  <a:pt x="210298" y="127371"/>
                </a:lnTo>
                <a:lnTo>
                  <a:pt x="246367" y="108687"/>
                </a:lnTo>
                <a:lnTo>
                  <a:pt x="282437" y="95051"/>
                </a:lnTo>
                <a:lnTo>
                  <a:pt x="318854" y="83946"/>
                </a:lnTo>
                <a:lnTo>
                  <a:pt x="318854" y="35414"/>
                </a:lnTo>
                <a:lnTo>
                  <a:pt x="318854" y="10493"/>
                </a:lnTo>
                <a:lnTo>
                  <a:pt x="318854" y="1311"/>
                </a:lnTo>
                <a:lnTo>
                  <a:pt x="318854" y="0"/>
                </a:lnTo>
                <a:lnTo>
                  <a:pt x="272659" y="10357"/>
                </a:lnTo>
                <a:lnTo>
                  <a:pt x="229329" y="24748"/>
                </a:lnTo>
                <a:lnTo>
                  <a:pt x="188258" y="43777"/>
                </a:lnTo>
                <a:lnTo>
                  <a:pt x="148843" y="68055"/>
                </a:lnTo>
                <a:lnTo>
                  <a:pt x="110479" y="98186"/>
                </a:lnTo>
                <a:lnTo>
                  <a:pt x="74523" y="134370"/>
                </a:lnTo>
                <a:lnTo>
                  <a:pt x="45682" y="173380"/>
                </a:lnTo>
                <a:lnTo>
                  <a:pt x="23883" y="214587"/>
                </a:lnTo>
                <a:lnTo>
                  <a:pt x="9051" y="257364"/>
                </a:lnTo>
                <a:lnTo>
                  <a:pt x="1115" y="301084"/>
                </a:lnTo>
                <a:lnTo>
                  <a:pt x="0" y="345117"/>
                </a:lnTo>
                <a:lnTo>
                  <a:pt x="5632" y="388836"/>
                </a:lnTo>
                <a:lnTo>
                  <a:pt x="17938" y="431613"/>
                </a:lnTo>
                <a:lnTo>
                  <a:pt x="36844" y="472820"/>
                </a:lnTo>
                <a:lnTo>
                  <a:pt x="62278" y="511830"/>
                </a:lnTo>
                <a:lnTo>
                  <a:pt x="94165" y="548014"/>
                </a:lnTo>
                <a:lnTo>
                  <a:pt x="57490" y="588295"/>
                </a:lnTo>
                <a:lnTo>
                  <a:pt x="38656" y="608980"/>
                </a:lnTo>
                <a:lnTo>
                  <a:pt x="31718" y="616601"/>
                </a:lnTo>
                <a:lnTo>
                  <a:pt x="30727" y="617690"/>
                </a:lnTo>
                <a:lnTo>
                  <a:pt x="169005" y="625940"/>
                </a:lnTo>
                <a:lnTo>
                  <a:pt x="240012" y="630176"/>
                </a:lnTo>
                <a:lnTo>
                  <a:pt x="266173" y="631737"/>
                </a:lnTo>
                <a:lnTo>
                  <a:pt x="269910" y="631960"/>
                </a:lnTo>
                <a:lnTo>
                  <a:pt x="269910" y="501932"/>
                </a:lnTo>
                <a:lnTo>
                  <a:pt x="269910" y="435161"/>
                </a:lnTo>
                <a:lnTo>
                  <a:pt x="269910" y="410561"/>
                </a:lnTo>
                <a:lnTo>
                  <a:pt x="269910" y="407046"/>
                </a:lnTo>
                <a:lnTo>
                  <a:pt x="159386" y="49099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66059" y="4894348"/>
            <a:ext cx="319405" cy="617855"/>
          </a:xfrm>
          <a:custGeom>
            <a:avLst/>
            <a:gdLst/>
            <a:ahLst/>
            <a:cxnLst/>
            <a:rect l="l" t="t" r="r" b="b"/>
            <a:pathLst>
              <a:path w="319404" h="617854">
                <a:moveTo>
                  <a:pt x="47123" y="0"/>
                </a:moveTo>
                <a:lnTo>
                  <a:pt x="47123" y="129111"/>
                </a:lnTo>
                <a:lnTo>
                  <a:pt x="47123" y="195412"/>
                </a:lnTo>
                <a:lnTo>
                  <a:pt x="47123" y="219838"/>
                </a:lnTo>
                <a:lnTo>
                  <a:pt x="47123" y="223328"/>
                </a:lnTo>
                <a:lnTo>
                  <a:pt x="113125" y="166546"/>
                </a:lnTo>
                <a:lnTo>
                  <a:pt x="147018" y="137388"/>
                </a:lnTo>
                <a:lnTo>
                  <a:pt x="159505" y="126646"/>
                </a:lnTo>
                <a:lnTo>
                  <a:pt x="161288" y="125111"/>
                </a:lnTo>
                <a:lnTo>
                  <a:pt x="189719" y="159804"/>
                </a:lnTo>
                <a:lnTo>
                  <a:pt x="210903" y="197781"/>
                </a:lnTo>
                <a:lnTo>
                  <a:pt x="224704" y="238102"/>
                </a:lnTo>
                <a:lnTo>
                  <a:pt x="230990" y="279830"/>
                </a:lnTo>
                <a:lnTo>
                  <a:pt x="229624" y="322026"/>
                </a:lnTo>
                <a:lnTo>
                  <a:pt x="220475" y="363751"/>
                </a:lnTo>
                <a:lnTo>
                  <a:pt x="203406" y="404068"/>
                </a:lnTo>
                <a:lnTo>
                  <a:pt x="178284" y="442038"/>
                </a:lnTo>
                <a:lnTo>
                  <a:pt x="144974" y="476722"/>
                </a:lnTo>
                <a:lnTo>
                  <a:pt x="78605" y="515925"/>
                </a:lnTo>
                <a:lnTo>
                  <a:pt x="38199" y="528843"/>
                </a:lnTo>
                <a:lnTo>
                  <a:pt x="0" y="533744"/>
                </a:lnTo>
                <a:lnTo>
                  <a:pt x="0" y="582275"/>
                </a:lnTo>
                <a:lnTo>
                  <a:pt x="0" y="607197"/>
                </a:lnTo>
                <a:lnTo>
                  <a:pt x="0" y="616378"/>
                </a:lnTo>
                <a:lnTo>
                  <a:pt x="0" y="617690"/>
                </a:lnTo>
                <a:lnTo>
                  <a:pt x="48475" y="612914"/>
                </a:lnTo>
                <a:lnTo>
                  <a:pt x="95127" y="600005"/>
                </a:lnTo>
                <a:lnTo>
                  <a:pt x="138561" y="581089"/>
                </a:lnTo>
                <a:lnTo>
                  <a:pt x="177382" y="558293"/>
                </a:lnTo>
                <a:lnTo>
                  <a:pt x="210196" y="533744"/>
                </a:lnTo>
                <a:lnTo>
                  <a:pt x="245699" y="497235"/>
                </a:lnTo>
                <a:lnTo>
                  <a:pt x="274169" y="457320"/>
                </a:lnTo>
                <a:lnTo>
                  <a:pt x="295672" y="414756"/>
                </a:lnTo>
                <a:lnTo>
                  <a:pt x="310272" y="370299"/>
                </a:lnTo>
                <a:lnTo>
                  <a:pt x="318034" y="324706"/>
                </a:lnTo>
                <a:lnTo>
                  <a:pt x="319025" y="278735"/>
                </a:lnTo>
                <a:lnTo>
                  <a:pt x="313310" y="233141"/>
                </a:lnTo>
                <a:lnTo>
                  <a:pt x="300953" y="188681"/>
                </a:lnTo>
                <a:lnTo>
                  <a:pt x="282021" y="146113"/>
                </a:lnTo>
                <a:lnTo>
                  <a:pt x="256577" y="106192"/>
                </a:lnTo>
                <a:lnTo>
                  <a:pt x="224689" y="69676"/>
                </a:lnTo>
                <a:lnTo>
                  <a:pt x="271828" y="29394"/>
                </a:lnTo>
                <a:lnTo>
                  <a:pt x="296034" y="8709"/>
                </a:lnTo>
                <a:lnTo>
                  <a:pt x="304952" y="1088"/>
                </a:lnTo>
                <a:lnTo>
                  <a:pt x="306226" y="0"/>
                </a:lnTo>
                <a:lnTo>
                  <a:pt x="47123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70950" y="6017301"/>
            <a:ext cx="1051560" cy="840740"/>
          </a:xfrm>
          <a:custGeom>
            <a:avLst/>
            <a:gdLst/>
            <a:ahLst/>
            <a:cxnLst/>
            <a:rect l="l" t="t" r="r" b="b"/>
            <a:pathLst>
              <a:path w="1051560" h="840740">
                <a:moveTo>
                  <a:pt x="497410" y="0"/>
                </a:moveTo>
                <a:lnTo>
                  <a:pt x="0" y="0"/>
                </a:lnTo>
                <a:lnTo>
                  <a:pt x="553632" y="840698"/>
                </a:lnTo>
                <a:lnTo>
                  <a:pt x="1051042" y="840698"/>
                </a:lnTo>
                <a:lnTo>
                  <a:pt x="49741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0" y="5878572"/>
            <a:ext cx="532130" cy="807720"/>
          </a:xfrm>
          <a:custGeom>
            <a:avLst/>
            <a:gdLst/>
            <a:ahLst/>
            <a:cxnLst/>
            <a:rect l="l" t="t" r="r" b="b"/>
            <a:pathLst>
              <a:path w="532130" h="807720">
                <a:moveTo>
                  <a:pt x="0" y="0"/>
                </a:moveTo>
                <a:lnTo>
                  <a:pt x="0" y="755324"/>
                </a:lnTo>
                <a:lnTo>
                  <a:pt x="34455" y="807645"/>
                </a:lnTo>
                <a:lnTo>
                  <a:pt x="531866" y="80764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1627" y="960035"/>
            <a:ext cx="629285" cy="4938395"/>
          </a:xfrm>
          <a:custGeom>
            <a:avLst/>
            <a:gdLst/>
            <a:ahLst/>
            <a:cxnLst/>
            <a:rect l="l" t="t" r="r" b="b"/>
            <a:pathLst>
              <a:path w="629284" h="4938395">
                <a:moveTo>
                  <a:pt x="0" y="4937926"/>
                </a:moveTo>
                <a:lnTo>
                  <a:pt x="628947" y="4937926"/>
                </a:lnTo>
                <a:lnTo>
                  <a:pt x="628947" y="0"/>
                </a:lnTo>
                <a:lnTo>
                  <a:pt x="0" y="0"/>
                </a:lnTo>
                <a:lnTo>
                  <a:pt x="0" y="4937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674" y="1013211"/>
            <a:ext cx="3293733" cy="4937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6858000"/>
                </a:moveTo>
                <a:lnTo>
                  <a:pt x="4121425" y="6858000"/>
                </a:lnTo>
                <a:lnTo>
                  <a:pt x="41214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0"/>
                </a:moveTo>
                <a:lnTo>
                  <a:pt x="4121425" y="0"/>
                </a:lnTo>
                <a:lnTo>
                  <a:pt x="41214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2143" y="1481679"/>
            <a:ext cx="5723255" cy="9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7020" marR="5080" indent="-1544955">
              <a:lnSpc>
                <a:spcPct val="105600"/>
              </a:lnSpc>
              <a:spcBef>
                <a:spcPts val="95"/>
              </a:spcBef>
            </a:pPr>
            <a:r>
              <a:rPr sz="3000" spc="-20" dirty="0">
                <a:latin typeface="Calibri"/>
                <a:cs typeface="Calibri"/>
              </a:rPr>
              <a:t>Руководство </a:t>
            </a:r>
            <a:r>
              <a:rPr sz="3000" dirty="0">
                <a:latin typeface="Calibri"/>
                <a:cs typeface="Calibri"/>
              </a:rPr>
              <a:t>по </a:t>
            </a:r>
            <a:r>
              <a:rPr sz="3000" spc="-10" dirty="0">
                <a:latin typeface="Calibri"/>
                <a:cs typeface="Calibri"/>
              </a:rPr>
              <a:t>терапевтическому  использованию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46054" y="1013210"/>
            <a:ext cx="3636984" cy="4937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8311" y="3379126"/>
            <a:ext cx="1467055" cy="1467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240" y="677086"/>
            <a:ext cx="8354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ОБЛАДАНИЕ ЗАПРЕЩЕННЫМИ </a:t>
            </a:r>
            <a:r>
              <a:rPr sz="2400" spc="-20" dirty="0">
                <a:latin typeface="Calibri"/>
                <a:cs typeface="Calibri"/>
              </a:rPr>
              <a:t>СУБСТАНЦИЯМИ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МЕТОДАМИ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74629" y="1817593"/>
            <a:ext cx="91652" cy="91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50174" y="1817593"/>
            <a:ext cx="91652" cy="91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5719" y="1817593"/>
            <a:ext cx="91651" cy="91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7804" y="3147640"/>
            <a:ext cx="2932658" cy="3390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3520" y="2404977"/>
            <a:ext cx="386080" cy="387350"/>
          </a:xfrm>
          <a:custGeom>
            <a:avLst/>
            <a:gdLst/>
            <a:ahLst/>
            <a:cxnLst/>
            <a:rect l="l" t="t" r="r" b="b"/>
            <a:pathLst>
              <a:path w="386079" h="387350">
                <a:moveTo>
                  <a:pt x="192900" y="0"/>
                </a:moveTo>
                <a:lnTo>
                  <a:pt x="182719" y="967"/>
                </a:lnTo>
                <a:lnTo>
                  <a:pt x="173020" y="1451"/>
                </a:lnTo>
                <a:lnTo>
                  <a:pt x="163341" y="2904"/>
                </a:lnTo>
                <a:lnTo>
                  <a:pt x="154124" y="3872"/>
                </a:lnTo>
                <a:lnTo>
                  <a:pt x="135227" y="9197"/>
                </a:lnTo>
                <a:lnTo>
                  <a:pt x="126493" y="12101"/>
                </a:lnTo>
                <a:lnTo>
                  <a:pt x="117294" y="15006"/>
                </a:lnTo>
                <a:lnTo>
                  <a:pt x="69783" y="44049"/>
                </a:lnTo>
                <a:lnTo>
                  <a:pt x="62997" y="50826"/>
                </a:lnTo>
                <a:lnTo>
                  <a:pt x="56227" y="56635"/>
                </a:lnTo>
                <a:lnTo>
                  <a:pt x="49439" y="63896"/>
                </a:lnTo>
                <a:lnTo>
                  <a:pt x="43616" y="70189"/>
                </a:lnTo>
                <a:lnTo>
                  <a:pt x="37795" y="77449"/>
                </a:lnTo>
                <a:lnTo>
                  <a:pt x="32472" y="85679"/>
                </a:lnTo>
                <a:lnTo>
                  <a:pt x="27150" y="93423"/>
                </a:lnTo>
                <a:lnTo>
                  <a:pt x="22773" y="101169"/>
                </a:lnTo>
                <a:lnTo>
                  <a:pt x="15021" y="118595"/>
                </a:lnTo>
                <a:lnTo>
                  <a:pt x="11145" y="126824"/>
                </a:lnTo>
                <a:lnTo>
                  <a:pt x="1946" y="164581"/>
                </a:lnTo>
                <a:lnTo>
                  <a:pt x="0" y="183460"/>
                </a:lnTo>
                <a:lnTo>
                  <a:pt x="0" y="203790"/>
                </a:lnTo>
                <a:lnTo>
                  <a:pt x="5822" y="242031"/>
                </a:lnTo>
                <a:lnTo>
                  <a:pt x="15021" y="268655"/>
                </a:lnTo>
                <a:lnTo>
                  <a:pt x="22773" y="286081"/>
                </a:lnTo>
                <a:lnTo>
                  <a:pt x="49439" y="323354"/>
                </a:lnTo>
                <a:lnTo>
                  <a:pt x="62997" y="336424"/>
                </a:lnTo>
                <a:lnTo>
                  <a:pt x="69783" y="343200"/>
                </a:lnTo>
                <a:lnTo>
                  <a:pt x="77053" y="348042"/>
                </a:lnTo>
                <a:lnTo>
                  <a:pt x="84340" y="354335"/>
                </a:lnTo>
                <a:lnTo>
                  <a:pt x="108560" y="367888"/>
                </a:lnTo>
                <a:lnTo>
                  <a:pt x="117294" y="371760"/>
                </a:lnTo>
                <a:lnTo>
                  <a:pt x="126493" y="375149"/>
                </a:lnTo>
                <a:lnTo>
                  <a:pt x="135227" y="378537"/>
                </a:lnTo>
                <a:lnTo>
                  <a:pt x="143943" y="380958"/>
                </a:lnTo>
                <a:lnTo>
                  <a:pt x="154124" y="382894"/>
                </a:lnTo>
                <a:lnTo>
                  <a:pt x="163341" y="384830"/>
                </a:lnTo>
                <a:lnTo>
                  <a:pt x="173020" y="385799"/>
                </a:lnTo>
                <a:lnTo>
                  <a:pt x="182719" y="386283"/>
                </a:lnTo>
                <a:lnTo>
                  <a:pt x="192900" y="387250"/>
                </a:lnTo>
                <a:lnTo>
                  <a:pt x="202599" y="386283"/>
                </a:lnTo>
                <a:lnTo>
                  <a:pt x="212280" y="385799"/>
                </a:lnTo>
                <a:lnTo>
                  <a:pt x="222460" y="384830"/>
                </a:lnTo>
                <a:lnTo>
                  <a:pt x="267542" y="371760"/>
                </a:lnTo>
                <a:lnTo>
                  <a:pt x="292743" y="358691"/>
                </a:lnTo>
                <a:lnTo>
                  <a:pt x="300495" y="354335"/>
                </a:lnTo>
                <a:lnTo>
                  <a:pt x="308248" y="348042"/>
                </a:lnTo>
                <a:lnTo>
                  <a:pt x="315517" y="343200"/>
                </a:lnTo>
                <a:lnTo>
                  <a:pt x="322787" y="336424"/>
                </a:lnTo>
                <a:lnTo>
                  <a:pt x="352846" y="301571"/>
                </a:lnTo>
                <a:lnTo>
                  <a:pt x="373691" y="260426"/>
                </a:lnTo>
                <a:lnTo>
                  <a:pt x="377066" y="251228"/>
                </a:lnTo>
                <a:lnTo>
                  <a:pt x="384836" y="213471"/>
                </a:lnTo>
                <a:lnTo>
                  <a:pt x="385800" y="203790"/>
                </a:lnTo>
                <a:lnTo>
                  <a:pt x="385800" y="183460"/>
                </a:lnTo>
                <a:lnTo>
                  <a:pt x="379977" y="145219"/>
                </a:lnTo>
                <a:lnTo>
                  <a:pt x="373691" y="126824"/>
                </a:lnTo>
                <a:lnTo>
                  <a:pt x="370780" y="118595"/>
                </a:lnTo>
                <a:lnTo>
                  <a:pt x="347506" y="77449"/>
                </a:lnTo>
                <a:lnTo>
                  <a:pt x="322787" y="50826"/>
                </a:lnTo>
                <a:lnTo>
                  <a:pt x="315517" y="44049"/>
                </a:lnTo>
                <a:lnTo>
                  <a:pt x="276258" y="19362"/>
                </a:lnTo>
                <a:lnTo>
                  <a:pt x="240875" y="6776"/>
                </a:lnTo>
                <a:lnTo>
                  <a:pt x="231677" y="3872"/>
                </a:lnTo>
                <a:lnTo>
                  <a:pt x="222460" y="2904"/>
                </a:lnTo>
                <a:lnTo>
                  <a:pt x="212280" y="1451"/>
                </a:lnTo>
                <a:lnTo>
                  <a:pt x="202599" y="967"/>
                </a:lnTo>
                <a:lnTo>
                  <a:pt x="192900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0929" y="1443381"/>
            <a:ext cx="688975" cy="690880"/>
          </a:xfrm>
          <a:custGeom>
            <a:avLst/>
            <a:gdLst/>
            <a:ahLst/>
            <a:cxnLst/>
            <a:rect l="l" t="t" r="r" b="b"/>
            <a:pathLst>
              <a:path w="688975" h="690880">
                <a:moveTo>
                  <a:pt x="347362" y="0"/>
                </a:moveTo>
                <a:lnTo>
                  <a:pt x="330459" y="0"/>
                </a:lnTo>
                <a:lnTo>
                  <a:pt x="315946" y="1437"/>
                </a:lnTo>
                <a:lnTo>
                  <a:pt x="300988" y="2396"/>
                </a:lnTo>
                <a:lnTo>
                  <a:pt x="251232" y="13040"/>
                </a:lnTo>
                <a:lnTo>
                  <a:pt x="202912" y="30906"/>
                </a:lnTo>
                <a:lnTo>
                  <a:pt x="158451" y="55069"/>
                </a:lnTo>
                <a:lnTo>
                  <a:pt x="118360" y="84537"/>
                </a:lnTo>
                <a:lnTo>
                  <a:pt x="95172" y="108221"/>
                </a:lnTo>
                <a:lnTo>
                  <a:pt x="84073" y="119823"/>
                </a:lnTo>
                <a:lnTo>
                  <a:pt x="73421" y="132863"/>
                </a:lnTo>
                <a:lnTo>
                  <a:pt x="63756" y="146384"/>
                </a:lnTo>
                <a:lnTo>
                  <a:pt x="53614" y="159903"/>
                </a:lnTo>
                <a:lnTo>
                  <a:pt x="30426" y="203883"/>
                </a:lnTo>
                <a:lnTo>
                  <a:pt x="13044" y="251217"/>
                </a:lnTo>
                <a:lnTo>
                  <a:pt x="6282" y="284074"/>
                </a:lnTo>
                <a:lnTo>
                  <a:pt x="3380" y="300023"/>
                </a:lnTo>
                <a:lnTo>
                  <a:pt x="1435" y="317409"/>
                </a:lnTo>
                <a:lnTo>
                  <a:pt x="956" y="334318"/>
                </a:lnTo>
                <a:lnTo>
                  <a:pt x="0" y="351226"/>
                </a:lnTo>
                <a:lnTo>
                  <a:pt x="5326" y="403866"/>
                </a:lnTo>
                <a:lnTo>
                  <a:pt x="18338" y="455100"/>
                </a:lnTo>
                <a:lnTo>
                  <a:pt x="38145" y="502916"/>
                </a:lnTo>
                <a:lnTo>
                  <a:pt x="64267" y="545424"/>
                </a:lnTo>
                <a:lnTo>
                  <a:pt x="96130" y="584098"/>
                </a:lnTo>
                <a:lnTo>
                  <a:pt x="132840" y="617434"/>
                </a:lnTo>
                <a:lnTo>
                  <a:pt x="174398" y="644952"/>
                </a:lnTo>
                <a:lnTo>
                  <a:pt x="188400" y="653167"/>
                </a:lnTo>
                <a:lnTo>
                  <a:pt x="235285" y="672504"/>
                </a:lnTo>
                <a:lnTo>
                  <a:pt x="283574" y="685064"/>
                </a:lnTo>
                <a:lnTo>
                  <a:pt x="333839" y="690370"/>
                </a:lnTo>
                <a:lnTo>
                  <a:pt x="351701" y="690370"/>
                </a:lnTo>
                <a:lnTo>
                  <a:pt x="403880" y="685064"/>
                </a:lnTo>
                <a:lnTo>
                  <a:pt x="454624" y="672504"/>
                </a:lnTo>
                <a:lnTo>
                  <a:pt x="501956" y="652208"/>
                </a:lnTo>
                <a:lnTo>
                  <a:pt x="544950" y="626127"/>
                </a:lnTo>
                <a:lnTo>
                  <a:pt x="583128" y="594709"/>
                </a:lnTo>
                <a:lnTo>
                  <a:pt x="616457" y="557027"/>
                </a:lnTo>
                <a:lnTo>
                  <a:pt x="643982" y="515956"/>
                </a:lnTo>
                <a:lnTo>
                  <a:pt x="665735" y="471529"/>
                </a:lnTo>
                <a:lnTo>
                  <a:pt x="675877" y="440110"/>
                </a:lnTo>
                <a:lnTo>
                  <a:pt x="680725" y="423683"/>
                </a:lnTo>
                <a:lnTo>
                  <a:pt x="683595" y="407254"/>
                </a:lnTo>
                <a:lnTo>
                  <a:pt x="686498" y="389867"/>
                </a:lnTo>
                <a:lnTo>
                  <a:pt x="688444" y="372959"/>
                </a:lnTo>
                <a:lnTo>
                  <a:pt x="688921" y="356052"/>
                </a:lnTo>
                <a:lnTo>
                  <a:pt x="688921" y="339144"/>
                </a:lnTo>
                <a:lnTo>
                  <a:pt x="684584" y="286503"/>
                </a:lnTo>
                <a:lnTo>
                  <a:pt x="673453" y="240574"/>
                </a:lnTo>
                <a:lnTo>
                  <a:pt x="656549" y="198065"/>
                </a:lnTo>
                <a:lnTo>
                  <a:pt x="634828" y="158465"/>
                </a:lnTo>
                <a:lnTo>
                  <a:pt x="626121" y="146384"/>
                </a:lnTo>
                <a:lnTo>
                  <a:pt x="617893" y="134302"/>
                </a:lnTo>
                <a:lnTo>
                  <a:pt x="588422" y="100966"/>
                </a:lnTo>
                <a:lnTo>
                  <a:pt x="555092" y="71497"/>
                </a:lnTo>
                <a:lnTo>
                  <a:pt x="518382" y="47334"/>
                </a:lnTo>
                <a:lnTo>
                  <a:pt x="479247" y="27518"/>
                </a:lnTo>
                <a:lnTo>
                  <a:pt x="437210" y="12560"/>
                </a:lnTo>
                <a:lnTo>
                  <a:pt x="393259" y="3387"/>
                </a:lnTo>
                <a:lnTo>
                  <a:pt x="362832" y="478"/>
                </a:lnTo>
                <a:lnTo>
                  <a:pt x="347362" y="0"/>
                </a:lnTo>
                <a:close/>
              </a:path>
            </a:pathLst>
          </a:custGeom>
          <a:solidFill>
            <a:srgbClr val="D6D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6117" y="1517349"/>
            <a:ext cx="269875" cy="271780"/>
          </a:xfrm>
          <a:custGeom>
            <a:avLst/>
            <a:gdLst/>
            <a:ahLst/>
            <a:cxnLst/>
            <a:rect l="l" t="t" r="r" b="b"/>
            <a:pathLst>
              <a:path w="269875" h="271780">
                <a:moveTo>
                  <a:pt x="33295" y="0"/>
                </a:moveTo>
                <a:lnTo>
                  <a:pt x="18333" y="0"/>
                </a:lnTo>
                <a:lnTo>
                  <a:pt x="4345" y="1443"/>
                </a:lnTo>
                <a:lnTo>
                  <a:pt x="0" y="1443"/>
                </a:lnTo>
                <a:lnTo>
                  <a:pt x="4345" y="2900"/>
                </a:lnTo>
                <a:lnTo>
                  <a:pt x="17858" y="4822"/>
                </a:lnTo>
                <a:lnTo>
                  <a:pt x="27500" y="6755"/>
                </a:lnTo>
                <a:lnTo>
                  <a:pt x="38116" y="9166"/>
                </a:lnTo>
                <a:lnTo>
                  <a:pt x="50181" y="12543"/>
                </a:lnTo>
                <a:lnTo>
                  <a:pt x="63220" y="16410"/>
                </a:lnTo>
                <a:lnTo>
                  <a:pt x="70451" y="18332"/>
                </a:lnTo>
                <a:lnTo>
                  <a:pt x="77696" y="21710"/>
                </a:lnTo>
                <a:lnTo>
                  <a:pt x="92171" y="27512"/>
                </a:lnTo>
                <a:lnTo>
                  <a:pt x="99889" y="30888"/>
                </a:lnTo>
                <a:lnTo>
                  <a:pt x="107621" y="34743"/>
                </a:lnTo>
                <a:lnTo>
                  <a:pt x="114852" y="39565"/>
                </a:lnTo>
                <a:lnTo>
                  <a:pt x="123057" y="43432"/>
                </a:lnTo>
                <a:lnTo>
                  <a:pt x="130775" y="47777"/>
                </a:lnTo>
                <a:lnTo>
                  <a:pt x="138507" y="53088"/>
                </a:lnTo>
                <a:lnTo>
                  <a:pt x="145738" y="58388"/>
                </a:lnTo>
                <a:lnTo>
                  <a:pt x="153469" y="64189"/>
                </a:lnTo>
                <a:lnTo>
                  <a:pt x="160700" y="69488"/>
                </a:lnTo>
                <a:lnTo>
                  <a:pt x="167944" y="76243"/>
                </a:lnTo>
                <a:lnTo>
                  <a:pt x="174701" y="82044"/>
                </a:lnTo>
                <a:lnTo>
                  <a:pt x="188215" y="95554"/>
                </a:lnTo>
                <a:lnTo>
                  <a:pt x="194971" y="102787"/>
                </a:lnTo>
                <a:lnTo>
                  <a:pt x="200753" y="109543"/>
                </a:lnTo>
                <a:lnTo>
                  <a:pt x="206548" y="117265"/>
                </a:lnTo>
                <a:lnTo>
                  <a:pt x="212344" y="124510"/>
                </a:lnTo>
                <a:lnTo>
                  <a:pt x="217652" y="132232"/>
                </a:lnTo>
                <a:lnTo>
                  <a:pt x="221985" y="139465"/>
                </a:lnTo>
                <a:lnTo>
                  <a:pt x="227307" y="147676"/>
                </a:lnTo>
                <a:lnTo>
                  <a:pt x="235024" y="163122"/>
                </a:lnTo>
                <a:lnTo>
                  <a:pt x="239359" y="170353"/>
                </a:lnTo>
                <a:lnTo>
                  <a:pt x="242256" y="178076"/>
                </a:lnTo>
                <a:lnTo>
                  <a:pt x="249012" y="192554"/>
                </a:lnTo>
                <a:lnTo>
                  <a:pt x="251435" y="199800"/>
                </a:lnTo>
                <a:lnTo>
                  <a:pt x="253359" y="207031"/>
                </a:lnTo>
                <a:lnTo>
                  <a:pt x="258180" y="220065"/>
                </a:lnTo>
                <a:lnTo>
                  <a:pt x="261565" y="232609"/>
                </a:lnTo>
                <a:lnTo>
                  <a:pt x="263975" y="243710"/>
                </a:lnTo>
                <a:lnTo>
                  <a:pt x="265424" y="252876"/>
                </a:lnTo>
                <a:lnTo>
                  <a:pt x="268809" y="271221"/>
                </a:lnTo>
                <a:lnTo>
                  <a:pt x="269283" y="265910"/>
                </a:lnTo>
                <a:lnTo>
                  <a:pt x="269770" y="252876"/>
                </a:lnTo>
                <a:lnTo>
                  <a:pt x="269770" y="231165"/>
                </a:lnTo>
                <a:lnTo>
                  <a:pt x="269283" y="225376"/>
                </a:lnTo>
                <a:lnTo>
                  <a:pt x="268809" y="218132"/>
                </a:lnTo>
                <a:lnTo>
                  <a:pt x="267835" y="210900"/>
                </a:lnTo>
                <a:lnTo>
                  <a:pt x="266386" y="203654"/>
                </a:lnTo>
                <a:lnTo>
                  <a:pt x="265424" y="196422"/>
                </a:lnTo>
                <a:lnTo>
                  <a:pt x="261565" y="180011"/>
                </a:lnTo>
                <a:lnTo>
                  <a:pt x="258667" y="171810"/>
                </a:lnTo>
                <a:lnTo>
                  <a:pt x="256256" y="163122"/>
                </a:lnTo>
                <a:lnTo>
                  <a:pt x="252872" y="155399"/>
                </a:lnTo>
                <a:lnTo>
                  <a:pt x="249012" y="146221"/>
                </a:lnTo>
                <a:lnTo>
                  <a:pt x="245154" y="137544"/>
                </a:lnTo>
                <a:lnTo>
                  <a:pt x="240333" y="129332"/>
                </a:lnTo>
                <a:lnTo>
                  <a:pt x="235024" y="120643"/>
                </a:lnTo>
                <a:lnTo>
                  <a:pt x="230191" y="111967"/>
                </a:lnTo>
                <a:lnTo>
                  <a:pt x="223922" y="103755"/>
                </a:lnTo>
                <a:lnTo>
                  <a:pt x="218126" y="95554"/>
                </a:lnTo>
                <a:lnTo>
                  <a:pt x="211857" y="87833"/>
                </a:lnTo>
                <a:lnTo>
                  <a:pt x="205099" y="80110"/>
                </a:lnTo>
                <a:lnTo>
                  <a:pt x="197868" y="72388"/>
                </a:lnTo>
                <a:lnTo>
                  <a:pt x="190138" y="65633"/>
                </a:lnTo>
                <a:lnTo>
                  <a:pt x="182906" y="58388"/>
                </a:lnTo>
                <a:lnTo>
                  <a:pt x="166495" y="45844"/>
                </a:lnTo>
                <a:lnTo>
                  <a:pt x="158290" y="40055"/>
                </a:lnTo>
                <a:lnTo>
                  <a:pt x="149597" y="34743"/>
                </a:lnTo>
                <a:lnTo>
                  <a:pt x="140917" y="30399"/>
                </a:lnTo>
                <a:lnTo>
                  <a:pt x="132712" y="25100"/>
                </a:lnTo>
                <a:lnTo>
                  <a:pt x="124019" y="21710"/>
                </a:lnTo>
                <a:lnTo>
                  <a:pt x="115826" y="17854"/>
                </a:lnTo>
                <a:lnTo>
                  <a:pt x="98452" y="11099"/>
                </a:lnTo>
                <a:lnTo>
                  <a:pt x="90247" y="8689"/>
                </a:lnTo>
                <a:lnTo>
                  <a:pt x="82516" y="6755"/>
                </a:lnTo>
                <a:lnTo>
                  <a:pt x="74324" y="4822"/>
                </a:lnTo>
                <a:lnTo>
                  <a:pt x="66592" y="3378"/>
                </a:lnTo>
                <a:lnTo>
                  <a:pt x="59361" y="1934"/>
                </a:lnTo>
                <a:lnTo>
                  <a:pt x="45848" y="966"/>
                </a:lnTo>
                <a:lnTo>
                  <a:pt x="39091" y="966"/>
                </a:lnTo>
                <a:lnTo>
                  <a:pt x="33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6117" y="1517349"/>
            <a:ext cx="269875" cy="271780"/>
          </a:xfrm>
          <a:custGeom>
            <a:avLst/>
            <a:gdLst/>
            <a:ahLst/>
            <a:cxnLst/>
            <a:rect l="l" t="t" r="r" b="b"/>
            <a:pathLst>
              <a:path w="269875" h="271780">
                <a:moveTo>
                  <a:pt x="268809" y="271221"/>
                </a:moveTo>
                <a:lnTo>
                  <a:pt x="269284" y="265909"/>
                </a:lnTo>
                <a:lnTo>
                  <a:pt x="269771" y="252876"/>
                </a:lnTo>
                <a:lnTo>
                  <a:pt x="269771" y="231165"/>
                </a:lnTo>
                <a:lnTo>
                  <a:pt x="269284" y="225377"/>
                </a:lnTo>
                <a:lnTo>
                  <a:pt x="268809" y="218132"/>
                </a:lnTo>
                <a:lnTo>
                  <a:pt x="267835" y="210899"/>
                </a:lnTo>
                <a:lnTo>
                  <a:pt x="266386" y="203654"/>
                </a:lnTo>
                <a:lnTo>
                  <a:pt x="265424" y="196421"/>
                </a:lnTo>
                <a:lnTo>
                  <a:pt x="263501" y="188209"/>
                </a:lnTo>
                <a:lnTo>
                  <a:pt x="261565" y="180010"/>
                </a:lnTo>
                <a:lnTo>
                  <a:pt x="258668" y="171811"/>
                </a:lnTo>
                <a:lnTo>
                  <a:pt x="256257" y="163121"/>
                </a:lnTo>
                <a:lnTo>
                  <a:pt x="252873" y="155399"/>
                </a:lnTo>
                <a:lnTo>
                  <a:pt x="249013" y="146220"/>
                </a:lnTo>
                <a:lnTo>
                  <a:pt x="245154" y="137544"/>
                </a:lnTo>
                <a:lnTo>
                  <a:pt x="240333" y="129332"/>
                </a:lnTo>
                <a:lnTo>
                  <a:pt x="235025" y="120643"/>
                </a:lnTo>
                <a:lnTo>
                  <a:pt x="230192" y="111966"/>
                </a:lnTo>
                <a:lnTo>
                  <a:pt x="223922" y="103754"/>
                </a:lnTo>
                <a:lnTo>
                  <a:pt x="218127" y="95555"/>
                </a:lnTo>
                <a:lnTo>
                  <a:pt x="211857" y="87832"/>
                </a:lnTo>
                <a:lnTo>
                  <a:pt x="205101" y="80110"/>
                </a:lnTo>
                <a:lnTo>
                  <a:pt x="197869" y="72388"/>
                </a:lnTo>
                <a:lnTo>
                  <a:pt x="190138" y="65632"/>
                </a:lnTo>
                <a:lnTo>
                  <a:pt x="182907" y="58387"/>
                </a:lnTo>
                <a:lnTo>
                  <a:pt x="174701" y="52122"/>
                </a:lnTo>
                <a:lnTo>
                  <a:pt x="166496" y="45843"/>
                </a:lnTo>
                <a:lnTo>
                  <a:pt x="158290" y="40055"/>
                </a:lnTo>
                <a:lnTo>
                  <a:pt x="149598" y="34743"/>
                </a:lnTo>
                <a:lnTo>
                  <a:pt x="140917" y="30399"/>
                </a:lnTo>
                <a:lnTo>
                  <a:pt x="132712" y="25100"/>
                </a:lnTo>
                <a:lnTo>
                  <a:pt x="124019" y="21710"/>
                </a:lnTo>
                <a:lnTo>
                  <a:pt x="115826" y="17855"/>
                </a:lnTo>
                <a:lnTo>
                  <a:pt x="107134" y="14477"/>
                </a:lnTo>
                <a:lnTo>
                  <a:pt x="66593" y="3377"/>
                </a:lnTo>
                <a:lnTo>
                  <a:pt x="59362" y="1933"/>
                </a:lnTo>
                <a:lnTo>
                  <a:pt x="52118" y="1444"/>
                </a:lnTo>
                <a:lnTo>
                  <a:pt x="45848" y="966"/>
                </a:lnTo>
                <a:lnTo>
                  <a:pt x="39091" y="966"/>
                </a:lnTo>
                <a:lnTo>
                  <a:pt x="33296" y="0"/>
                </a:lnTo>
                <a:lnTo>
                  <a:pt x="18334" y="0"/>
                </a:lnTo>
                <a:lnTo>
                  <a:pt x="4346" y="1444"/>
                </a:lnTo>
                <a:lnTo>
                  <a:pt x="0" y="1444"/>
                </a:lnTo>
                <a:lnTo>
                  <a:pt x="4346" y="2900"/>
                </a:lnTo>
                <a:lnTo>
                  <a:pt x="17859" y="4821"/>
                </a:lnTo>
                <a:lnTo>
                  <a:pt x="27501" y="6755"/>
                </a:lnTo>
                <a:lnTo>
                  <a:pt x="38117" y="9166"/>
                </a:lnTo>
                <a:lnTo>
                  <a:pt x="50182" y="12543"/>
                </a:lnTo>
                <a:lnTo>
                  <a:pt x="63221" y="16411"/>
                </a:lnTo>
                <a:lnTo>
                  <a:pt x="70452" y="18332"/>
                </a:lnTo>
                <a:lnTo>
                  <a:pt x="77696" y="21710"/>
                </a:lnTo>
                <a:lnTo>
                  <a:pt x="92171" y="27511"/>
                </a:lnTo>
                <a:lnTo>
                  <a:pt x="99890" y="30889"/>
                </a:lnTo>
                <a:lnTo>
                  <a:pt x="107621" y="34743"/>
                </a:lnTo>
                <a:lnTo>
                  <a:pt x="114852" y="39565"/>
                </a:lnTo>
                <a:lnTo>
                  <a:pt x="123058" y="43433"/>
                </a:lnTo>
                <a:lnTo>
                  <a:pt x="130776" y="47777"/>
                </a:lnTo>
                <a:lnTo>
                  <a:pt x="138507" y="53089"/>
                </a:lnTo>
                <a:lnTo>
                  <a:pt x="145738" y="58387"/>
                </a:lnTo>
                <a:lnTo>
                  <a:pt x="153469" y="64188"/>
                </a:lnTo>
                <a:lnTo>
                  <a:pt x="160701" y="69487"/>
                </a:lnTo>
                <a:lnTo>
                  <a:pt x="167945" y="76243"/>
                </a:lnTo>
                <a:lnTo>
                  <a:pt x="174701" y="82044"/>
                </a:lnTo>
                <a:lnTo>
                  <a:pt x="188215" y="95555"/>
                </a:lnTo>
                <a:lnTo>
                  <a:pt x="194972" y="102787"/>
                </a:lnTo>
                <a:lnTo>
                  <a:pt x="200754" y="109543"/>
                </a:lnTo>
                <a:lnTo>
                  <a:pt x="206549" y="117265"/>
                </a:lnTo>
                <a:lnTo>
                  <a:pt x="212344" y="124510"/>
                </a:lnTo>
                <a:lnTo>
                  <a:pt x="217652" y="132232"/>
                </a:lnTo>
                <a:lnTo>
                  <a:pt x="221986" y="139465"/>
                </a:lnTo>
                <a:lnTo>
                  <a:pt x="227307" y="147677"/>
                </a:lnTo>
                <a:lnTo>
                  <a:pt x="235025" y="163121"/>
                </a:lnTo>
                <a:lnTo>
                  <a:pt x="239359" y="170354"/>
                </a:lnTo>
                <a:lnTo>
                  <a:pt x="242256" y="178076"/>
                </a:lnTo>
                <a:lnTo>
                  <a:pt x="245641" y="185321"/>
                </a:lnTo>
                <a:lnTo>
                  <a:pt x="249013" y="192554"/>
                </a:lnTo>
                <a:lnTo>
                  <a:pt x="251436" y="199799"/>
                </a:lnTo>
                <a:lnTo>
                  <a:pt x="253360" y="207032"/>
                </a:lnTo>
                <a:lnTo>
                  <a:pt x="258180" y="220065"/>
                </a:lnTo>
                <a:lnTo>
                  <a:pt x="261565" y="232609"/>
                </a:lnTo>
                <a:lnTo>
                  <a:pt x="263976" y="243709"/>
                </a:lnTo>
                <a:lnTo>
                  <a:pt x="265424" y="252876"/>
                </a:lnTo>
                <a:lnTo>
                  <a:pt x="267835" y="265909"/>
                </a:lnTo>
                <a:lnTo>
                  <a:pt x="268809" y="27122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3290" y="3000475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111211" y="0"/>
                </a:moveTo>
                <a:lnTo>
                  <a:pt x="0" y="111211"/>
                </a:lnTo>
                <a:lnTo>
                  <a:pt x="111211" y="222423"/>
                </a:lnTo>
                <a:lnTo>
                  <a:pt x="222423" y="111211"/>
                </a:lnTo>
                <a:lnTo>
                  <a:pt x="1112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2324" y="4202915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111211" y="0"/>
                </a:moveTo>
                <a:lnTo>
                  <a:pt x="0" y="111212"/>
                </a:lnTo>
                <a:lnTo>
                  <a:pt x="111211" y="222423"/>
                </a:lnTo>
                <a:lnTo>
                  <a:pt x="222423" y="111212"/>
                </a:lnTo>
                <a:lnTo>
                  <a:pt x="1112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117" y="205460"/>
            <a:ext cx="2837995" cy="3682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977" y="229318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6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2012" y="226929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72324" y="5308088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5" h="222885">
                <a:moveTo>
                  <a:pt x="111211" y="0"/>
                </a:moveTo>
                <a:lnTo>
                  <a:pt x="0" y="111211"/>
                </a:lnTo>
                <a:lnTo>
                  <a:pt x="111211" y="222423"/>
                </a:lnTo>
                <a:lnTo>
                  <a:pt x="222423" y="111211"/>
                </a:lnTo>
                <a:lnTo>
                  <a:pt x="1112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88815" y="2621158"/>
            <a:ext cx="5772150" cy="288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Спортсмен </a:t>
            </a:r>
            <a:r>
              <a:rPr sz="1800" dirty="0">
                <a:latin typeface="Calibri"/>
                <a:cs typeface="Calibri"/>
              </a:rPr>
              <a:t>/ </a:t>
            </a:r>
            <a:r>
              <a:rPr sz="1800" spc="-5" dirty="0">
                <a:latin typeface="Calibri"/>
                <a:cs typeface="Calibri"/>
              </a:rPr>
              <a:t>тренер </a:t>
            </a:r>
            <a:r>
              <a:rPr sz="1800" dirty="0">
                <a:latin typeface="Calibri"/>
                <a:cs typeface="Calibri"/>
              </a:rPr>
              <a:t>не </a:t>
            </a:r>
            <a:r>
              <a:rPr sz="1800" spc="-5" dirty="0">
                <a:latin typeface="Calibri"/>
                <a:cs typeface="Calibri"/>
              </a:rPr>
              <a:t>имеет право хранить </a:t>
            </a:r>
            <a:r>
              <a:rPr sz="1800" spc="-15" dirty="0">
                <a:latin typeface="Calibri"/>
                <a:cs typeface="Calibri"/>
              </a:rPr>
              <a:t>препарат,  содержащий </a:t>
            </a:r>
            <a:r>
              <a:rPr sz="1800" spc="-5" dirty="0">
                <a:latin typeface="Calibri"/>
                <a:cs typeface="Calibri"/>
              </a:rPr>
              <a:t>запрещенную субстанцию, или запрещенный  </a:t>
            </a:r>
            <a:r>
              <a:rPr sz="1800" spc="-20" dirty="0">
                <a:latin typeface="Calibri"/>
                <a:cs typeface="Calibri"/>
              </a:rPr>
              <a:t>метод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405130">
              <a:lnSpc>
                <a:spcPct val="106500"/>
              </a:lnSpc>
              <a:spcBef>
                <a:spcPts val="1585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ТОЛЬКО 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ВРАЧ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для оказания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экстренной медицинской 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помощи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800" b="1" spc="-5" dirty="0">
                <a:solidFill>
                  <a:srgbClr val="1DA838"/>
                </a:solidFill>
                <a:latin typeface="Calibri"/>
                <a:cs typeface="Calibri"/>
              </a:rPr>
              <a:t>Исключение </a:t>
            </a:r>
            <a:r>
              <a:rPr sz="1800" b="1" dirty="0">
                <a:solidFill>
                  <a:srgbClr val="1DA838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наличие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5" dirty="0">
                <a:latin typeface="Calibri"/>
                <a:cs typeface="Calibri"/>
              </a:rPr>
              <a:t>спортсмена разрешения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</a:t>
            </a:r>
            <a:r>
              <a:rPr sz="1800" dirty="0"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02533"/>
            <a:ext cx="12192000" cy="2947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31154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2836190"/>
                </a:moveTo>
                <a:lnTo>
                  <a:pt x="12192000" y="2836190"/>
                </a:lnTo>
                <a:lnTo>
                  <a:pt x="12192000" y="0"/>
                </a:lnTo>
                <a:lnTo>
                  <a:pt x="0" y="0"/>
                </a:lnTo>
                <a:lnTo>
                  <a:pt x="0" y="283619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1154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0"/>
                </a:moveTo>
                <a:lnTo>
                  <a:pt x="12192000" y="0"/>
                </a:lnTo>
                <a:lnTo>
                  <a:pt x="12192000" y="2836190"/>
                </a:lnTo>
                <a:lnTo>
                  <a:pt x="0" y="2836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972107"/>
            <a:ext cx="12192000" cy="115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4283" y="2982799"/>
            <a:ext cx="92309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>
                <a:solidFill>
                  <a:srgbClr val="FFFFFF"/>
                </a:solidFill>
                <a:latin typeface="Verdana"/>
                <a:cs typeface="Verdana"/>
              </a:rPr>
              <a:t>ПРОЦЕДУРА</a:t>
            </a:r>
            <a:r>
              <a:rPr sz="3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Verdana"/>
                <a:cs typeface="Verdana"/>
              </a:rPr>
              <a:t>ДОПИНГ-КОНТРОЛЯ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9131" y="4073061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36301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965" y="2222041"/>
            <a:ext cx="1997309" cy="1997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465" y="2266492"/>
            <a:ext cx="1870710" cy="1870710"/>
          </a:xfrm>
          <a:custGeom>
            <a:avLst/>
            <a:gdLst/>
            <a:ahLst/>
            <a:cxnLst/>
            <a:rect l="l" t="t" r="r" b="b"/>
            <a:pathLst>
              <a:path w="1870710" h="1870710">
                <a:moveTo>
                  <a:pt x="935154" y="0"/>
                </a:moveTo>
                <a:lnTo>
                  <a:pt x="890294" y="1069"/>
                </a:lnTo>
                <a:lnTo>
                  <a:pt x="845517" y="4279"/>
                </a:lnTo>
                <a:lnTo>
                  <a:pt x="800907" y="9629"/>
                </a:lnTo>
                <a:lnTo>
                  <a:pt x="756545" y="17118"/>
                </a:lnTo>
                <a:lnTo>
                  <a:pt x="712516" y="26748"/>
                </a:lnTo>
                <a:lnTo>
                  <a:pt x="668903" y="38517"/>
                </a:lnTo>
                <a:lnTo>
                  <a:pt x="625788" y="52426"/>
                </a:lnTo>
                <a:lnTo>
                  <a:pt x="583254" y="68474"/>
                </a:lnTo>
                <a:lnTo>
                  <a:pt x="541386" y="86663"/>
                </a:lnTo>
                <a:lnTo>
                  <a:pt x="500265" y="106992"/>
                </a:lnTo>
                <a:lnTo>
                  <a:pt x="459975" y="129460"/>
                </a:lnTo>
                <a:lnTo>
                  <a:pt x="420600" y="154068"/>
                </a:lnTo>
                <a:lnTo>
                  <a:pt x="382221" y="180816"/>
                </a:lnTo>
                <a:lnTo>
                  <a:pt x="344923" y="209704"/>
                </a:lnTo>
                <a:lnTo>
                  <a:pt x="308788" y="240732"/>
                </a:lnTo>
                <a:lnTo>
                  <a:pt x="273899" y="273899"/>
                </a:lnTo>
                <a:lnTo>
                  <a:pt x="240732" y="308788"/>
                </a:lnTo>
                <a:lnTo>
                  <a:pt x="209704" y="344923"/>
                </a:lnTo>
                <a:lnTo>
                  <a:pt x="180816" y="382221"/>
                </a:lnTo>
                <a:lnTo>
                  <a:pt x="154068" y="420600"/>
                </a:lnTo>
                <a:lnTo>
                  <a:pt x="129460" y="459975"/>
                </a:lnTo>
                <a:lnTo>
                  <a:pt x="106992" y="500265"/>
                </a:lnTo>
                <a:lnTo>
                  <a:pt x="86663" y="541386"/>
                </a:lnTo>
                <a:lnTo>
                  <a:pt x="68474" y="583254"/>
                </a:lnTo>
                <a:lnTo>
                  <a:pt x="52426" y="625788"/>
                </a:lnTo>
                <a:lnTo>
                  <a:pt x="38517" y="668903"/>
                </a:lnTo>
                <a:lnTo>
                  <a:pt x="26748" y="712516"/>
                </a:lnTo>
                <a:lnTo>
                  <a:pt x="17118" y="756545"/>
                </a:lnTo>
                <a:lnTo>
                  <a:pt x="9629" y="800907"/>
                </a:lnTo>
                <a:lnTo>
                  <a:pt x="4279" y="845517"/>
                </a:lnTo>
                <a:lnTo>
                  <a:pt x="1069" y="890294"/>
                </a:lnTo>
                <a:lnTo>
                  <a:pt x="0" y="935154"/>
                </a:lnTo>
                <a:lnTo>
                  <a:pt x="1069" y="980014"/>
                </a:lnTo>
                <a:lnTo>
                  <a:pt x="4279" y="1024791"/>
                </a:lnTo>
                <a:lnTo>
                  <a:pt x="9629" y="1069402"/>
                </a:lnTo>
                <a:lnTo>
                  <a:pt x="17118" y="1113763"/>
                </a:lnTo>
                <a:lnTo>
                  <a:pt x="26748" y="1157792"/>
                </a:lnTo>
                <a:lnTo>
                  <a:pt x="38517" y="1201406"/>
                </a:lnTo>
                <a:lnTo>
                  <a:pt x="52426" y="1244521"/>
                </a:lnTo>
                <a:lnTo>
                  <a:pt x="68474" y="1287054"/>
                </a:lnTo>
                <a:lnTo>
                  <a:pt x="86663" y="1328922"/>
                </a:lnTo>
                <a:lnTo>
                  <a:pt x="106992" y="1370043"/>
                </a:lnTo>
                <a:lnTo>
                  <a:pt x="129460" y="1410333"/>
                </a:lnTo>
                <a:lnTo>
                  <a:pt x="154068" y="1449709"/>
                </a:lnTo>
                <a:lnTo>
                  <a:pt x="180816" y="1488087"/>
                </a:lnTo>
                <a:lnTo>
                  <a:pt x="209704" y="1525385"/>
                </a:lnTo>
                <a:lnTo>
                  <a:pt x="240732" y="1561520"/>
                </a:lnTo>
                <a:lnTo>
                  <a:pt x="273899" y="1596409"/>
                </a:lnTo>
                <a:lnTo>
                  <a:pt x="308788" y="1629576"/>
                </a:lnTo>
                <a:lnTo>
                  <a:pt x="344923" y="1660604"/>
                </a:lnTo>
                <a:lnTo>
                  <a:pt x="382221" y="1689492"/>
                </a:lnTo>
                <a:lnTo>
                  <a:pt x="420600" y="1716240"/>
                </a:lnTo>
                <a:lnTo>
                  <a:pt x="459975" y="1740848"/>
                </a:lnTo>
                <a:lnTo>
                  <a:pt x="500265" y="1763317"/>
                </a:lnTo>
                <a:lnTo>
                  <a:pt x="541386" y="1783645"/>
                </a:lnTo>
                <a:lnTo>
                  <a:pt x="583254" y="1801834"/>
                </a:lnTo>
                <a:lnTo>
                  <a:pt x="625788" y="1817883"/>
                </a:lnTo>
                <a:lnTo>
                  <a:pt x="668903" y="1831792"/>
                </a:lnTo>
                <a:lnTo>
                  <a:pt x="712516" y="1843561"/>
                </a:lnTo>
                <a:lnTo>
                  <a:pt x="756545" y="1853190"/>
                </a:lnTo>
                <a:lnTo>
                  <a:pt x="800907" y="1860680"/>
                </a:lnTo>
                <a:lnTo>
                  <a:pt x="845517" y="1866029"/>
                </a:lnTo>
                <a:lnTo>
                  <a:pt x="890294" y="1869239"/>
                </a:lnTo>
                <a:lnTo>
                  <a:pt x="935154" y="1870309"/>
                </a:lnTo>
                <a:lnTo>
                  <a:pt x="980014" y="1869239"/>
                </a:lnTo>
                <a:lnTo>
                  <a:pt x="1024791" y="1866029"/>
                </a:lnTo>
                <a:lnTo>
                  <a:pt x="1069402" y="1860680"/>
                </a:lnTo>
                <a:lnTo>
                  <a:pt x="1113763" y="1853190"/>
                </a:lnTo>
                <a:lnTo>
                  <a:pt x="1157792" y="1843561"/>
                </a:lnTo>
                <a:lnTo>
                  <a:pt x="1201406" y="1831792"/>
                </a:lnTo>
                <a:lnTo>
                  <a:pt x="1244521" y="1817883"/>
                </a:lnTo>
                <a:lnTo>
                  <a:pt x="1287054" y="1801834"/>
                </a:lnTo>
                <a:lnTo>
                  <a:pt x="1328922" y="1783645"/>
                </a:lnTo>
                <a:lnTo>
                  <a:pt x="1370043" y="1763317"/>
                </a:lnTo>
                <a:lnTo>
                  <a:pt x="1410333" y="1740848"/>
                </a:lnTo>
                <a:lnTo>
                  <a:pt x="1449709" y="1716240"/>
                </a:lnTo>
                <a:lnTo>
                  <a:pt x="1488087" y="1689492"/>
                </a:lnTo>
                <a:lnTo>
                  <a:pt x="1525385" y="1660604"/>
                </a:lnTo>
                <a:lnTo>
                  <a:pt x="1561520" y="1629576"/>
                </a:lnTo>
                <a:lnTo>
                  <a:pt x="1596409" y="1596409"/>
                </a:lnTo>
                <a:lnTo>
                  <a:pt x="1629577" y="1561520"/>
                </a:lnTo>
                <a:lnTo>
                  <a:pt x="1660604" y="1525385"/>
                </a:lnTo>
                <a:lnTo>
                  <a:pt x="1689492" y="1488087"/>
                </a:lnTo>
                <a:lnTo>
                  <a:pt x="1716241" y="1449709"/>
                </a:lnTo>
                <a:lnTo>
                  <a:pt x="1740849" y="1410333"/>
                </a:lnTo>
                <a:lnTo>
                  <a:pt x="1763317" y="1370043"/>
                </a:lnTo>
                <a:lnTo>
                  <a:pt x="1783646" y="1328922"/>
                </a:lnTo>
                <a:lnTo>
                  <a:pt x="1801835" y="1287054"/>
                </a:lnTo>
                <a:lnTo>
                  <a:pt x="1817883" y="1244521"/>
                </a:lnTo>
                <a:lnTo>
                  <a:pt x="1831792" y="1201406"/>
                </a:lnTo>
                <a:lnTo>
                  <a:pt x="1843562" y="1157792"/>
                </a:lnTo>
                <a:lnTo>
                  <a:pt x="1853191" y="1113763"/>
                </a:lnTo>
                <a:lnTo>
                  <a:pt x="1860680" y="1069402"/>
                </a:lnTo>
                <a:lnTo>
                  <a:pt x="1866030" y="1024791"/>
                </a:lnTo>
                <a:lnTo>
                  <a:pt x="1869240" y="980014"/>
                </a:lnTo>
                <a:lnTo>
                  <a:pt x="1870310" y="935154"/>
                </a:lnTo>
                <a:lnTo>
                  <a:pt x="1869240" y="890294"/>
                </a:lnTo>
                <a:lnTo>
                  <a:pt x="1866030" y="845517"/>
                </a:lnTo>
                <a:lnTo>
                  <a:pt x="1860680" y="800907"/>
                </a:lnTo>
                <a:lnTo>
                  <a:pt x="1853191" y="756545"/>
                </a:lnTo>
                <a:lnTo>
                  <a:pt x="1843562" y="712516"/>
                </a:lnTo>
                <a:lnTo>
                  <a:pt x="1831792" y="668903"/>
                </a:lnTo>
                <a:lnTo>
                  <a:pt x="1817883" y="625788"/>
                </a:lnTo>
                <a:lnTo>
                  <a:pt x="1801835" y="583254"/>
                </a:lnTo>
                <a:lnTo>
                  <a:pt x="1783646" y="541386"/>
                </a:lnTo>
                <a:lnTo>
                  <a:pt x="1763317" y="500265"/>
                </a:lnTo>
                <a:lnTo>
                  <a:pt x="1740849" y="459975"/>
                </a:lnTo>
                <a:lnTo>
                  <a:pt x="1716241" y="420600"/>
                </a:lnTo>
                <a:lnTo>
                  <a:pt x="1689492" y="382221"/>
                </a:lnTo>
                <a:lnTo>
                  <a:pt x="1660604" y="344923"/>
                </a:lnTo>
                <a:lnTo>
                  <a:pt x="1629577" y="308788"/>
                </a:lnTo>
                <a:lnTo>
                  <a:pt x="1596409" y="273899"/>
                </a:lnTo>
                <a:lnTo>
                  <a:pt x="1561520" y="240732"/>
                </a:lnTo>
                <a:lnTo>
                  <a:pt x="1525385" y="209704"/>
                </a:lnTo>
                <a:lnTo>
                  <a:pt x="1488087" y="180816"/>
                </a:lnTo>
                <a:lnTo>
                  <a:pt x="1449709" y="154068"/>
                </a:lnTo>
                <a:lnTo>
                  <a:pt x="1410333" y="129460"/>
                </a:lnTo>
                <a:lnTo>
                  <a:pt x="1370043" y="106992"/>
                </a:lnTo>
                <a:lnTo>
                  <a:pt x="1328922" y="86663"/>
                </a:lnTo>
                <a:lnTo>
                  <a:pt x="1287054" y="68474"/>
                </a:lnTo>
                <a:lnTo>
                  <a:pt x="1244521" y="52426"/>
                </a:lnTo>
                <a:lnTo>
                  <a:pt x="1201406" y="38517"/>
                </a:lnTo>
                <a:lnTo>
                  <a:pt x="1157792" y="26748"/>
                </a:lnTo>
                <a:lnTo>
                  <a:pt x="1113763" y="17118"/>
                </a:lnTo>
                <a:lnTo>
                  <a:pt x="1069402" y="9629"/>
                </a:lnTo>
                <a:lnTo>
                  <a:pt x="1024791" y="4279"/>
                </a:lnTo>
                <a:lnTo>
                  <a:pt x="980014" y="1069"/>
                </a:lnTo>
                <a:lnTo>
                  <a:pt x="93515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8785" y="3706712"/>
            <a:ext cx="3339465" cy="63055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Уведомление</a:t>
            </a:r>
            <a:r>
              <a:rPr sz="1600" b="1" spc="-5" dirty="0">
                <a:latin typeface="Arial"/>
                <a:cs typeface="Arial"/>
              </a:rPr>
              <a:t> спортсмена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1824" y="4411579"/>
            <a:ext cx="185801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50200"/>
              </a:lnSpc>
              <a:spcBef>
                <a:spcPts val="100"/>
              </a:spcBef>
              <a:buFont typeface="MS UI Gothic"/>
              <a:buChar char="✓"/>
              <a:tabLst>
                <a:tab pos="184150" algn="l"/>
              </a:tabLst>
            </a:pPr>
            <a:r>
              <a:rPr sz="2100" spc="7" baseline="1984" dirty="0">
                <a:latin typeface="Arial"/>
                <a:cs typeface="Arial"/>
              </a:rPr>
              <a:t>Заполнение</a:t>
            </a:r>
            <a:r>
              <a:rPr sz="2100" spc="-60" baseline="1984" dirty="0">
                <a:latin typeface="Arial"/>
                <a:cs typeface="Arial"/>
              </a:rPr>
              <a:t> </a:t>
            </a:r>
            <a:r>
              <a:rPr sz="2100" spc="15" baseline="1984" dirty="0">
                <a:latin typeface="Arial"/>
                <a:cs typeface="Arial"/>
              </a:rPr>
              <a:t>бланка 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уведомления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1824" y="5186280"/>
            <a:ext cx="22879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50200"/>
              </a:lnSpc>
              <a:spcBef>
                <a:spcPts val="100"/>
              </a:spcBef>
              <a:buFont typeface="MS UI Gothic"/>
              <a:buChar char="✓"/>
              <a:tabLst>
                <a:tab pos="184150" algn="l"/>
              </a:tabLst>
            </a:pPr>
            <a:r>
              <a:rPr sz="2100" spc="75" baseline="1984" dirty="0">
                <a:latin typeface="Arial"/>
                <a:cs typeface="Arial"/>
              </a:rPr>
              <a:t>ИДК </a:t>
            </a:r>
            <a:r>
              <a:rPr sz="2100" spc="0" baseline="1984" dirty="0">
                <a:latin typeface="Arial"/>
                <a:cs typeface="Arial"/>
              </a:rPr>
              <a:t>объясняет права </a:t>
            </a:r>
            <a:r>
              <a:rPr sz="2100" spc="37" baseline="1984" dirty="0">
                <a:latin typeface="Arial"/>
                <a:cs typeface="Arial"/>
              </a:rPr>
              <a:t>и 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обязанности</a:t>
            </a:r>
            <a:r>
              <a:rPr sz="1400" dirty="0">
                <a:latin typeface="Arial"/>
                <a:cs typeface="Arial"/>
              </a:rPr>
              <a:t> спортсмена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1824" y="6068083"/>
            <a:ext cx="1940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MS UI Gothic"/>
              <a:buChar char="✓"/>
              <a:tabLst>
                <a:tab pos="184150" algn="l"/>
              </a:tabLst>
            </a:pPr>
            <a:r>
              <a:rPr sz="2100" spc="0" baseline="1984" dirty="0">
                <a:latin typeface="Arial"/>
                <a:cs typeface="Arial"/>
              </a:rPr>
              <a:t>Подпись</a:t>
            </a:r>
            <a:r>
              <a:rPr sz="2100" spc="-89" baseline="1984" dirty="0">
                <a:latin typeface="Arial"/>
                <a:cs typeface="Arial"/>
              </a:rPr>
              <a:t> </a:t>
            </a:r>
            <a:r>
              <a:rPr sz="2100" spc="0" baseline="1984" dirty="0">
                <a:latin typeface="Arial"/>
                <a:cs typeface="Arial"/>
              </a:rPr>
              <a:t>спортсмена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60854" y="2222041"/>
            <a:ext cx="1997312" cy="1997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4354" y="2266492"/>
            <a:ext cx="1870710" cy="1870710"/>
          </a:xfrm>
          <a:custGeom>
            <a:avLst/>
            <a:gdLst/>
            <a:ahLst/>
            <a:cxnLst/>
            <a:rect l="l" t="t" r="r" b="b"/>
            <a:pathLst>
              <a:path w="1870709" h="1870710">
                <a:moveTo>
                  <a:pt x="935156" y="0"/>
                </a:moveTo>
                <a:lnTo>
                  <a:pt x="890296" y="1069"/>
                </a:lnTo>
                <a:lnTo>
                  <a:pt x="845519" y="4279"/>
                </a:lnTo>
                <a:lnTo>
                  <a:pt x="800908" y="9629"/>
                </a:lnTo>
                <a:lnTo>
                  <a:pt x="756547" y="17118"/>
                </a:lnTo>
                <a:lnTo>
                  <a:pt x="712517" y="26748"/>
                </a:lnTo>
                <a:lnTo>
                  <a:pt x="668904" y="38517"/>
                </a:lnTo>
                <a:lnTo>
                  <a:pt x="625789" y="52426"/>
                </a:lnTo>
                <a:lnTo>
                  <a:pt x="583256" y="68474"/>
                </a:lnTo>
                <a:lnTo>
                  <a:pt x="541387" y="86663"/>
                </a:lnTo>
                <a:lnTo>
                  <a:pt x="500266" y="106992"/>
                </a:lnTo>
                <a:lnTo>
                  <a:pt x="459976" y="129460"/>
                </a:lnTo>
                <a:lnTo>
                  <a:pt x="420601" y="154068"/>
                </a:lnTo>
                <a:lnTo>
                  <a:pt x="382222" y="180816"/>
                </a:lnTo>
                <a:lnTo>
                  <a:pt x="344924" y="209704"/>
                </a:lnTo>
                <a:lnTo>
                  <a:pt x="308789" y="240732"/>
                </a:lnTo>
                <a:lnTo>
                  <a:pt x="273900" y="273899"/>
                </a:lnTo>
                <a:lnTo>
                  <a:pt x="240733" y="308788"/>
                </a:lnTo>
                <a:lnTo>
                  <a:pt x="209705" y="344923"/>
                </a:lnTo>
                <a:lnTo>
                  <a:pt x="180817" y="382221"/>
                </a:lnTo>
                <a:lnTo>
                  <a:pt x="154069" y="420600"/>
                </a:lnTo>
                <a:lnTo>
                  <a:pt x="129460" y="459975"/>
                </a:lnTo>
                <a:lnTo>
                  <a:pt x="106992" y="500265"/>
                </a:lnTo>
                <a:lnTo>
                  <a:pt x="86663" y="541386"/>
                </a:lnTo>
                <a:lnTo>
                  <a:pt x="68475" y="583254"/>
                </a:lnTo>
                <a:lnTo>
                  <a:pt x="52426" y="625788"/>
                </a:lnTo>
                <a:lnTo>
                  <a:pt x="38517" y="668903"/>
                </a:lnTo>
                <a:lnTo>
                  <a:pt x="26748" y="712516"/>
                </a:lnTo>
                <a:lnTo>
                  <a:pt x="17118" y="756545"/>
                </a:lnTo>
                <a:lnTo>
                  <a:pt x="9629" y="800907"/>
                </a:lnTo>
                <a:lnTo>
                  <a:pt x="4279" y="845517"/>
                </a:lnTo>
                <a:lnTo>
                  <a:pt x="1069" y="890294"/>
                </a:lnTo>
                <a:lnTo>
                  <a:pt x="0" y="935154"/>
                </a:lnTo>
                <a:lnTo>
                  <a:pt x="1069" y="980014"/>
                </a:lnTo>
                <a:lnTo>
                  <a:pt x="4279" y="1024791"/>
                </a:lnTo>
                <a:lnTo>
                  <a:pt x="9629" y="1069402"/>
                </a:lnTo>
                <a:lnTo>
                  <a:pt x="17118" y="1113763"/>
                </a:lnTo>
                <a:lnTo>
                  <a:pt x="26748" y="1157792"/>
                </a:lnTo>
                <a:lnTo>
                  <a:pt x="38517" y="1201406"/>
                </a:lnTo>
                <a:lnTo>
                  <a:pt x="52426" y="1244521"/>
                </a:lnTo>
                <a:lnTo>
                  <a:pt x="68475" y="1287054"/>
                </a:lnTo>
                <a:lnTo>
                  <a:pt x="86663" y="1328922"/>
                </a:lnTo>
                <a:lnTo>
                  <a:pt x="106992" y="1370043"/>
                </a:lnTo>
                <a:lnTo>
                  <a:pt x="129460" y="1410333"/>
                </a:lnTo>
                <a:lnTo>
                  <a:pt x="154069" y="1449709"/>
                </a:lnTo>
                <a:lnTo>
                  <a:pt x="180817" y="1488087"/>
                </a:lnTo>
                <a:lnTo>
                  <a:pt x="209705" y="1525385"/>
                </a:lnTo>
                <a:lnTo>
                  <a:pt x="240733" y="1561520"/>
                </a:lnTo>
                <a:lnTo>
                  <a:pt x="273900" y="1596409"/>
                </a:lnTo>
                <a:lnTo>
                  <a:pt x="308789" y="1629576"/>
                </a:lnTo>
                <a:lnTo>
                  <a:pt x="344924" y="1660604"/>
                </a:lnTo>
                <a:lnTo>
                  <a:pt x="382222" y="1689492"/>
                </a:lnTo>
                <a:lnTo>
                  <a:pt x="420601" y="1716240"/>
                </a:lnTo>
                <a:lnTo>
                  <a:pt x="459976" y="1740848"/>
                </a:lnTo>
                <a:lnTo>
                  <a:pt x="500266" y="1763317"/>
                </a:lnTo>
                <a:lnTo>
                  <a:pt x="541387" y="1783645"/>
                </a:lnTo>
                <a:lnTo>
                  <a:pt x="583256" y="1801834"/>
                </a:lnTo>
                <a:lnTo>
                  <a:pt x="625789" y="1817883"/>
                </a:lnTo>
                <a:lnTo>
                  <a:pt x="668904" y="1831792"/>
                </a:lnTo>
                <a:lnTo>
                  <a:pt x="712517" y="1843561"/>
                </a:lnTo>
                <a:lnTo>
                  <a:pt x="756547" y="1853190"/>
                </a:lnTo>
                <a:lnTo>
                  <a:pt x="800908" y="1860680"/>
                </a:lnTo>
                <a:lnTo>
                  <a:pt x="845519" y="1866029"/>
                </a:lnTo>
                <a:lnTo>
                  <a:pt x="890296" y="1869239"/>
                </a:lnTo>
                <a:lnTo>
                  <a:pt x="935156" y="1870309"/>
                </a:lnTo>
                <a:lnTo>
                  <a:pt x="980016" y="1869239"/>
                </a:lnTo>
                <a:lnTo>
                  <a:pt x="1024793" y="1866029"/>
                </a:lnTo>
                <a:lnTo>
                  <a:pt x="1069403" y="1860680"/>
                </a:lnTo>
                <a:lnTo>
                  <a:pt x="1113765" y="1853190"/>
                </a:lnTo>
                <a:lnTo>
                  <a:pt x="1157794" y="1843561"/>
                </a:lnTo>
                <a:lnTo>
                  <a:pt x="1201408" y="1831792"/>
                </a:lnTo>
                <a:lnTo>
                  <a:pt x="1244523" y="1817883"/>
                </a:lnTo>
                <a:lnTo>
                  <a:pt x="1287056" y="1801834"/>
                </a:lnTo>
                <a:lnTo>
                  <a:pt x="1328925" y="1783645"/>
                </a:lnTo>
                <a:lnTo>
                  <a:pt x="1370045" y="1763317"/>
                </a:lnTo>
                <a:lnTo>
                  <a:pt x="1410335" y="1740848"/>
                </a:lnTo>
                <a:lnTo>
                  <a:pt x="1449711" y="1716240"/>
                </a:lnTo>
                <a:lnTo>
                  <a:pt x="1488089" y="1689492"/>
                </a:lnTo>
                <a:lnTo>
                  <a:pt x="1525388" y="1660604"/>
                </a:lnTo>
                <a:lnTo>
                  <a:pt x="1561523" y="1629576"/>
                </a:lnTo>
                <a:lnTo>
                  <a:pt x="1596411" y="1596409"/>
                </a:lnTo>
                <a:lnTo>
                  <a:pt x="1629579" y="1561520"/>
                </a:lnTo>
                <a:lnTo>
                  <a:pt x="1660607" y="1525385"/>
                </a:lnTo>
                <a:lnTo>
                  <a:pt x="1689495" y="1488087"/>
                </a:lnTo>
                <a:lnTo>
                  <a:pt x="1716243" y="1449709"/>
                </a:lnTo>
                <a:lnTo>
                  <a:pt x="1740851" y="1410333"/>
                </a:lnTo>
                <a:lnTo>
                  <a:pt x="1763319" y="1370043"/>
                </a:lnTo>
                <a:lnTo>
                  <a:pt x="1783648" y="1328922"/>
                </a:lnTo>
                <a:lnTo>
                  <a:pt x="1801837" y="1287054"/>
                </a:lnTo>
                <a:lnTo>
                  <a:pt x="1817886" y="1244521"/>
                </a:lnTo>
                <a:lnTo>
                  <a:pt x="1831795" y="1201406"/>
                </a:lnTo>
                <a:lnTo>
                  <a:pt x="1843564" y="1157792"/>
                </a:lnTo>
                <a:lnTo>
                  <a:pt x="1853193" y="1113763"/>
                </a:lnTo>
                <a:lnTo>
                  <a:pt x="1860683" y="1069402"/>
                </a:lnTo>
                <a:lnTo>
                  <a:pt x="1866032" y="1024791"/>
                </a:lnTo>
                <a:lnTo>
                  <a:pt x="1869242" y="980014"/>
                </a:lnTo>
                <a:lnTo>
                  <a:pt x="1870312" y="935154"/>
                </a:lnTo>
                <a:lnTo>
                  <a:pt x="1869242" y="890294"/>
                </a:lnTo>
                <a:lnTo>
                  <a:pt x="1866032" y="845517"/>
                </a:lnTo>
                <a:lnTo>
                  <a:pt x="1860683" y="800907"/>
                </a:lnTo>
                <a:lnTo>
                  <a:pt x="1853193" y="756545"/>
                </a:lnTo>
                <a:lnTo>
                  <a:pt x="1843564" y="712516"/>
                </a:lnTo>
                <a:lnTo>
                  <a:pt x="1831795" y="668903"/>
                </a:lnTo>
                <a:lnTo>
                  <a:pt x="1817886" y="625788"/>
                </a:lnTo>
                <a:lnTo>
                  <a:pt x="1801837" y="583254"/>
                </a:lnTo>
                <a:lnTo>
                  <a:pt x="1783648" y="541386"/>
                </a:lnTo>
                <a:lnTo>
                  <a:pt x="1763319" y="500265"/>
                </a:lnTo>
                <a:lnTo>
                  <a:pt x="1740851" y="459975"/>
                </a:lnTo>
                <a:lnTo>
                  <a:pt x="1716243" y="420600"/>
                </a:lnTo>
                <a:lnTo>
                  <a:pt x="1689495" y="382221"/>
                </a:lnTo>
                <a:lnTo>
                  <a:pt x="1660607" y="344923"/>
                </a:lnTo>
                <a:lnTo>
                  <a:pt x="1629579" y="308788"/>
                </a:lnTo>
                <a:lnTo>
                  <a:pt x="1596411" y="273899"/>
                </a:lnTo>
                <a:lnTo>
                  <a:pt x="1561523" y="240732"/>
                </a:lnTo>
                <a:lnTo>
                  <a:pt x="1525388" y="209704"/>
                </a:lnTo>
                <a:lnTo>
                  <a:pt x="1488089" y="180816"/>
                </a:lnTo>
                <a:lnTo>
                  <a:pt x="1449711" y="154068"/>
                </a:lnTo>
                <a:lnTo>
                  <a:pt x="1410335" y="129460"/>
                </a:lnTo>
                <a:lnTo>
                  <a:pt x="1370045" y="106992"/>
                </a:lnTo>
                <a:lnTo>
                  <a:pt x="1328925" y="86663"/>
                </a:lnTo>
                <a:lnTo>
                  <a:pt x="1287056" y="68474"/>
                </a:lnTo>
                <a:lnTo>
                  <a:pt x="1244523" y="52426"/>
                </a:lnTo>
                <a:lnTo>
                  <a:pt x="1201408" y="38517"/>
                </a:lnTo>
                <a:lnTo>
                  <a:pt x="1157794" y="26748"/>
                </a:lnTo>
                <a:lnTo>
                  <a:pt x="1113765" y="17118"/>
                </a:lnTo>
                <a:lnTo>
                  <a:pt x="1069403" y="9629"/>
                </a:lnTo>
                <a:lnTo>
                  <a:pt x="1024793" y="4279"/>
                </a:lnTo>
                <a:lnTo>
                  <a:pt x="980016" y="1069"/>
                </a:lnTo>
                <a:lnTo>
                  <a:pt x="93515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72678" y="3706712"/>
            <a:ext cx="3339465" cy="63055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382905">
              <a:lnSpc>
                <a:spcPct val="100000"/>
              </a:lnSpc>
            </a:pPr>
            <a:r>
              <a:rPr sz="1600" b="1" spc="30" dirty="0">
                <a:latin typeface="Arial"/>
                <a:cs typeface="Arial"/>
              </a:rPr>
              <a:t>Пункт </a:t>
            </a:r>
            <a:r>
              <a:rPr sz="1600" b="1" spc="0" dirty="0">
                <a:latin typeface="Arial"/>
                <a:cs typeface="Arial"/>
              </a:rPr>
              <a:t>допинг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контроля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6571" y="4362082"/>
            <a:ext cx="3253104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50200"/>
              </a:lnSpc>
              <a:spcBef>
                <a:spcPts val="100"/>
              </a:spcBef>
              <a:buFont typeface="MS UI Gothic"/>
              <a:buChar char="✓"/>
              <a:tabLst>
                <a:tab pos="184150" algn="l"/>
              </a:tabLst>
            </a:pPr>
            <a:r>
              <a:rPr sz="2100" spc="127" baseline="1984" dirty="0">
                <a:latin typeface="Arial"/>
                <a:cs typeface="Arial"/>
              </a:rPr>
              <a:t>Как </a:t>
            </a:r>
            <a:r>
              <a:rPr sz="2100" spc="-7" baseline="1984" dirty="0">
                <a:latin typeface="Arial"/>
                <a:cs typeface="Arial"/>
              </a:rPr>
              <a:t>минимум </a:t>
            </a:r>
            <a:r>
              <a:rPr sz="2100" baseline="1984" dirty="0">
                <a:latin typeface="Arial"/>
                <a:cs typeface="Arial"/>
              </a:rPr>
              <a:t>90 </a:t>
            </a:r>
            <a:r>
              <a:rPr sz="2100" spc="-37" baseline="1984" dirty="0">
                <a:latin typeface="Arial"/>
                <a:cs typeface="Arial"/>
              </a:rPr>
              <a:t>мл </a:t>
            </a:r>
            <a:r>
              <a:rPr sz="2100" spc="0" baseline="1984" dirty="0">
                <a:latin typeface="Arial"/>
                <a:cs typeface="Arial"/>
              </a:rPr>
              <a:t>мочи </a:t>
            </a:r>
            <a:r>
              <a:rPr sz="2100" baseline="1984" dirty="0">
                <a:latin typeface="Arial"/>
                <a:cs typeface="Arial"/>
              </a:rPr>
              <a:t>– время</a:t>
            </a:r>
            <a:r>
              <a:rPr sz="2100" spc="-217" baseline="1984" dirty="0">
                <a:latin typeface="Arial"/>
                <a:cs typeface="Arial"/>
              </a:rPr>
              <a:t> </a:t>
            </a:r>
            <a:r>
              <a:rPr sz="2100" baseline="1984" dirty="0">
                <a:latin typeface="Arial"/>
                <a:cs typeface="Arial"/>
              </a:rPr>
              <a:t>не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ограничено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6571" y="5136783"/>
            <a:ext cx="298005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50200"/>
              </a:lnSpc>
              <a:spcBef>
                <a:spcPts val="100"/>
              </a:spcBef>
              <a:buFont typeface="MS UI Gothic"/>
              <a:buChar char="✓"/>
              <a:tabLst>
                <a:tab pos="184150" algn="l"/>
              </a:tabLst>
            </a:pPr>
            <a:r>
              <a:rPr sz="2100" spc="-7" baseline="1984" dirty="0">
                <a:latin typeface="Arial"/>
                <a:cs typeface="Arial"/>
              </a:rPr>
              <a:t>Сообщить </a:t>
            </a:r>
            <a:r>
              <a:rPr sz="2100" baseline="1984" dirty="0">
                <a:latin typeface="Arial"/>
                <a:cs typeface="Arial"/>
              </a:rPr>
              <a:t>о ранее</a:t>
            </a:r>
            <a:r>
              <a:rPr sz="2100" spc="-44" baseline="1984" dirty="0">
                <a:latin typeface="Arial"/>
                <a:cs typeface="Arial"/>
              </a:rPr>
              <a:t> </a:t>
            </a:r>
            <a:r>
              <a:rPr sz="2100" baseline="1984" dirty="0">
                <a:latin typeface="Arial"/>
                <a:cs typeface="Arial"/>
              </a:rPr>
              <a:t>используемых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медикаментах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6571" y="5911482"/>
            <a:ext cx="32289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50200"/>
              </a:lnSpc>
              <a:spcBef>
                <a:spcPts val="100"/>
              </a:spcBef>
              <a:buFont typeface="MS UI Gothic"/>
              <a:buChar char="✓"/>
              <a:tabLst>
                <a:tab pos="184150" algn="l"/>
              </a:tabLst>
            </a:pPr>
            <a:r>
              <a:rPr sz="2100" baseline="1984" dirty="0">
                <a:latin typeface="Arial"/>
                <a:cs typeface="Arial"/>
              </a:rPr>
              <a:t>Необходимо </a:t>
            </a:r>
            <a:r>
              <a:rPr sz="2100" spc="0" baseline="1984" dirty="0">
                <a:latin typeface="Arial"/>
                <a:cs typeface="Arial"/>
              </a:rPr>
              <a:t>предъявлять </a:t>
            </a:r>
            <a:r>
              <a:rPr sz="1400" spc="0" dirty="0">
                <a:latin typeface="Arial"/>
                <a:cs typeface="Arial"/>
              </a:rPr>
              <a:t> разрешение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ТИ, </a:t>
            </a:r>
            <a:r>
              <a:rPr sz="1400" spc="10" dirty="0">
                <a:latin typeface="Arial"/>
                <a:cs typeface="Arial"/>
              </a:rPr>
              <a:t>при его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наличии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99045" y="2222041"/>
            <a:ext cx="1997312" cy="1997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62545" y="2266492"/>
            <a:ext cx="1870710" cy="1870710"/>
          </a:xfrm>
          <a:custGeom>
            <a:avLst/>
            <a:gdLst/>
            <a:ahLst/>
            <a:cxnLst/>
            <a:rect l="l" t="t" r="r" b="b"/>
            <a:pathLst>
              <a:path w="1870709" h="1870710">
                <a:moveTo>
                  <a:pt x="935156" y="0"/>
                </a:moveTo>
                <a:lnTo>
                  <a:pt x="890296" y="1069"/>
                </a:lnTo>
                <a:lnTo>
                  <a:pt x="845519" y="4279"/>
                </a:lnTo>
                <a:lnTo>
                  <a:pt x="800908" y="9629"/>
                </a:lnTo>
                <a:lnTo>
                  <a:pt x="756547" y="17118"/>
                </a:lnTo>
                <a:lnTo>
                  <a:pt x="712517" y="26748"/>
                </a:lnTo>
                <a:lnTo>
                  <a:pt x="668904" y="38517"/>
                </a:lnTo>
                <a:lnTo>
                  <a:pt x="625789" y="52426"/>
                </a:lnTo>
                <a:lnTo>
                  <a:pt x="583256" y="68474"/>
                </a:lnTo>
                <a:lnTo>
                  <a:pt x="541387" y="86663"/>
                </a:lnTo>
                <a:lnTo>
                  <a:pt x="500266" y="106992"/>
                </a:lnTo>
                <a:lnTo>
                  <a:pt x="459976" y="129460"/>
                </a:lnTo>
                <a:lnTo>
                  <a:pt x="420601" y="154068"/>
                </a:lnTo>
                <a:lnTo>
                  <a:pt x="382222" y="180816"/>
                </a:lnTo>
                <a:lnTo>
                  <a:pt x="344924" y="209704"/>
                </a:lnTo>
                <a:lnTo>
                  <a:pt x="308789" y="240732"/>
                </a:lnTo>
                <a:lnTo>
                  <a:pt x="273900" y="273899"/>
                </a:lnTo>
                <a:lnTo>
                  <a:pt x="240733" y="308788"/>
                </a:lnTo>
                <a:lnTo>
                  <a:pt x="209705" y="344923"/>
                </a:lnTo>
                <a:lnTo>
                  <a:pt x="180817" y="382221"/>
                </a:lnTo>
                <a:lnTo>
                  <a:pt x="154069" y="420600"/>
                </a:lnTo>
                <a:lnTo>
                  <a:pt x="129460" y="459975"/>
                </a:lnTo>
                <a:lnTo>
                  <a:pt x="106992" y="500265"/>
                </a:lnTo>
                <a:lnTo>
                  <a:pt x="86663" y="541386"/>
                </a:lnTo>
                <a:lnTo>
                  <a:pt x="68475" y="583254"/>
                </a:lnTo>
                <a:lnTo>
                  <a:pt x="52426" y="625788"/>
                </a:lnTo>
                <a:lnTo>
                  <a:pt x="38517" y="668903"/>
                </a:lnTo>
                <a:lnTo>
                  <a:pt x="26748" y="712516"/>
                </a:lnTo>
                <a:lnTo>
                  <a:pt x="17118" y="756545"/>
                </a:lnTo>
                <a:lnTo>
                  <a:pt x="9629" y="800907"/>
                </a:lnTo>
                <a:lnTo>
                  <a:pt x="4279" y="845517"/>
                </a:lnTo>
                <a:lnTo>
                  <a:pt x="1069" y="890294"/>
                </a:lnTo>
                <a:lnTo>
                  <a:pt x="0" y="935154"/>
                </a:lnTo>
                <a:lnTo>
                  <a:pt x="1069" y="980014"/>
                </a:lnTo>
                <a:lnTo>
                  <a:pt x="4279" y="1024791"/>
                </a:lnTo>
                <a:lnTo>
                  <a:pt x="9629" y="1069402"/>
                </a:lnTo>
                <a:lnTo>
                  <a:pt x="17118" y="1113763"/>
                </a:lnTo>
                <a:lnTo>
                  <a:pt x="26748" y="1157792"/>
                </a:lnTo>
                <a:lnTo>
                  <a:pt x="38517" y="1201406"/>
                </a:lnTo>
                <a:lnTo>
                  <a:pt x="52426" y="1244521"/>
                </a:lnTo>
                <a:lnTo>
                  <a:pt x="68475" y="1287054"/>
                </a:lnTo>
                <a:lnTo>
                  <a:pt x="86663" y="1328922"/>
                </a:lnTo>
                <a:lnTo>
                  <a:pt x="106992" y="1370043"/>
                </a:lnTo>
                <a:lnTo>
                  <a:pt x="129460" y="1410333"/>
                </a:lnTo>
                <a:lnTo>
                  <a:pt x="154069" y="1449709"/>
                </a:lnTo>
                <a:lnTo>
                  <a:pt x="180817" y="1488087"/>
                </a:lnTo>
                <a:lnTo>
                  <a:pt x="209705" y="1525385"/>
                </a:lnTo>
                <a:lnTo>
                  <a:pt x="240733" y="1561520"/>
                </a:lnTo>
                <a:lnTo>
                  <a:pt x="273900" y="1596409"/>
                </a:lnTo>
                <a:lnTo>
                  <a:pt x="308789" y="1629576"/>
                </a:lnTo>
                <a:lnTo>
                  <a:pt x="344924" y="1660604"/>
                </a:lnTo>
                <a:lnTo>
                  <a:pt x="382222" y="1689492"/>
                </a:lnTo>
                <a:lnTo>
                  <a:pt x="420601" y="1716240"/>
                </a:lnTo>
                <a:lnTo>
                  <a:pt x="459976" y="1740848"/>
                </a:lnTo>
                <a:lnTo>
                  <a:pt x="500266" y="1763317"/>
                </a:lnTo>
                <a:lnTo>
                  <a:pt x="541387" y="1783645"/>
                </a:lnTo>
                <a:lnTo>
                  <a:pt x="583256" y="1801834"/>
                </a:lnTo>
                <a:lnTo>
                  <a:pt x="625789" y="1817883"/>
                </a:lnTo>
                <a:lnTo>
                  <a:pt x="668904" y="1831792"/>
                </a:lnTo>
                <a:lnTo>
                  <a:pt x="712517" y="1843561"/>
                </a:lnTo>
                <a:lnTo>
                  <a:pt x="756547" y="1853190"/>
                </a:lnTo>
                <a:lnTo>
                  <a:pt x="800908" y="1860680"/>
                </a:lnTo>
                <a:lnTo>
                  <a:pt x="845519" y="1866029"/>
                </a:lnTo>
                <a:lnTo>
                  <a:pt x="890296" y="1869239"/>
                </a:lnTo>
                <a:lnTo>
                  <a:pt x="935156" y="1870309"/>
                </a:lnTo>
                <a:lnTo>
                  <a:pt x="980016" y="1869239"/>
                </a:lnTo>
                <a:lnTo>
                  <a:pt x="1024792" y="1866029"/>
                </a:lnTo>
                <a:lnTo>
                  <a:pt x="1069403" y="1860680"/>
                </a:lnTo>
                <a:lnTo>
                  <a:pt x="1113765" y="1853190"/>
                </a:lnTo>
                <a:lnTo>
                  <a:pt x="1157794" y="1843561"/>
                </a:lnTo>
                <a:lnTo>
                  <a:pt x="1201407" y="1831792"/>
                </a:lnTo>
                <a:lnTo>
                  <a:pt x="1244522" y="1817883"/>
                </a:lnTo>
                <a:lnTo>
                  <a:pt x="1287055" y="1801834"/>
                </a:lnTo>
                <a:lnTo>
                  <a:pt x="1328924" y="1783645"/>
                </a:lnTo>
                <a:lnTo>
                  <a:pt x="1370045" y="1763317"/>
                </a:lnTo>
                <a:lnTo>
                  <a:pt x="1410334" y="1740848"/>
                </a:lnTo>
                <a:lnTo>
                  <a:pt x="1449710" y="1716240"/>
                </a:lnTo>
                <a:lnTo>
                  <a:pt x="1488088" y="1689492"/>
                </a:lnTo>
                <a:lnTo>
                  <a:pt x="1525387" y="1660604"/>
                </a:lnTo>
                <a:lnTo>
                  <a:pt x="1561521" y="1629576"/>
                </a:lnTo>
                <a:lnTo>
                  <a:pt x="1596410" y="1596409"/>
                </a:lnTo>
                <a:lnTo>
                  <a:pt x="1629578" y="1561520"/>
                </a:lnTo>
                <a:lnTo>
                  <a:pt x="1660605" y="1525385"/>
                </a:lnTo>
                <a:lnTo>
                  <a:pt x="1689493" y="1488087"/>
                </a:lnTo>
                <a:lnTo>
                  <a:pt x="1716241" y="1449709"/>
                </a:lnTo>
                <a:lnTo>
                  <a:pt x="1740850" y="1410333"/>
                </a:lnTo>
                <a:lnTo>
                  <a:pt x="1763318" y="1370043"/>
                </a:lnTo>
                <a:lnTo>
                  <a:pt x="1783647" y="1328922"/>
                </a:lnTo>
                <a:lnTo>
                  <a:pt x="1801835" y="1287054"/>
                </a:lnTo>
                <a:lnTo>
                  <a:pt x="1817884" y="1244521"/>
                </a:lnTo>
                <a:lnTo>
                  <a:pt x="1831793" y="1201406"/>
                </a:lnTo>
                <a:lnTo>
                  <a:pt x="1843563" y="1157792"/>
                </a:lnTo>
                <a:lnTo>
                  <a:pt x="1853192" y="1113763"/>
                </a:lnTo>
                <a:lnTo>
                  <a:pt x="1860681" y="1069402"/>
                </a:lnTo>
                <a:lnTo>
                  <a:pt x="1866031" y="1024791"/>
                </a:lnTo>
                <a:lnTo>
                  <a:pt x="1869241" y="980014"/>
                </a:lnTo>
                <a:lnTo>
                  <a:pt x="1870311" y="935154"/>
                </a:lnTo>
                <a:lnTo>
                  <a:pt x="1869241" y="890294"/>
                </a:lnTo>
                <a:lnTo>
                  <a:pt x="1866031" y="845517"/>
                </a:lnTo>
                <a:lnTo>
                  <a:pt x="1860681" y="800907"/>
                </a:lnTo>
                <a:lnTo>
                  <a:pt x="1853192" y="756545"/>
                </a:lnTo>
                <a:lnTo>
                  <a:pt x="1843563" y="712516"/>
                </a:lnTo>
                <a:lnTo>
                  <a:pt x="1831793" y="668903"/>
                </a:lnTo>
                <a:lnTo>
                  <a:pt x="1817884" y="625788"/>
                </a:lnTo>
                <a:lnTo>
                  <a:pt x="1801835" y="583254"/>
                </a:lnTo>
                <a:lnTo>
                  <a:pt x="1783647" y="541386"/>
                </a:lnTo>
                <a:lnTo>
                  <a:pt x="1763318" y="500265"/>
                </a:lnTo>
                <a:lnTo>
                  <a:pt x="1740850" y="459975"/>
                </a:lnTo>
                <a:lnTo>
                  <a:pt x="1716241" y="420600"/>
                </a:lnTo>
                <a:lnTo>
                  <a:pt x="1689493" y="382221"/>
                </a:lnTo>
                <a:lnTo>
                  <a:pt x="1660605" y="344923"/>
                </a:lnTo>
                <a:lnTo>
                  <a:pt x="1629578" y="308788"/>
                </a:lnTo>
                <a:lnTo>
                  <a:pt x="1596410" y="273899"/>
                </a:lnTo>
                <a:lnTo>
                  <a:pt x="1561521" y="240732"/>
                </a:lnTo>
                <a:lnTo>
                  <a:pt x="1525387" y="209704"/>
                </a:lnTo>
                <a:lnTo>
                  <a:pt x="1488088" y="180816"/>
                </a:lnTo>
                <a:lnTo>
                  <a:pt x="1449710" y="154068"/>
                </a:lnTo>
                <a:lnTo>
                  <a:pt x="1410334" y="129460"/>
                </a:lnTo>
                <a:lnTo>
                  <a:pt x="1370045" y="106992"/>
                </a:lnTo>
                <a:lnTo>
                  <a:pt x="1328924" y="86663"/>
                </a:lnTo>
                <a:lnTo>
                  <a:pt x="1287055" y="68474"/>
                </a:lnTo>
                <a:lnTo>
                  <a:pt x="1244522" y="52426"/>
                </a:lnTo>
                <a:lnTo>
                  <a:pt x="1201407" y="38517"/>
                </a:lnTo>
                <a:lnTo>
                  <a:pt x="1157794" y="26748"/>
                </a:lnTo>
                <a:lnTo>
                  <a:pt x="1113765" y="17118"/>
                </a:lnTo>
                <a:lnTo>
                  <a:pt x="1069403" y="9629"/>
                </a:lnTo>
                <a:lnTo>
                  <a:pt x="1024792" y="4279"/>
                </a:lnTo>
                <a:lnTo>
                  <a:pt x="980016" y="1069"/>
                </a:lnTo>
                <a:lnTo>
                  <a:pt x="93515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27982" y="3706712"/>
            <a:ext cx="3339465" cy="63055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37084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Процедура отбора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пробы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3407" y="4376647"/>
            <a:ext cx="1965960" cy="9906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4150" marR="5080" indent="-171450">
              <a:lnSpc>
                <a:spcPct val="151000"/>
              </a:lnSpc>
              <a:spcBef>
                <a:spcPts val="85"/>
              </a:spcBef>
              <a:buFont typeface="MS UI Gothic"/>
              <a:buChar char="✓"/>
              <a:tabLst>
                <a:tab pos="184150" algn="l"/>
              </a:tabLst>
            </a:pPr>
            <a:r>
              <a:rPr sz="2100" spc="-7" baseline="1984" dirty="0">
                <a:latin typeface="Arial"/>
                <a:cs typeface="Arial"/>
              </a:rPr>
              <a:t>Пробы:</a:t>
            </a:r>
            <a:r>
              <a:rPr sz="2100" spc="-127" baseline="1984" dirty="0">
                <a:latin typeface="Arial"/>
                <a:cs typeface="Arial"/>
              </a:rPr>
              <a:t> </a:t>
            </a:r>
            <a:r>
              <a:rPr sz="2100" spc="15" baseline="1984" dirty="0">
                <a:latin typeface="Arial"/>
                <a:cs typeface="Arial"/>
              </a:rPr>
              <a:t>стандартная, </a:t>
            </a:r>
            <a:r>
              <a:rPr sz="1400" spc="10" dirty="0">
                <a:latin typeface="Arial"/>
                <a:cs typeface="Arial"/>
              </a:rPr>
              <a:t> промежуточная,  </a:t>
            </a:r>
            <a:r>
              <a:rPr sz="1400" spc="0" dirty="0">
                <a:latin typeface="Arial"/>
                <a:cs typeface="Arial"/>
              </a:rPr>
              <a:t>дополнительная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3407" y="5582301"/>
            <a:ext cx="699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MS UI Gothic"/>
              <a:buChar char="✓"/>
              <a:tabLst>
                <a:tab pos="184150" algn="l"/>
              </a:tabLst>
            </a:pPr>
            <a:r>
              <a:rPr sz="2100" spc="75" baseline="1984" dirty="0">
                <a:latin typeface="Arial"/>
                <a:cs typeface="Arial"/>
              </a:rPr>
              <a:t>Кро</a:t>
            </a:r>
            <a:r>
              <a:rPr sz="2100" spc="22" baseline="1984" dirty="0">
                <a:latin typeface="Arial"/>
                <a:cs typeface="Arial"/>
              </a:rPr>
              <a:t>в</a:t>
            </a:r>
            <a:r>
              <a:rPr sz="2100" spc="-52" baseline="1984" dirty="0">
                <a:latin typeface="Arial"/>
                <a:cs typeface="Arial"/>
              </a:rPr>
              <a:t>ь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92000" cy="2010410"/>
          </a:xfrm>
          <a:custGeom>
            <a:avLst/>
            <a:gdLst/>
            <a:ahLst/>
            <a:cxnLst/>
            <a:rect l="l" t="t" r="r" b="b"/>
            <a:pathLst>
              <a:path w="12192000" h="2010410">
                <a:moveTo>
                  <a:pt x="0" y="2009863"/>
                </a:moveTo>
                <a:lnTo>
                  <a:pt x="12192000" y="2009863"/>
                </a:lnTo>
                <a:lnTo>
                  <a:pt x="12192000" y="0"/>
                </a:lnTo>
                <a:lnTo>
                  <a:pt x="0" y="0"/>
                </a:lnTo>
                <a:lnTo>
                  <a:pt x="0" y="200986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2192000" cy="2010410"/>
          </a:xfrm>
          <a:custGeom>
            <a:avLst/>
            <a:gdLst/>
            <a:ahLst/>
            <a:cxnLst/>
            <a:rect l="l" t="t" r="r" b="b"/>
            <a:pathLst>
              <a:path w="12192000" h="2010410">
                <a:moveTo>
                  <a:pt x="0" y="0"/>
                </a:moveTo>
                <a:lnTo>
                  <a:pt x="12192000" y="0"/>
                </a:lnTo>
                <a:lnTo>
                  <a:pt x="12192000" y="2009863"/>
                </a:lnTo>
                <a:lnTo>
                  <a:pt x="0" y="20098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462878" y="479216"/>
            <a:ext cx="7011034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3510" marR="5080" indent="-131445">
              <a:lnSpc>
                <a:spcPct val="100699"/>
              </a:lnSpc>
              <a:spcBef>
                <a:spcPts val="80"/>
              </a:spcBef>
            </a:pPr>
            <a:r>
              <a:rPr sz="2400" spc="10" dirty="0">
                <a:solidFill>
                  <a:srgbClr val="FFFFFF"/>
                </a:solidFill>
              </a:rPr>
              <a:t>ПРОЦЕДУРА </a:t>
            </a:r>
            <a:r>
              <a:rPr sz="2400" spc="25" dirty="0">
                <a:solidFill>
                  <a:srgbClr val="FFFFFF"/>
                </a:solidFill>
              </a:rPr>
              <a:t>ДОПИНГ-КОНТРОЛЯ </a:t>
            </a:r>
            <a:r>
              <a:rPr sz="2400" spc="0" dirty="0">
                <a:solidFill>
                  <a:srgbClr val="FFFFFF"/>
                </a:solidFill>
              </a:rPr>
              <a:t>ПРОХОДИТ  </a:t>
            </a:r>
            <a:r>
              <a:rPr sz="2400" u="heavy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БЕЗ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ПРЕДВАРИТЕЛЬНОГО</a:t>
            </a:r>
            <a:r>
              <a:rPr sz="2400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УВЕДОМЛЕНИЯ!</a:t>
            </a:r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5766513" y="2784187"/>
            <a:ext cx="785997" cy="691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0013" y="2828638"/>
            <a:ext cx="659130" cy="565150"/>
          </a:xfrm>
          <a:custGeom>
            <a:avLst/>
            <a:gdLst/>
            <a:ahLst/>
            <a:cxnLst/>
            <a:rect l="l" t="t" r="r" b="b"/>
            <a:pathLst>
              <a:path w="659129" h="565150">
                <a:moveTo>
                  <a:pt x="121028" y="363053"/>
                </a:moveTo>
                <a:lnTo>
                  <a:pt x="80695" y="363053"/>
                </a:lnTo>
                <a:lnTo>
                  <a:pt x="80695" y="564738"/>
                </a:lnTo>
                <a:lnTo>
                  <a:pt x="578299" y="564738"/>
                </a:lnTo>
                <a:lnTo>
                  <a:pt x="578299" y="522488"/>
                </a:lnTo>
                <a:lnTo>
                  <a:pt x="121028" y="522488"/>
                </a:lnTo>
                <a:lnTo>
                  <a:pt x="121028" y="363053"/>
                </a:lnTo>
                <a:close/>
              </a:path>
              <a:path w="659129" h="565150">
                <a:moveTo>
                  <a:pt x="411140" y="359210"/>
                </a:moveTo>
                <a:lnTo>
                  <a:pt x="247855" y="359210"/>
                </a:lnTo>
                <a:lnTo>
                  <a:pt x="247855" y="522488"/>
                </a:lnTo>
                <a:lnTo>
                  <a:pt x="411140" y="522488"/>
                </a:lnTo>
                <a:lnTo>
                  <a:pt x="411140" y="359210"/>
                </a:lnTo>
                <a:close/>
              </a:path>
              <a:path w="659129" h="565150">
                <a:moveTo>
                  <a:pt x="443296" y="115248"/>
                </a:moveTo>
                <a:lnTo>
                  <a:pt x="326630" y="115248"/>
                </a:lnTo>
                <a:lnTo>
                  <a:pt x="536044" y="324620"/>
                </a:lnTo>
                <a:lnTo>
                  <a:pt x="536044" y="522488"/>
                </a:lnTo>
                <a:lnTo>
                  <a:pt x="578299" y="522488"/>
                </a:lnTo>
                <a:lnTo>
                  <a:pt x="578299" y="363053"/>
                </a:lnTo>
                <a:lnTo>
                  <a:pt x="655152" y="363053"/>
                </a:lnTo>
                <a:lnTo>
                  <a:pt x="658996" y="347680"/>
                </a:lnTo>
                <a:lnTo>
                  <a:pt x="655152" y="330398"/>
                </a:lnTo>
                <a:lnTo>
                  <a:pt x="647463" y="316933"/>
                </a:lnTo>
                <a:lnTo>
                  <a:pt x="443296" y="115248"/>
                </a:lnTo>
                <a:close/>
              </a:path>
              <a:path w="659129" h="565150">
                <a:moveTo>
                  <a:pt x="326630" y="0"/>
                </a:moveTo>
                <a:lnTo>
                  <a:pt x="9610" y="316933"/>
                </a:lnTo>
                <a:lnTo>
                  <a:pt x="0" y="330398"/>
                </a:lnTo>
                <a:lnTo>
                  <a:pt x="0" y="363053"/>
                </a:lnTo>
                <a:lnTo>
                  <a:pt x="9610" y="376492"/>
                </a:lnTo>
                <a:lnTo>
                  <a:pt x="24985" y="386087"/>
                </a:lnTo>
                <a:lnTo>
                  <a:pt x="55708" y="386087"/>
                </a:lnTo>
                <a:lnTo>
                  <a:pt x="69164" y="376492"/>
                </a:lnTo>
                <a:lnTo>
                  <a:pt x="80695" y="363053"/>
                </a:lnTo>
                <a:lnTo>
                  <a:pt x="121028" y="363053"/>
                </a:lnTo>
                <a:lnTo>
                  <a:pt x="121028" y="324620"/>
                </a:lnTo>
                <a:lnTo>
                  <a:pt x="326630" y="115248"/>
                </a:lnTo>
                <a:lnTo>
                  <a:pt x="443296" y="115248"/>
                </a:lnTo>
                <a:lnTo>
                  <a:pt x="326630" y="0"/>
                </a:lnTo>
                <a:close/>
              </a:path>
              <a:path w="659129" h="565150">
                <a:moveTo>
                  <a:pt x="655152" y="363053"/>
                </a:moveTo>
                <a:lnTo>
                  <a:pt x="578299" y="363053"/>
                </a:lnTo>
                <a:lnTo>
                  <a:pt x="587909" y="376492"/>
                </a:lnTo>
                <a:lnTo>
                  <a:pt x="603286" y="386087"/>
                </a:lnTo>
                <a:lnTo>
                  <a:pt x="634009" y="386087"/>
                </a:lnTo>
                <a:lnTo>
                  <a:pt x="647463" y="376492"/>
                </a:lnTo>
                <a:lnTo>
                  <a:pt x="655152" y="363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62822" y="2828423"/>
            <a:ext cx="614045" cy="591820"/>
          </a:xfrm>
          <a:custGeom>
            <a:avLst/>
            <a:gdLst/>
            <a:ahLst/>
            <a:cxnLst/>
            <a:rect l="l" t="t" r="r" b="b"/>
            <a:pathLst>
              <a:path w="614045" h="591820">
                <a:moveTo>
                  <a:pt x="398733" y="0"/>
                </a:moveTo>
                <a:lnTo>
                  <a:pt x="360168" y="15850"/>
                </a:lnTo>
                <a:lnTo>
                  <a:pt x="332603" y="47527"/>
                </a:lnTo>
                <a:lnTo>
                  <a:pt x="325383" y="53219"/>
                </a:lnTo>
                <a:lnTo>
                  <a:pt x="320223" y="61383"/>
                </a:lnTo>
                <a:lnTo>
                  <a:pt x="317125" y="70537"/>
                </a:lnTo>
                <a:lnTo>
                  <a:pt x="316091" y="79202"/>
                </a:lnTo>
                <a:lnTo>
                  <a:pt x="317038" y="87041"/>
                </a:lnTo>
                <a:lnTo>
                  <a:pt x="319534" y="94379"/>
                </a:lnTo>
                <a:lnTo>
                  <a:pt x="323057" y="100727"/>
                </a:lnTo>
                <a:lnTo>
                  <a:pt x="327090" y="105594"/>
                </a:lnTo>
                <a:lnTo>
                  <a:pt x="40631" y="216472"/>
                </a:lnTo>
                <a:lnTo>
                  <a:pt x="7318" y="249143"/>
                </a:lnTo>
                <a:lnTo>
                  <a:pt x="0" y="276697"/>
                </a:lnTo>
                <a:lnTo>
                  <a:pt x="2064" y="290391"/>
                </a:lnTo>
                <a:lnTo>
                  <a:pt x="288526" y="570242"/>
                </a:lnTo>
                <a:lnTo>
                  <a:pt x="332603" y="591350"/>
                </a:lnTo>
                <a:lnTo>
                  <a:pt x="343629" y="591350"/>
                </a:lnTo>
                <a:lnTo>
                  <a:pt x="343629" y="586066"/>
                </a:lnTo>
                <a:lnTo>
                  <a:pt x="359118" y="583264"/>
                </a:lnTo>
                <a:lnTo>
                  <a:pt x="372548" y="575512"/>
                </a:lnTo>
                <a:lnTo>
                  <a:pt x="383916" y="563798"/>
                </a:lnTo>
                <a:lnTo>
                  <a:pt x="393220" y="549107"/>
                </a:lnTo>
                <a:lnTo>
                  <a:pt x="321604" y="549107"/>
                </a:lnTo>
                <a:lnTo>
                  <a:pt x="316091" y="543824"/>
                </a:lnTo>
                <a:lnTo>
                  <a:pt x="46144" y="290391"/>
                </a:lnTo>
                <a:lnTo>
                  <a:pt x="46144" y="285107"/>
                </a:lnTo>
                <a:lnTo>
                  <a:pt x="40631" y="274567"/>
                </a:lnTo>
                <a:lnTo>
                  <a:pt x="40631" y="269283"/>
                </a:lnTo>
                <a:lnTo>
                  <a:pt x="46144" y="263999"/>
                </a:lnTo>
                <a:lnTo>
                  <a:pt x="46144" y="258715"/>
                </a:lnTo>
                <a:lnTo>
                  <a:pt x="57142" y="253432"/>
                </a:lnTo>
                <a:lnTo>
                  <a:pt x="183860" y="205905"/>
                </a:lnTo>
                <a:lnTo>
                  <a:pt x="315498" y="205905"/>
                </a:lnTo>
                <a:lnTo>
                  <a:pt x="272015" y="200648"/>
                </a:lnTo>
                <a:lnTo>
                  <a:pt x="259528" y="199740"/>
                </a:lnTo>
                <a:lnTo>
                  <a:pt x="246530" y="197345"/>
                </a:lnTo>
                <a:lnTo>
                  <a:pt x="216911" y="190080"/>
                </a:lnTo>
                <a:lnTo>
                  <a:pt x="398733" y="121446"/>
                </a:lnTo>
                <a:lnTo>
                  <a:pt x="360168" y="89769"/>
                </a:lnTo>
                <a:lnTo>
                  <a:pt x="360168" y="73919"/>
                </a:lnTo>
                <a:lnTo>
                  <a:pt x="393220" y="47527"/>
                </a:lnTo>
                <a:lnTo>
                  <a:pt x="398733" y="42242"/>
                </a:lnTo>
                <a:lnTo>
                  <a:pt x="464834" y="42242"/>
                </a:lnTo>
                <a:lnTo>
                  <a:pt x="437296" y="15850"/>
                </a:lnTo>
                <a:lnTo>
                  <a:pt x="428941" y="8915"/>
                </a:lnTo>
                <a:lnTo>
                  <a:pt x="420071" y="3962"/>
                </a:lnTo>
                <a:lnTo>
                  <a:pt x="410173" y="990"/>
                </a:lnTo>
                <a:lnTo>
                  <a:pt x="398733" y="0"/>
                </a:lnTo>
                <a:close/>
              </a:path>
              <a:path w="614045" h="591820">
                <a:moveTo>
                  <a:pt x="315498" y="205905"/>
                </a:moveTo>
                <a:lnTo>
                  <a:pt x="183860" y="205905"/>
                </a:lnTo>
                <a:lnTo>
                  <a:pt x="230258" y="215493"/>
                </a:lnTo>
                <a:lnTo>
                  <a:pt x="275887" y="220971"/>
                </a:lnTo>
                <a:lnTo>
                  <a:pt x="320901" y="227033"/>
                </a:lnTo>
                <a:lnTo>
                  <a:pt x="365456" y="238374"/>
                </a:lnTo>
                <a:lnTo>
                  <a:pt x="409707" y="259689"/>
                </a:lnTo>
                <a:lnTo>
                  <a:pt x="453808" y="295675"/>
                </a:lnTo>
                <a:lnTo>
                  <a:pt x="354655" y="538539"/>
                </a:lnTo>
                <a:lnTo>
                  <a:pt x="343629" y="549107"/>
                </a:lnTo>
                <a:lnTo>
                  <a:pt x="393220" y="549107"/>
                </a:lnTo>
                <a:lnTo>
                  <a:pt x="503397" y="279824"/>
                </a:lnTo>
                <a:lnTo>
                  <a:pt x="459321" y="279824"/>
                </a:lnTo>
                <a:lnTo>
                  <a:pt x="459321" y="274567"/>
                </a:lnTo>
                <a:lnTo>
                  <a:pt x="413014" y="239248"/>
                </a:lnTo>
                <a:lnTo>
                  <a:pt x="365668" y="217793"/>
                </a:lnTo>
                <a:lnTo>
                  <a:pt x="318322" y="206246"/>
                </a:lnTo>
                <a:lnTo>
                  <a:pt x="315498" y="205905"/>
                </a:lnTo>
                <a:close/>
              </a:path>
              <a:path w="614045" h="591820">
                <a:moveTo>
                  <a:pt x="486858" y="211188"/>
                </a:moveTo>
                <a:lnTo>
                  <a:pt x="459321" y="279824"/>
                </a:lnTo>
                <a:lnTo>
                  <a:pt x="503397" y="279824"/>
                </a:lnTo>
                <a:lnTo>
                  <a:pt x="517166" y="287089"/>
                </a:lnTo>
                <a:lnTo>
                  <a:pt x="523531" y="289483"/>
                </a:lnTo>
                <a:lnTo>
                  <a:pt x="530935" y="290391"/>
                </a:lnTo>
                <a:lnTo>
                  <a:pt x="542387" y="289401"/>
                </a:lnTo>
                <a:lnTo>
                  <a:pt x="552284" y="286432"/>
                </a:lnTo>
                <a:lnTo>
                  <a:pt x="561147" y="281486"/>
                </a:lnTo>
                <a:lnTo>
                  <a:pt x="569498" y="274567"/>
                </a:lnTo>
                <a:lnTo>
                  <a:pt x="597041" y="248147"/>
                </a:lnTo>
                <a:lnTo>
                  <a:pt x="530935" y="248147"/>
                </a:lnTo>
                <a:lnTo>
                  <a:pt x="525422" y="242864"/>
                </a:lnTo>
                <a:lnTo>
                  <a:pt x="486858" y="211188"/>
                </a:lnTo>
                <a:close/>
              </a:path>
              <a:path w="614045" h="591820">
                <a:moveTo>
                  <a:pt x="464834" y="42242"/>
                </a:moveTo>
                <a:lnTo>
                  <a:pt x="404217" y="42242"/>
                </a:lnTo>
                <a:lnTo>
                  <a:pt x="575011" y="205905"/>
                </a:lnTo>
                <a:lnTo>
                  <a:pt x="575011" y="211188"/>
                </a:lnTo>
                <a:lnTo>
                  <a:pt x="536448" y="248147"/>
                </a:lnTo>
                <a:lnTo>
                  <a:pt x="597041" y="248147"/>
                </a:lnTo>
                <a:lnTo>
                  <a:pt x="613576" y="211188"/>
                </a:lnTo>
                <a:lnTo>
                  <a:pt x="612629" y="200223"/>
                </a:lnTo>
                <a:lnTo>
                  <a:pt x="610130" y="190737"/>
                </a:lnTo>
                <a:lnTo>
                  <a:pt x="606598" y="182236"/>
                </a:lnTo>
                <a:lnTo>
                  <a:pt x="602549" y="174228"/>
                </a:lnTo>
                <a:lnTo>
                  <a:pt x="464834" y="42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57461" y="3091244"/>
            <a:ext cx="104326" cy="102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31686" y="2771288"/>
            <a:ext cx="104326" cy="99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32271" y="3071248"/>
            <a:ext cx="86442" cy="85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18711" y="3214085"/>
            <a:ext cx="39370" cy="43180"/>
          </a:xfrm>
          <a:custGeom>
            <a:avLst/>
            <a:gdLst/>
            <a:ahLst/>
            <a:cxnLst/>
            <a:rect l="l" t="t" r="r" b="b"/>
            <a:pathLst>
              <a:path w="39370" h="43179">
                <a:moveTo>
                  <a:pt x="16607" y="0"/>
                </a:moveTo>
                <a:lnTo>
                  <a:pt x="9341" y="1841"/>
                </a:lnTo>
                <a:lnTo>
                  <a:pt x="4151" y="6695"/>
                </a:lnTo>
                <a:lnTo>
                  <a:pt x="1037" y="13559"/>
                </a:lnTo>
                <a:lnTo>
                  <a:pt x="0" y="21426"/>
                </a:lnTo>
                <a:lnTo>
                  <a:pt x="1037" y="29294"/>
                </a:lnTo>
                <a:lnTo>
                  <a:pt x="4151" y="36157"/>
                </a:lnTo>
                <a:lnTo>
                  <a:pt x="9341" y="41012"/>
                </a:lnTo>
                <a:lnTo>
                  <a:pt x="16607" y="42853"/>
                </a:lnTo>
                <a:lnTo>
                  <a:pt x="27073" y="41012"/>
                </a:lnTo>
                <a:lnTo>
                  <a:pt x="33907" y="36157"/>
                </a:lnTo>
                <a:lnTo>
                  <a:pt x="37626" y="29294"/>
                </a:lnTo>
                <a:lnTo>
                  <a:pt x="38751" y="21426"/>
                </a:lnTo>
                <a:lnTo>
                  <a:pt x="37626" y="13559"/>
                </a:lnTo>
                <a:lnTo>
                  <a:pt x="33907" y="6695"/>
                </a:lnTo>
                <a:lnTo>
                  <a:pt x="27073" y="1841"/>
                </a:lnTo>
                <a:lnTo>
                  <a:pt x="16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52551" y="2914125"/>
            <a:ext cx="45085" cy="37465"/>
          </a:xfrm>
          <a:custGeom>
            <a:avLst/>
            <a:gdLst/>
            <a:ahLst/>
            <a:cxnLst/>
            <a:rect l="l" t="t" r="r" b="b"/>
            <a:pathLst>
              <a:path w="45084" h="37464">
                <a:moveTo>
                  <a:pt x="22355" y="0"/>
                </a:moveTo>
                <a:lnTo>
                  <a:pt x="14146" y="1077"/>
                </a:lnTo>
                <a:lnTo>
                  <a:pt x="6985" y="4642"/>
                </a:lnTo>
                <a:lnTo>
                  <a:pt x="1921" y="11191"/>
                </a:lnTo>
                <a:lnTo>
                  <a:pt x="0" y="21222"/>
                </a:lnTo>
                <a:lnTo>
                  <a:pt x="1921" y="28186"/>
                </a:lnTo>
                <a:lnTo>
                  <a:pt x="6985" y="33160"/>
                </a:lnTo>
                <a:lnTo>
                  <a:pt x="14146" y="36145"/>
                </a:lnTo>
                <a:lnTo>
                  <a:pt x="22355" y="37139"/>
                </a:lnTo>
                <a:lnTo>
                  <a:pt x="30564" y="36145"/>
                </a:lnTo>
                <a:lnTo>
                  <a:pt x="37725" y="33160"/>
                </a:lnTo>
                <a:lnTo>
                  <a:pt x="42790" y="28186"/>
                </a:lnTo>
                <a:lnTo>
                  <a:pt x="44711" y="21222"/>
                </a:lnTo>
                <a:lnTo>
                  <a:pt x="42790" y="11191"/>
                </a:lnTo>
                <a:lnTo>
                  <a:pt x="37725" y="4642"/>
                </a:lnTo>
                <a:lnTo>
                  <a:pt x="30564" y="1077"/>
                </a:lnTo>
                <a:lnTo>
                  <a:pt x="22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4040" y="2768815"/>
            <a:ext cx="706122" cy="702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67900" y="2792673"/>
            <a:ext cx="605155" cy="600710"/>
          </a:xfrm>
          <a:custGeom>
            <a:avLst/>
            <a:gdLst/>
            <a:ahLst/>
            <a:cxnLst/>
            <a:rect l="l" t="t" r="r" b="b"/>
            <a:pathLst>
              <a:path w="605155" h="600710">
                <a:moveTo>
                  <a:pt x="448450" y="31285"/>
                </a:moveTo>
                <a:lnTo>
                  <a:pt x="29731" y="31285"/>
                </a:lnTo>
                <a:lnTo>
                  <a:pt x="17771" y="33471"/>
                </a:lnTo>
                <a:lnTo>
                  <a:pt x="8363" y="39570"/>
                </a:lnTo>
                <a:lnTo>
                  <a:pt x="2207" y="48892"/>
                </a:lnTo>
                <a:lnTo>
                  <a:pt x="0" y="60748"/>
                </a:lnTo>
                <a:lnTo>
                  <a:pt x="0" y="571241"/>
                </a:lnTo>
                <a:lnTo>
                  <a:pt x="2207" y="583096"/>
                </a:lnTo>
                <a:lnTo>
                  <a:pt x="8363" y="592418"/>
                </a:lnTo>
                <a:lnTo>
                  <a:pt x="17771" y="598516"/>
                </a:lnTo>
                <a:lnTo>
                  <a:pt x="29731" y="600702"/>
                </a:lnTo>
                <a:lnTo>
                  <a:pt x="545066" y="600702"/>
                </a:lnTo>
                <a:lnTo>
                  <a:pt x="557026" y="598516"/>
                </a:lnTo>
                <a:lnTo>
                  <a:pt x="566434" y="592418"/>
                </a:lnTo>
                <a:lnTo>
                  <a:pt x="572590" y="583096"/>
                </a:lnTo>
                <a:lnTo>
                  <a:pt x="574798" y="571241"/>
                </a:lnTo>
                <a:lnTo>
                  <a:pt x="574798" y="541807"/>
                </a:lnTo>
                <a:lnTo>
                  <a:pt x="59463" y="541807"/>
                </a:lnTo>
                <a:lnTo>
                  <a:pt x="59463" y="90209"/>
                </a:lnTo>
                <a:lnTo>
                  <a:pt x="388987" y="90209"/>
                </a:lnTo>
                <a:lnTo>
                  <a:pt x="448450" y="31285"/>
                </a:lnTo>
                <a:close/>
              </a:path>
              <a:path w="605155" h="600710">
                <a:moveTo>
                  <a:pt x="574798" y="156456"/>
                </a:moveTo>
                <a:lnTo>
                  <a:pt x="515334" y="215379"/>
                </a:lnTo>
                <a:lnTo>
                  <a:pt x="515334" y="541807"/>
                </a:lnTo>
                <a:lnTo>
                  <a:pt x="574798" y="541807"/>
                </a:lnTo>
                <a:lnTo>
                  <a:pt x="574798" y="156456"/>
                </a:lnTo>
                <a:close/>
              </a:path>
              <a:path w="605155" h="600710">
                <a:moveTo>
                  <a:pt x="156077" y="360173"/>
                </a:moveTo>
                <a:lnTo>
                  <a:pt x="128819" y="470612"/>
                </a:lnTo>
                <a:lnTo>
                  <a:pt x="240328" y="443611"/>
                </a:lnTo>
                <a:lnTo>
                  <a:pt x="156077" y="360173"/>
                </a:lnTo>
                <a:close/>
              </a:path>
              <a:path w="605155" h="600710">
                <a:moveTo>
                  <a:pt x="428611" y="92641"/>
                </a:moveTo>
                <a:lnTo>
                  <a:pt x="178391" y="340550"/>
                </a:lnTo>
                <a:lnTo>
                  <a:pt x="262613" y="423988"/>
                </a:lnTo>
                <a:lnTo>
                  <a:pt x="512861" y="176107"/>
                </a:lnTo>
                <a:lnTo>
                  <a:pt x="428611" y="92641"/>
                </a:lnTo>
                <a:close/>
              </a:path>
              <a:path w="605155" h="600710">
                <a:moveTo>
                  <a:pt x="533923" y="0"/>
                </a:moveTo>
                <a:lnTo>
                  <a:pt x="522928" y="2301"/>
                </a:lnTo>
                <a:lnTo>
                  <a:pt x="512861" y="9204"/>
                </a:lnTo>
                <a:lnTo>
                  <a:pt x="450924" y="70558"/>
                </a:lnTo>
                <a:lnTo>
                  <a:pt x="532673" y="154024"/>
                </a:lnTo>
                <a:lnTo>
                  <a:pt x="597082" y="92641"/>
                </a:lnTo>
                <a:lnTo>
                  <a:pt x="602662" y="82673"/>
                </a:lnTo>
                <a:lnTo>
                  <a:pt x="604522" y="71788"/>
                </a:lnTo>
                <a:lnTo>
                  <a:pt x="602662" y="60903"/>
                </a:lnTo>
                <a:lnTo>
                  <a:pt x="597082" y="50936"/>
                </a:lnTo>
                <a:lnTo>
                  <a:pt x="554986" y="9204"/>
                </a:lnTo>
                <a:lnTo>
                  <a:pt x="544918" y="2301"/>
                </a:lnTo>
                <a:lnTo>
                  <a:pt x="533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9749" y="338222"/>
            <a:ext cx="1200715" cy="1194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8839" y="0"/>
            <a:ext cx="658316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7739" y="0"/>
            <a:ext cx="6494780" cy="6858000"/>
          </a:xfrm>
          <a:custGeom>
            <a:avLst/>
            <a:gdLst/>
            <a:ahLst/>
            <a:cxnLst/>
            <a:rect l="l" t="t" r="r" b="b"/>
            <a:pathLst>
              <a:path w="6494780" h="6858000">
                <a:moveTo>
                  <a:pt x="6494258" y="0"/>
                </a:moveTo>
                <a:lnTo>
                  <a:pt x="2587975" y="0"/>
                </a:lnTo>
                <a:lnTo>
                  <a:pt x="0" y="6857999"/>
                </a:lnTo>
                <a:lnTo>
                  <a:pt x="6494258" y="6857999"/>
                </a:lnTo>
                <a:lnTo>
                  <a:pt x="6494258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7229" y="2971356"/>
            <a:ext cx="1206500" cy="1016000"/>
          </a:xfrm>
          <a:custGeom>
            <a:avLst/>
            <a:gdLst/>
            <a:ahLst/>
            <a:cxnLst/>
            <a:rect l="l" t="t" r="r" b="b"/>
            <a:pathLst>
              <a:path w="1206500" h="1016000">
                <a:moveTo>
                  <a:pt x="0" y="1015613"/>
                </a:moveTo>
                <a:lnTo>
                  <a:pt x="1206165" y="1015613"/>
                </a:lnTo>
                <a:lnTo>
                  <a:pt x="1206165" y="0"/>
                </a:lnTo>
                <a:lnTo>
                  <a:pt x="0" y="0"/>
                </a:lnTo>
                <a:lnTo>
                  <a:pt x="0" y="101561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7229" y="2971356"/>
            <a:ext cx="1206500" cy="1016000"/>
          </a:xfrm>
          <a:custGeom>
            <a:avLst/>
            <a:gdLst/>
            <a:ahLst/>
            <a:cxnLst/>
            <a:rect l="l" t="t" r="r" b="b"/>
            <a:pathLst>
              <a:path w="1206500" h="1016000">
                <a:moveTo>
                  <a:pt x="0" y="0"/>
                </a:moveTo>
                <a:lnTo>
                  <a:pt x="1206165" y="0"/>
                </a:lnTo>
                <a:lnTo>
                  <a:pt x="1206165" y="1015613"/>
                </a:lnTo>
                <a:lnTo>
                  <a:pt x="0" y="101561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44825" y="4243898"/>
            <a:ext cx="3191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6445" marR="5080" indent="-7543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Международная </a:t>
            </a:r>
            <a:r>
              <a:rPr sz="2000" b="1" spc="-10" dirty="0">
                <a:latin typeface="Calibri"/>
                <a:cs typeface="Calibri"/>
              </a:rPr>
              <a:t>федерация  </a:t>
            </a:r>
            <a:r>
              <a:rPr sz="2000" b="1" dirty="0">
                <a:latin typeface="Calibri"/>
                <a:cs typeface="Calibri"/>
              </a:rPr>
              <a:t>по </a:t>
            </a:r>
            <a:r>
              <a:rPr sz="2000" b="1" spc="-10" dirty="0">
                <a:latin typeface="Calibri"/>
                <a:cs typeface="Calibri"/>
              </a:rPr>
              <a:t>виду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спорта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9765" y="4243898"/>
            <a:ext cx="2945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198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Национальное  антидопинговое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агентство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8148" y="3002899"/>
            <a:ext cx="1206167" cy="852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55908" y="2983546"/>
            <a:ext cx="1020784" cy="942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84531" y="3012168"/>
            <a:ext cx="909955" cy="831850"/>
          </a:xfrm>
          <a:custGeom>
            <a:avLst/>
            <a:gdLst/>
            <a:ahLst/>
            <a:cxnLst/>
            <a:rect l="l" t="t" r="r" b="b"/>
            <a:pathLst>
              <a:path w="909954" h="831850">
                <a:moveTo>
                  <a:pt x="454830" y="0"/>
                </a:moveTo>
                <a:lnTo>
                  <a:pt x="404938" y="2418"/>
                </a:lnTo>
                <a:lnTo>
                  <a:pt x="356684" y="9511"/>
                </a:lnTo>
                <a:lnTo>
                  <a:pt x="310335" y="21034"/>
                </a:lnTo>
                <a:lnTo>
                  <a:pt x="266158" y="36743"/>
                </a:lnTo>
                <a:lnTo>
                  <a:pt x="224420" y="56393"/>
                </a:lnTo>
                <a:lnTo>
                  <a:pt x="185388" y="79739"/>
                </a:lnTo>
                <a:lnTo>
                  <a:pt x="149331" y="106539"/>
                </a:lnTo>
                <a:lnTo>
                  <a:pt x="116514" y="136546"/>
                </a:lnTo>
                <a:lnTo>
                  <a:pt x="87206" y="169516"/>
                </a:lnTo>
                <a:lnTo>
                  <a:pt x="61673" y="205206"/>
                </a:lnTo>
                <a:lnTo>
                  <a:pt x="40183" y="243371"/>
                </a:lnTo>
                <a:lnTo>
                  <a:pt x="23004" y="283766"/>
                </a:lnTo>
                <a:lnTo>
                  <a:pt x="10402" y="326147"/>
                </a:lnTo>
                <a:lnTo>
                  <a:pt x="2645" y="370270"/>
                </a:lnTo>
                <a:lnTo>
                  <a:pt x="0" y="415890"/>
                </a:lnTo>
                <a:lnTo>
                  <a:pt x="2645" y="461510"/>
                </a:lnTo>
                <a:lnTo>
                  <a:pt x="10402" y="505633"/>
                </a:lnTo>
                <a:lnTo>
                  <a:pt x="23004" y="548014"/>
                </a:lnTo>
                <a:lnTo>
                  <a:pt x="40183" y="588409"/>
                </a:lnTo>
                <a:lnTo>
                  <a:pt x="61673" y="626574"/>
                </a:lnTo>
                <a:lnTo>
                  <a:pt x="87206" y="662264"/>
                </a:lnTo>
                <a:lnTo>
                  <a:pt x="116514" y="695234"/>
                </a:lnTo>
                <a:lnTo>
                  <a:pt x="149331" y="725241"/>
                </a:lnTo>
                <a:lnTo>
                  <a:pt x="185388" y="752041"/>
                </a:lnTo>
                <a:lnTo>
                  <a:pt x="224420" y="775387"/>
                </a:lnTo>
                <a:lnTo>
                  <a:pt x="266158" y="795037"/>
                </a:lnTo>
                <a:lnTo>
                  <a:pt x="310335" y="810746"/>
                </a:lnTo>
                <a:lnTo>
                  <a:pt x="356684" y="822269"/>
                </a:lnTo>
                <a:lnTo>
                  <a:pt x="404938" y="829362"/>
                </a:lnTo>
                <a:lnTo>
                  <a:pt x="454830" y="831781"/>
                </a:lnTo>
                <a:lnTo>
                  <a:pt x="504721" y="829362"/>
                </a:lnTo>
                <a:lnTo>
                  <a:pt x="552975" y="822269"/>
                </a:lnTo>
                <a:lnTo>
                  <a:pt x="599324" y="810746"/>
                </a:lnTo>
                <a:lnTo>
                  <a:pt x="643502" y="795037"/>
                </a:lnTo>
                <a:lnTo>
                  <a:pt x="685240" y="775387"/>
                </a:lnTo>
                <a:lnTo>
                  <a:pt x="692808" y="770860"/>
                </a:lnTo>
                <a:lnTo>
                  <a:pt x="454830" y="770860"/>
                </a:lnTo>
                <a:lnTo>
                  <a:pt x="426502" y="770616"/>
                </a:lnTo>
                <a:lnTo>
                  <a:pt x="395134" y="768906"/>
                </a:lnTo>
                <a:lnTo>
                  <a:pt x="364113" y="764264"/>
                </a:lnTo>
                <a:lnTo>
                  <a:pt x="336826" y="755225"/>
                </a:lnTo>
                <a:lnTo>
                  <a:pt x="347271" y="743716"/>
                </a:lnTo>
                <a:lnTo>
                  <a:pt x="356105" y="733675"/>
                </a:lnTo>
                <a:lnTo>
                  <a:pt x="368144" y="726574"/>
                </a:lnTo>
                <a:lnTo>
                  <a:pt x="388205" y="723880"/>
                </a:lnTo>
                <a:lnTo>
                  <a:pt x="400232" y="723636"/>
                </a:lnTo>
                <a:lnTo>
                  <a:pt x="414395" y="721926"/>
                </a:lnTo>
                <a:lnTo>
                  <a:pt x="432119" y="717284"/>
                </a:lnTo>
                <a:lnTo>
                  <a:pt x="454830" y="708245"/>
                </a:lnTo>
                <a:lnTo>
                  <a:pt x="473302" y="705579"/>
                </a:lnTo>
                <a:lnTo>
                  <a:pt x="499797" y="698667"/>
                </a:lnTo>
                <a:lnTo>
                  <a:pt x="529498" y="689141"/>
                </a:lnTo>
                <a:lnTo>
                  <a:pt x="557588" y="678633"/>
                </a:lnTo>
                <a:lnTo>
                  <a:pt x="336826" y="678633"/>
                </a:lnTo>
                <a:lnTo>
                  <a:pt x="316532" y="666400"/>
                </a:lnTo>
                <a:lnTo>
                  <a:pt x="288554" y="639489"/>
                </a:lnTo>
                <a:lnTo>
                  <a:pt x="263781" y="612577"/>
                </a:lnTo>
                <a:lnTo>
                  <a:pt x="253104" y="600345"/>
                </a:lnTo>
                <a:lnTo>
                  <a:pt x="250426" y="584238"/>
                </a:lnTo>
                <a:lnTo>
                  <a:pt x="244534" y="559001"/>
                </a:lnTo>
                <a:lnTo>
                  <a:pt x="238642" y="527894"/>
                </a:lnTo>
                <a:lnTo>
                  <a:pt x="235964" y="494177"/>
                </a:lnTo>
                <a:lnTo>
                  <a:pt x="225265" y="475344"/>
                </a:lnTo>
                <a:lnTo>
                  <a:pt x="201726" y="460911"/>
                </a:lnTo>
                <a:lnTo>
                  <a:pt x="178187" y="443540"/>
                </a:lnTo>
                <a:lnTo>
                  <a:pt x="167487" y="415890"/>
                </a:lnTo>
                <a:lnTo>
                  <a:pt x="172837" y="384595"/>
                </a:lnTo>
                <a:lnTo>
                  <a:pt x="184606" y="358686"/>
                </a:lnTo>
                <a:lnTo>
                  <a:pt x="196375" y="338322"/>
                </a:lnTo>
                <a:lnTo>
                  <a:pt x="201725" y="323663"/>
                </a:lnTo>
                <a:lnTo>
                  <a:pt x="181145" y="306565"/>
                </a:lnTo>
                <a:lnTo>
                  <a:pt x="151294" y="297785"/>
                </a:lnTo>
                <a:lnTo>
                  <a:pt x="121443" y="294550"/>
                </a:lnTo>
                <a:lnTo>
                  <a:pt x="100863" y="294088"/>
                </a:lnTo>
                <a:lnTo>
                  <a:pt x="123075" y="249407"/>
                </a:lnTo>
                <a:lnTo>
                  <a:pt x="150819" y="209439"/>
                </a:lnTo>
                <a:lnTo>
                  <a:pt x="183560" y="174325"/>
                </a:lnTo>
                <a:lnTo>
                  <a:pt x="220761" y="144208"/>
                </a:lnTo>
                <a:lnTo>
                  <a:pt x="261886" y="119231"/>
                </a:lnTo>
                <a:lnTo>
                  <a:pt x="306401" y="99534"/>
                </a:lnTo>
                <a:lnTo>
                  <a:pt x="353767" y="85261"/>
                </a:lnTo>
                <a:lnTo>
                  <a:pt x="403451" y="76554"/>
                </a:lnTo>
                <a:lnTo>
                  <a:pt x="718945" y="76554"/>
                </a:lnTo>
                <a:lnTo>
                  <a:pt x="685240" y="56393"/>
                </a:lnTo>
                <a:lnTo>
                  <a:pt x="643502" y="36743"/>
                </a:lnTo>
                <a:lnTo>
                  <a:pt x="599324" y="21034"/>
                </a:lnTo>
                <a:lnTo>
                  <a:pt x="552975" y="9511"/>
                </a:lnTo>
                <a:lnTo>
                  <a:pt x="504721" y="2418"/>
                </a:lnTo>
                <a:lnTo>
                  <a:pt x="454830" y="0"/>
                </a:lnTo>
                <a:close/>
              </a:path>
              <a:path w="909954" h="831850">
                <a:moveTo>
                  <a:pt x="604137" y="264927"/>
                </a:moveTo>
                <a:lnTo>
                  <a:pt x="287843" y="264927"/>
                </a:lnTo>
                <a:lnTo>
                  <a:pt x="311444" y="267866"/>
                </a:lnTo>
                <a:lnTo>
                  <a:pt x="336826" y="276682"/>
                </a:lnTo>
                <a:lnTo>
                  <a:pt x="390899" y="285706"/>
                </a:lnTo>
                <a:lnTo>
                  <a:pt x="430093" y="300610"/>
                </a:lnTo>
                <a:lnTo>
                  <a:pt x="463577" y="325665"/>
                </a:lnTo>
                <a:lnTo>
                  <a:pt x="480989" y="363286"/>
                </a:lnTo>
                <a:lnTo>
                  <a:pt x="471970" y="415890"/>
                </a:lnTo>
                <a:lnTo>
                  <a:pt x="448445" y="441553"/>
                </a:lnTo>
                <a:lnTo>
                  <a:pt x="412258" y="456776"/>
                </a:lnTo>
                <a:lnTo>
                  <a:pt x="376427" y="474613"/>
                </a:lnTo>
                <a:lnTo>
                  <a:pt x="353968" y="508118"/>
                </a:lnTo>
                <a:lnTo>
                  <a:pt x="353700" y="524763"/>
                </a:lnTo>
                <a:lnTo>
                  <a:pt x="351825" y="547276"/>
                </a:lnTo>
                <a:lnTo>
                  <a:pt x="346736" y="569781"/>
                </a:lnTo>
                <a:lnTo>
                  <a:pt x="336826" y="586405"/>
                </a:lnTo>
                <a:lnTo>
                  <a:pt x="339237" y="606697"/>
                </a:lnTo>
                <a:lnTo>
                  <a:pt x="343254" y="637747"/>
                </a:lnTo>
                <a:lnTo>
                  <a:pt x="343947" y="662264"/>
                </a:lnTo>
                <a:lnTo>
                  <a:pt x="343931" y="666400"/>
                </a:lnTo>
                <a:lnTo>
                  <a:pt x="336826" y="678633"/>
                </a:lnTo>
                <a:lnTo>
                  <a:pt x="557588" y="678633"/>
                </a:lnTo>
                <a:lnTo>
                  <a:pt x="587231" y="681056"/>
                </a:lnTo>
                <a:lnTo>
                  <a:pt x="622053" y="687562"/>
                </a:lnTo>
                <a:lnTo>
                  <a:pt x="653670" y="697006"/>
                </a:lnTo>
                <a:lnTo>
                  <a:pt x="673695" y="708245"/>
                </a:lnTo>
                <a:lnTo>
                  <a:pt x="633569" y="732798"/>
                </a:lnTo>
                <a:lnTo>
                  <a:pt x="592531" y="750581"/>
                </a:lnTo>
                <a:lnTo>
                  <a:pt x="549670" y="762350"/>
                </a:lnTo>
                <a:lnTo>
                  <a:pt x="504073" y="768858"/>
                </a:lnTo>
                <a:lnTo>
                  <a:pt x="454830" y="770860"/>
                </a:lnTo>
                <a:lnTo>
                  <a:pt x="692808" y="770860"/>
                </a:lnTo>
                <a:lnTo>
                  <a:pt x="760329" y="725241"/>
                </a:lnTo>
                <a:lnTo>
                  <a:pt x="793145" y="695234"/>
                </a:lnTo>
                <a:lnTo>
                  <a:pt x="822454" y="662264"/>
                </a:lnTo>
                <a:lnTo>
                  <a:pt x="844353" y="631652"/>
                </a:lnTo>
                <a:lnTo>
                  <a:pt x="759313" y="631652"/>
                </a:lnTo>
                <a:lnTo>
                  <a:pt x="747000" y="626298"/>
                </a:lnTo>
                <a:lnTo>
                  <a:pt x="737904" y="612302"/>
                </a:lnTo>
                <a:lnTo>
                  <a:pt x="735228" y="592760"/>
                </a:lnTo>
                <a:lnTo>
                  <a:pt x="742174" y="570771"/>
                </a:lnTo>
                <a:lnTo>
                  <a:pt x="752083" y="542646"/>
                </a:lnTo>
                <a:lnTo>
                  <a:pt x="757171" y="508984"/>
                </a:lnTo>
                <a:lnTo>
                  <a:pt x="759044" y="475344"/>
                </a:lnTo>
                <a:lnTo>
                  <a:pt x="759313" y="447197"/>
                </a:lnTo>
                <a:lnTo>
                  <a:pt x="756100" y="419579"/>
                </a:lnTo>
                <a:lnTo>
                  <a:pt x="746464" y="389343"/>
                </a:lnTo>
                <a:lnTo>
                  <a:pt x="730407" y="364978"/>
                </a:lnTo>
                <a:lnTo>
                  <a:pt x="707934" y="354970"/>
                </a:lnTo>
                <a:lnTo>
                  <a:pt x="676113" y="354263"/>
                </a:lnTo>
                <a:lnTo>
                  <a:pt x="651786" y="349319"/>
                </a:lnTo>
                <a:lnTo>
                  <a:pt x="630317" y="335897"/>
                </a:lnTo>
                <a:lnTo>
                  <a:pt x="607071" y="309761"/>
                </a:lnTo>
                <a:lnTo>
                  <a:pt x="602425" y="268784"/>
                </a:lnTo>
                <a:lnTo>
                  <a:pt x="604137" y="264927"/>
                </a:lnTo>
                <a:close/>
              </a:path>
              <a:path w="909954" h="831850">
                <a:moveTo>
                  <a:pt x="741073" y="92227"/>
                </a:moveTo>
                <a:lnTo>
                  <a:pt x="572833" y="92227"/>
                </a:lnTo>
                <a:lnTo>
                  <a:pt x="617393" y="108524"/>
                </a:lnTo>
                <a:lnTo>
                  <a:pt x="659395" y="129060"/>
                </a:lnTo>
                <a:lnTo>
                  <a:pt x="698335" y="153584"/>
                </a:lnTo>
                <a:lnTo>
                  <a:pt x="733713" y="181846"/>
                </a:lnTo>
                <a:lnTo>
                  <a:pt x="765025" y="213595"/>
                </a:lnTo>
                <a:lnTo>
                  <a:pt x="791770" y="248582"/>
                </a:lnTo>
                <a:lnTo>
                  <a:pt x="813445" y="286555"/>
                </a:lnTo>
                <a:lnTo>
                  <a:pt x="829550" y="327265"/>
                </a:lnTo>
                <a:lnTo>
                  <a:pt x="839580" y="370460"/>
                </a:lnTo>
                <a:lnTo>
                  <a:pt x="843036" y="415890"/>
                </a:lnTo>
                <a:lnTo>
                  <a:pt x="839079" y="467900"/>
                </a:lnTo>
                <a:lnTo>
                  <a:pt x="827817" y="514147"/>
                </a:lnTo>
                <a:lnTo>
                  <a:pt x="810160" y="555964"/>
                </a:lnTo>
                <a:lnTo>
                  <a:pt x="787022" y="594688"/>
                </a:lnTo>
                <a:lnTo>
                  <a:pt x="759313" y="631652"/>
                </a:lnTo>
                <a:lnTo>
                  <a:pt x="844353" y="631652"/>
                </a:lnTo>
                <a:lnTo>
                  <a:pt x="869476" y="588409"/>
                </a:lnTo>
                <a:lnTo>
                  <a:pt x="886656" y="548014"/>
                </a:lnTo>
                <a:lnTo>
                  <a:pt x="899258" y="505633"/>
                </a:lnTo>
                <a:lnTo>
                  <a:pt x="907015" y="461510"/>
                </a:lnTo>
                <a:lnTo>
                  <a:pt x="909660" y="415890"/>
                </a:lnTo>
                <a:lnTo>
                  <a:pt x="907015" y="370270"/>
                </a:lnTo>
                <a:lnTo>
                  <a:pt x="899258" y="326147"/>
                </a:lnTo>
                <a:lnTo>
                  <a:pt x="886656" y="283766"/>
                </a:lnTo>
                <a:lnTo>
                  <a:pt x="869476" y="243371"/>
                </a:lnTo>
                <a:lnTo>
                  <a:pt x="847986" y="205206"/>
                </a:lnTo>
                <a:lnTo>
                  <a:pt x="822454" y="169516"/>
                </a:lnTo>
                <a:lnTo>
                  <a:pt x="793145" y="136546"/>
                </a:lnTo>
                <a:lnTo>
                  <a:pt x="760329" y="106539"/>
                </a:lnTo>
                <a:lnTo>
                  <a:pt x="741073" y="92227"/>
                </a:lnTo>
                <a:close/>
              </a:path>
              <a:path w="909954" h="831850">
                <a:moveTo>
                  <a:pt x="718945" y="76554"/>
                </a:moveTo>
                <a:lnTo>
                  <a:pt x="403451" y="76554"/>
                </a:lnTo>
                <a:lnTo>
                  <a:pt x="391431" y="85860"/>
                </a:lnTo>
                <a:lnTo>
                  <a:pt x="365987" y="98594"/>
                </a:lnTo>
                <a:lnTo>
                  <a:pt x="353968" y="107900"/>
                </a:lnTo>
                <a:lnTo>
                  <a:pt x="331227" y="124013"/>
                </a:lnTo>
                <a:lnTo>
                  <a:pt x="313296" y="131159"/>
                </a:lnTo>
                <a:lnTo>
                  <a:pt x="298570" y="137987"/>
                </a:lnTo>
                <a:lnTo>
                  <a:pt x="285433" y="153166"/>
                </a:lnTo>
                <a:lnTo>
                  <a:pt x="267831" y="176384"/>
                </a:lnTo>
                <a:lnTo>
                  <a:pt x="245745" y="198154"/>
                </a:lnTo>
                <a:lnTo>
                  <a:pt x="226865" y="216993"/>
                </a:lnTo>
                <a:lnTo>
                  <a:pt x="218866" y="231434"/>
                </a:lnTo>
                <a:lnTo>
                  <a:pt x="224216" y="245116"/>
                </a:lnTo>
                <a:lnTo>
                  <a:pt x="235985" y="259935"/>
                </a:lnTo>
                <a:lnTo>
                  <a:pt x="247754" y="271816"/>
                </a:lnTo>
                <a:lnTo>
                  <a:pt x="253104" y="276682"/>
                </a:lnTo>
                <a:lnTo>
                  <a:pt x="267803" y="267866"/>
                </a:lnTo>
                <a:lnTo>
                  <a:pt x="287843" y="264927"/>
                </a:lnTo>
                <a:lnTo>
                  <a:pt x="604137" y="264927"/>
                </a:lnTo>
                <a:lnTo>
                  <a:pt x="616171" y="237820"/>
                </a:lnTo>
                <a:lnTo>
                  <a:pt x="638478" y="213822"/>
                </a:lnTo>
                <a:lnTo>
                  <a:pt x="659514" y="193742"/>
                </a:lnTo>
                <a:lnTo>
                  <a:pt x="669449" y="174533"/>
                </a:lnTo>
                <a:lnTo>
                  <a:pt x="661913" y="159881"/>
                </a:lnTo>
                <a:lnTo>
                  <a:pt x="607308" y="159881"/>
                </a:lnTo>
                <a:lnTo>
                  <a:pt x="577369" y="151918"/>
                </a:lnTo>
                <a:lnTo>
                  <a:pt x="557588" y="107900"/>
                </a:lnTo>
                <a:lnTo>
                  <a:pt x="572833" y="92227"/>
                </a:lnTo>
                <a:lnTo>
                  <a:pt x="741073" y="92227"/>
                </a:lnTo>
                <a:lnTo>
                  <a:pt x="724271" y="79739"/>
                </a:lnTo>
                <a:lnTo>
                  <a:pt x="718945" y="76554"/>
                </a:lnTo>
                <a:close/>
              </a:path>
              <a:path w="909954" h="831850">
                <a:moveTo>
                  <a:pt x="658450" y="153148"/>
                </a:moveTo>
                <a:lnTo>
                  <a:pt x="637603" y="153166"/>
                </a:lnTo>
                <a:lnTo>
                  <a:pt x="607308" y="159881"/>
                </a:lnTo>
                <a:lnTo>
                  <a:pt x="661913" y="159881"/>
                </a:lnTo>
                <a:lnTo>
                  <a:pt x="658450" y="153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84531" y="3012168"/>
            <a:ext cx="909955" cy="831850"/>
          </a:xfrm>
          <a:custGeom>
            <a:avLst/>
            <a:gdLst/>
            <a:ahLst/>
            <a:cxnLst/>
            <a:rect l="l" t="t" r="r" b="b"/>
            <a:pathLst>
              <a:path w="909954" h="831850">
                <a:moveTo>
                  <a:pt x="454830" y="0"/>
                </a:moveTo>
                <a:lnTo>
                  <a:pt x="404938" y="2418"/>
                </a:lnTo>
                <a:lnTo>
                  <a:pt x="356684" y="9511"/>
                </a:lnTo>
                <a:lnTo>
                  <a:pt x="310335" y="21034"/>
                </a:lnTo>
                <a:lnTo>
                  <a:pt x="266158" y="36743"/>
                </a:lnTo>
                <a:lnTo>
                  <a:pt x="224420" y="56393"/>
                </a:lnTo>
                <a:lnTo>
                  <a:pt x="185388" y="79740"/>
                </a:lnTo>
                <a:lnTo>
                  <a:pt x="149330" y="106539"/>
                </a:lnTo>
                <a:lnTo>
                  <a:pt x="116514" y="136546"/>
                </a:lnTo>
                <a:lnTo>
                  <a:pt x="87206" y="169516"/>
                </a:lnTo>
                <a:lnTo>
                  <a:pt x="61673" y="205206"/>
                </a:lnTo>
                <a:lnTo>
                  <a:pt x="40183" y="243371"/>
                </a:lnTo>
                <a:lnTo>
                  <a:pt x="23004" y="283766"/>
                </a:lnTo>
                <a:lnTo>
                  <a:pt x="10402" y="326147"/>
                </a:lnTo>
                <a:lnTo>
                  <a:pt x="2645" y="370270"/>
                </a:lnTo>
                <a:lnTo>
                  <a:pt x="0" y="415890"/>
                </a:lnTo>
                <a:lnTo>
                  <a:pt x="2645" y="461510"/>
                </a:lnTo>
                <a:lnTo>
                  <a:pt x="10402" y="505633"/>
                </a:lnTo>
                <a:lnTo>
                  <a:pt x="23004" y="548014"/>
                </a:lnTo>
                <a:lnTo>
                  <a:pt x="40183" y="588409"/>
                </a:lnTo>
                <a:lnTo>
                  <a:pt x="61673" y="626574"/>
                </a:lnTo>
                <a:lnTo>
                  <a:pt x="87206" y="662264"/>
                </a:lnTo>
                <a:lnTo>
                  <a:pt x="116514" y="695234"/>
                </a:lnTo>
                <a:lnTo>
                  <a:pt x="149330" y="725241"/>
                </a:lnTo>
                <a:lnTo>
                  <a:pt x="185388" y="752040"/>
                </a:lnTo>
                <a:lnTo>
                  <a:pt x="224420" y="775387"/>
                </a:lnTo>
                <a:lnTo>
                  <a:pt x="266158" y="795037"/>
                </a:lnTo>
                <a:lnTo>
                  <a:pt x="310335" y="810746"/>
                </a:lnTo>
                <a:lnTo>
                  <a:pt x="356684" y="822269"/>
                </a:lnTo>
                <a:lnTo>
                  <a:pt x="404938" y="829362"/>
                </a:lnTo>
                <a:lnTo>
                  <a:pt x="454830" y="831781"/>
                </a:lnTo>
                <a:lnTo>
                  <a:pt x="504721" y="829362"/>
                </a:lnTo>
                <a:lnTo>
                  <a:pt x="552975" y="822269"/>
                </a:lnTo>
                <a:lnTo>
                  <a:pt x="599324" y="810746"/>
                </a:lnTo>
                <a:lnTo>
                  <a:pt x="643501" y="795037"/>
                </a:lnTo>
                <a:lnTo>
                  <a:pt x="685239" y="775387"/>
                </a:lnTo>
                <a:lnTo>
                  <a:pt x="724271" y="752040"/>
                </a:lnTo>
                <a:lnTo>
                  <a:pt x="760329" y="725241"/>
                </a:lnTo>
                <a:lnTo>
                  <a:pt x="793145" y="695234"/>
                </a:lnTo>
                <a:lnTo>
                  <a:pt x="822453" y="662264"/>
                </a:lnTo>
                <a:lnTo>
                  <a:pt x="847986" y="626574"/>
                </a:lnTo>
                <a:lnTo>
                  <a:pt x="869476" y="588409"/>
                </a:lnTo>
                <a:lnTo>
                  <a:pt x="886655" y="548014"/>
                </a:lnTo>
                <a:lnTo>
                  <a:pt x="899257" y="505633"/>
                </a:lnTo>
                <a:lnTo>
                  <a:pt x="907014" y="461510"/>
                </a:lnTo>
                <a:lnTo>
                  <a:pt x="909659" y="415890"/>
                </a:lnTo>
                <a:lnTo>
                  <a:pt x="907014" y="370270"/>
                </a:lnTo>
                <a:lnTo>
                  <a:pt x="899257" y="326147"/>
                </a:lnTo>
                <a:lnTo>
                  <a:pt x="886655" y="283766"/>
                </a:lnTo>
                <a:lnTo>
                  <a:pt x="869476" y="243371"/>
                </a:lnTo>
                <a:lnTo>
                  <a:pt x="847986" y="205206"/>
                </a:lnTo>
                <a:lnTo>
                  <a:pt x="822453" y="169516"/>
                </a:lnTo>
                <a:lnTo>
                  <a:pt x="793145" y="136546"/>
                </a:lnTo>
                <a:lnTo>
                  <a:pt x="760329" y="106539"/>
                </a:lnTo>
                <a:lnTo>
                  <a:pt x="724271" y="79740"/>
                </a:lnTo>
                <a:lnTo>
                  <a:pt x="685239" y="56393"/>
                </a:lnTo>
                <a:lnTo>
                  <a:pt x="643501" y="36743"/>
                </a:lnTo>
                <a:lnTo>
                  <a:pt x="599324" y="21034"/>
                </a:lnTo>
                <a:lnTo>
                  <a:pt x="552975" y="9511"/>
                </a:lnTo>
                <a:lnTo>
                  <a:pt x="504721" y="2418"/>
                </a:lnTo>
                <a:lnTo>
                  <a:pt x="45483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118" y="3104395"/>
            <a:ext cx="285750" cy="539750"/>
          </a:xfrm>
          <a:custGeom>
            <a:avLst/>
            <a:gdLst/>
            <a:ahLst/>
            <a:cxnLst/>
            <a:rect l="l" t="t" r="r" b="b"/>
            <a:pathLst>
              <a:path w="285750" h="539750">
                <a:moveTo>
                  <a:pt x="285447" y="323662"/>
                </a:moveTo>
                <a:lnTo>
                  <a:pt x="281491" y="375672"/>
                </a:lnTo>
                <a:lnTo>
                  <a:pt x="270229" y="421919"/>
                </a:lnTo>
                <a:lnTo>
                  <a:pt x="252572" y="463737"/>
                </a:lnTo>
                <a:lnTo>
                  <a:pt x="229434" y="502461"/>
                </a:lnTo>
                <a:lnTo>
                  <a:pt x="201725" y="539425"/>
                </a:lnTo>
                <a:lnTo>
                  <a:pt x="189411" y="534071"/>
                </a:lnTo>
                <a:lnTo>
                  <a:pt x="180315" y="520074"/>
                </a:lnTo>
                <a:lnTo>
                  <a:pt x="177639" y="500533"/>
                </a:lnTo>
                <a:lnTo>
                  <a:pt x="184585" y="478543"/>
                </a:lnTo>
                <a:lnTo>
                  <a:pt x="194494" y="450419"/>
                </a:lnTo>
                <a:lnTo>
                  <a:pt x="199582" y="416756"/>
                </a:lnTo>
                <a:lnTo>
                  <a:pt x="201457" y="383094"/>
                </a:lnTo>
                <a:lnTo>
                  <a:pt x="201725" y="354970"/>
                </a:lnTo>
                <a:lnTo>
                  <a:pt x="198512" y="327351"/>
                </a:lnTo>
                <a:lnTo>
                  <a:pt x="188875" y="297116"/>
                </a:lnTo>
                <a:lnTo>
                  <a:pt x="172818" y="272750"/>
                </a:lnTo>
                <a:lnTo>
                  <a:pt x="150346" y="262742"/>
                </a:lnTo>
                <a:lnTo>
                  <a:pt x="118525" y="262036"/>
                </a:lnTo>
                <a:lnTo>
                  <a:pt x="94198" y="257091"/>
                </a:lnTo>
                <a:lnTo>
                  <a:pt x="72729" y="243670"/>
                </a:lnTo>
                <a:lnTo>
                  <a:pt x="49483" y="217533"/>
                </a:lnTo>
                <a:lnTo>
                  <a:pt x="44837" y="176556"/>
                </a:lnTo>
                <a:lnTo>
                  <a:pt x="58583" y="145593"/>
                </a:lnTo>
                <a:lnTo>
                  <a:pt x="80890" y="121595"/>
                </a:lnTo>
                <a:lnTo>
                  <a:pt x="101926" y="101515"/>
                </a:lnTo>
                <a:lnTo>
                  <a:pt x="111861" y="82306"/>
                </a:lnTo>
                <a:lnTo>
                  <a:pt x="100862" y="60920"/>
                </a:lnTo>
                <a:lnTo>
                  <a:pt x="80015" y="60938"/>
                </a:lnTo>
                <a:lnTo>
                  <a:pt x="49720" y="67654"/>
                </a:lnTo>
                <a:lnTo>
                  <a:pt x="19781" y="59690"/>
                </a:lnTo>
                <a:lnTo>
                  <a:pt x="0" y="15672"/>
                </a:lnTo>
                <a:lnTo>
                  <a:pt x="15245" y="0"/>
                </a:lnTo>
                <a:lnTo>
                  <a:pt x="59805" y="16296"/>
                </a:lnTo>
                <a:lnTo>
                  <a:pt x="101807" y="36832"/>
                </a:lnTo>
                <a:lnTo>
                  <a:pt x="140747" y="61356"/>
                </a:lnTo>
                <a:lnTo>
                  <a:pt x="176125" y="89619"/>
                </a:lnTo>
                <a:lnTo>
                  <a:pt x="207437" y="121368"/>
                </a:lnTo>
                <a:lnTo>
                  <a:pt x="234182" y="156355"/>
                </a:lnTo>
                <a:lnTo>
                  <a:pt x="255857" y="194328"/>
                </a:lnTo>
                <a:lnTo>
                  <a:pt x="271962" y="235037"/>
                </a:lnTo>
                <a:lnTo>
                  <a:pt x="281992" y="278232"/>
                </a:lnTo>
                <a:lnTo>
                  <a:pt x="285447" y="32366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5393" y="3088722"/>
            <a:ext cx="380365" cy="602615"/>
          </a:xfrm>
          <a:custGeom>
            <a:avLst/>
            <a:gdLst/>
            <a:ahLst/>
            <a:cxnLst/>
            <a:rect l="l" t="t" r="r" b="b"/>
            <a:pathLst>
              <a:path w="380365" h="602614">
                <a:moveTo>
                  <a:pt x="302588" y="0"/>
                </a:moveTo>
                <a:lnTo>
                  <a:pt x="290568" y="9305"/>
                </a:lnTo>
                <a:lnTo>
                  <a:pt x="277846" y="15672"/>
                </a:lnTo>
                <a:lnTo>
                  <a:pt x="265124" y="22040"/>
                </a:lnTo>
                <a:lnTo>
                  <a:pt x="253104" y="31345"/>
                </a:lnTo>
                <a:lnTo>
                  <a:pt x="230364" y="47459"/>
                </a:lnTo>
                <a:lnTo>
                  <a:pt x="212432" y="54604"/>
                </a:lnTo>
                <a:lnTo>
                  <a:pt x="197707" y="61432"/>
                </a:lnTo>
                <a:lnTo>
                  <a:pt x="184585" y="76593"/>
                </a:lnTo>
                <a:lnTo>
                  <a:pt x="166968" y="99829"/>
                </a:lnTo>
                <a:lnTo>
                  <a:pt x="144882" y="121599"/>
                </a:lnTo>
                <a:lnTo>
                  <a:pt x="126002" y="140438"/>
                </a:lnTo>
                <a:lnTo>
                  <a:pt x="118003" y="154880"/>
                </a:lnTo>
                <a:lnTo>
                  <a:pt x="123352" y="168562"/>
                </a:lnTo>
                <a:lnTo>
                  <a:pt x="135122" y="183381"/>
                </a:lnTo>
                <a:lnTo>
                  <a:pt x="146891" y="195262"/>
                </a:lnTo>
                <a:lnTo>
                  <a:pt x="152241" y="200128"/>
                </a:lnTo>
                <a:lnTo>
                  <a:pt x="166940" y="191312"/>
                </a:lnTo>
                <a:lnTo>
                  <a:pt x="186980" y="188373"/>
                </a:lnTo>
                <a:lnTo>
                  <a:pt x="210581" y="191312"/>
                </a:lnTo>
                <a:lnTo>
                  <a:pt x="235964" y="200128"/>
                </a:lnTo>
                <a:lnTo>
                  <a:pt x="255494" y="201981"/>
                </a:lnTo>
                <a:lnTo>
                  <a:pt x="290036" y="209151"/>
                </a:lnTo>
                <a:lnTo>
                  <a:pt x="329230" y="224056"/>
                </a:lnTo>
                <a:lnTo>
                  <a:pt x="362714" y="249110"/>
                </a:lnTo>
                <a:lnTo>
                  <a:pt x="380127" y="286731"/>
                </a:lnTo>
                <a:lnTo>
                  <a:pt x="371107" y="339335"/>
                </a:lnTo>
                <a:lnTo>
                  <a:pt x="347582" y="364999"/>
                </a:lnTo>
                <a:lnTo>
                  <a:pt x="311395" y="380222"/>
                </a:lnTo>
                <a:lnTo>
                  <a:pt x="275563" y="398058"/>
                </a:lnTo>
                <a:lnTo>
                  <a:pt x="253104" y="431563"/>
                </a:lnTo>
                <a:lnTo>
                  <a:pt x="252836" y="448209"/>
                </a:lnTo>
                <a:lnTo>
                  <a:pt x="250961" y="470721"/>
                </a:lnTo>
                <a:lnTo>
                  <a:pt x="245873" y="493226"/>
                </a:lnTo>
                <a:lnTo>
                  <a:pt x="235964" y="509850"/>
                </a:lnTo>
                <a:lnTo>
                  <a:pt x="238374" y="530142"/>
                </a:lnTo>
                <a:lnTo>
                  <a:pt x="242391" y="561192"/>
                </a:lnTo>
                <a:lnTo>
                  <a:pt x="243195" y="589628"/>
                </a:lnTo>
                <a:lnTo>
                  <a:pt x="235964" y="602078"/>
                </a:lnTo>
                <a:lnTo>
                  <a:pt x="187691" y="562934"/>
                </a:lnTo>
                <a:lnTo>
                  <a:pt x="152241" y="523790"/>
                </a:lnTo>
                <a:lnTo>
                  <a:pt x="149563" y="507684"/>
                </a:lnTo>
                <a:lnTo>
                  <a:pt x="143671" y="482447"/>
                </a:lnTo>
                <a:lnTo>
                  <a:pt x="137779" y="451340"/>
                </a:lnTo>
                <a:lnTo>
                  <a:pt x="135101" y="417623"/>
                </a:lnTo>
                <a:lnTo>
                  <a:pt x="124401" y="398789"/>
                </a:lnTo>
                <a:lnTo>
                  <a:pt x="100862" y="384356"/>
                </a:lnTo>
                <a:lnTo>
                  <a:pt x="77323" y="366985"/>
                </a:lnTo>
                <a:lnTo>
                  <a:pt x="66624" y="339335"/>
                </a:lnTo>
                <a:lnTo>
                  <a:pt x="71973" y="308040"/>
                </a:lnTo>
                <a:lnTo>
                  <a:pt x="83743" y="282131"/>
                </a:lnTo>
                <a:lnTo>
                  <a:pt x="95512" y="261767"/>
                </a:lnTo>
                <a:lnTo>
                  <a:pt x="100862" y="247108"/>
                </a:lnTo>
                <a:lnTo>
                  <a:pt x="80282" y="230010"/>
                </a:lnTo>
                <a:lnTo>
                  <a:pt x="50431" y="221230"/>
                </a:lnTo>
                <a:lnTo>
                  <a:pt x="20580" y="217996"/>
                </a:lnTo>
                <a:lnTo>
                  <a:pt x="0" y="217533"/>
                </a:lnTo>
                <a:lnTo>
                  <a:pt x="22211" y="172852"/>
                </a:lnTo>
                <a:lnTo>
                  <a:pt x="49956" y="132884"/>
                </a:lnTo>
                <a:lnTo>
                  <a:pt x="82697" y="97771"/>
                </a:lnTo>
                <a:lnTo>
                  <a:pt x="119898" y="67654"/>
                </a:lnTo>
                <a:lnTo>
                  <a:pt x="161023" y="42676"/>
                </a:lnTo>
                <a:lnTo>
                  <a:pt x="205538" y="22980"/>
                </a:lnTo>
                <a:lnTo>
                  <a:pt x="252904" y="8707"/>
                </a:lnTo>
                <a:lnTo>
                  <a:pt x="302588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357" y="3690801"/>
            <a:ext cx="337185" cy="92710"/>
          </a:xfrm>
          <a:custGeom>
            <a:avLst/>
            <a:gdLst/>
            <a:ahLst/>
            <a:cxnLst/>
            <a:rect l="l" t="t" r="r" b="b"/>
            <a:pathLst>
              <a:path w="337184" h="92710">
                <a:moveTo>
                  <a:pt x="0" y="76593"/>
                </a:moveTo>
                <a:lnTo>
                  <a:pt x="10444" y="65083"/>
                </a:lnTo>
                <a:lnTo>
                  <a:pt x="19277" y="55043"/>
                </a:lnTo>
                <a:lnTo>
                  <a:pt x="31317" y="47941"/>
                </a:lnTo>
                <a:lnTo>
                  <a:pt x="51378" y="45247"/>
                </a:lnTo>
                <a:lnTo>
                  <a:pt x="63405" y="45003"/>
                </a:lnTo>
                <a:lnTo>
                  <a:pt x="77568" y="43293"/>
                </a:lnTo>
                <a:lnTo>
                  <a:pt x="95292" y="38651"/>
                </a:lnTo>
                <a:lnTo>
                  <a:pt x="118003" y="29612"/>
                </a:lnTo>
                <a:lnTo>
                  <a:pt x="136475" y="26946"/>
                </a:lnTo>
                <a:lnTo>
                  <a:pt x="162970" y="20034"/>
                </a:lnTo>
                <a:lnTo>
                  <a:pt x="192671" y="10508"/>
                </a:lnTo>
                <a:lnTo>
                  <a:pt x="220761" y="0"/>
                </a:lnTo>
                <a:lnTo>
                  <a:pt x="250403" y="2423"/>
                </a:lnTo>
                <a:lnTo>
                  <a:pt x="285226" y="8929"/>
                </a:lnTo>
                <a:lnTo>
                  <a:pt x="316843" y="18373"/>
                </a:lnTo>
                <a:lnTo>
                  <a:pt x="336869" y="29612"/>
                </a:lnTo>
                <a:lnTo>
                  <a:pt x="296742" y="54165"/>
                </a:lnTo>
                <a:lnTo>
                  <a:pt x="255704" y="71948"/>
                </a:lnTo>
                <a:lnTo>
                  <a:pt x="212842" y="83717"/>
                </a:lnTo>
                <a:lnTo>
                  <a:pt x="167246" y="90225"/>
                </a:lnTo>
                <a:lnTo>
                  <a:pt x="118003" y="92227"/>
                </a:lnTo>
                <a:lnTo>
                  <a:pt x="89674" y="91983"/>
                </a:lnTo>
                <a:lnTo>
                  <a:pt x="58306" y="90273"/>
                </a:lnTo>
                <a:lnTo>
                  <a:pt x="27285" y="85631"/>
                </a:lnTo>
                <a:lnTo>
                  <a:pt x="0" y="7659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386411"/>
            <a:ext cx="3023097" cy="810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" y="1410270"/>
            <a:ext cx="2945765" cy="709930"/>
          </a:xfrm>
          <a:custGeom>
            <a:avLst/>
            <a:gdLst/>
            <a:ahLst/>
            <a:cxnLst/>
            <a:rect l="l" t="t" r="r" b="b"/>
            <a:pathLst>
              <a:path w="2945765" h="709930">
                <a:moveTo>
                  <a:pt x="0" y="709333"/>
                </a:moveTo>
                <a:lnTo>
                  <a:pt x="2945358" y="709333"/>
                </a:lnTo>
                <a:lnTo>
                  <a:pt x="2945358" y="0"/>
                </a:lnTo>
                <a:lnTo>
                  <a:pt x="0" y="0"/>
                </a:lnTo>
                <a:lnTo>
                  <a:pt x="0" y="70933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0311" y="1559105"/>
            <a:ext cx="18249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КТО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ТЕСТИРУЕТ?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276318"/>
            <a:ext cx="3955311" cy="810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2" y="300177"/>
            <a:ext cx="3877945" cy="709930"/>
          </a:xfrm>
          <a:custGeom>
            <a:avLst/>
            <a:gdLst/>
            <a:ahLst/>
            <a:cxnLst/>
            <a:rect l="l" t="t" r="r" b="b"/>
            <a:pathLst>
              <a:path w="3877945" h="709930">
                <a:moveTo>
                  <a:pt x="0" y="709333"/>
                </a:moveTo>
                <a:lnTo>
                  <a:pt x="3877572" y="709333"/>
                </a:lnTo>
                <a:lnTo>
                  <a:pt x="3877572" y="0"/>
                </a:lnTo>
                <a:lnTo>
                  <a:pt x="0" y="0"/>
                </a:lnTo>
                <a:lnTo>
                  <a:pt x="0" y="70933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7558" y="449012"/>
            <a:ext cx="36226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ПРОЦЕДУРА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ДОПИНГ-КОНТРОЛЯ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5851" y="315298"/>
            <a:ext cx="71989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ПРАВА </a:t>
            </a:r>
            <a:r>
              <a:rPr sz="2800" spc="0" dirty="0"/>
              <a:t>И </a:t>
            </a:r>
            <a:r>
              <a:rPr sz="2800" spc="5" dirty="0"/>
              <a:t>ОБЯЗАННОСТИ</a:t>
            </a:r>
            <a:r>
              <a:rPr sz="2800" spc="-30" dirty="0"/>
              <a:t> </a:t>
            </a:r>
            <a:r>
              <a:rPr sz="2800" spc="-5" dirty="0"/>
              <a:t>СПОРТСМЕНА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577158" y="1905268"/>
            <a:ext cx="4721063" cy="3242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7158" y="1905268"/>
            <a:ext cx="4721225" cy="3242310"/>
          </a:xfrm>
          <a:custGeom>
            <a:avLst/>
            <a:gdLst/>
            <a:ahLst/>
            <a:cxnLst/>
            <a:rect l="l" t="t" r="r" b="b"/>
            <a:pathLst>
              <a:path w="4721225" h="3242310">
                <a:moveTo>
                  <a:pt x="0" y="0"/>
                </a:moveTo>
                <a:lnTo>
                  <a:pt x="4721063" y="0"/>
                </a:lnTo>
                <a:lnTo>
                  <a:pt x="4721063" y="3242129"/>
                </a:lnTo>
                <a:lnTo>
                  <a:pt x="0" y="324212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488440">
              <a:lnSpc>
                <a:spcPct val="100000"/>
              </a:lnSpc>
              <a:spcBef>
                <a:spcPts val="1345"/>
              </a:spcBef>
            </a:pPr>
            <a:r>
              <a:rPr dirty="0"/>
              <a:t>Право</a:t>
            </a:r>
            <a:r>
              <a:rPr spc="-5" dirty="0"/>
              <a:t> </a:t>
            </a:r>
            <a:r>
              <a:rPr dirty="0"/>
              <a:t>на:</a:t>
            </a:r>
          </a:p>
          <a:p>
            <a:pPr marL="684530" indent="-684530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Char char="▪"/>
              <a:tabLst>
                <a:tab pos="767715" algn="l"/>
                <a:tab pos="768350" algn="l"/>
              </a:tabLst>
            </a:pPr>
            <a:r>
              <a:rPr sz="2000" spc="-10" dirty="0"/>
              <a:t>представителя </a:t>
            </a:r>
            <a:r>
              <a:rPr sz="2000" dirty="0"/>
              <a:t>и </a:t>
            </a:r>
            <a:r>
              <a:rPr sz="2000" spc="-15" dirty="0"/>
              <a:t>переводчика</a:t>
            </a:r>
            <a:endParaRPr sz="2000"/>
          </a:p>
          <a:p>
            <a:pPr marL="684530" marR="5080" indent="-68453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Char char="▪"/>
              <a:tabLst>
                <a:tab pos="116205" algn="l"/>
              </a:tabLst>
            </a:pPr>
            <a:r>
              <a:rPr sz="2000" spc="-10" dirty="0"/>
              <a:t>получение дополнительной </a:t>
            </a:r>
            <a:r>
              <a:rPr sz="2000" spc="-5" dirty="0"/>
              <a:t>информации  </a:t>
            </a:r>
            <a:r>
              <a:rPr sz="2000" dirty="0"/>
              <a:t>о </a:t>
            </a:r>
            <a:r>
              <a:rPr sz="2000" spc="-15" dirty="0"/>
              <a:t>процедуре допинг-контроля</a:t>
            </a:r>
            <a:endParaRPr sz="2000"/>
          </a:p>
          <a:p>
            <a:pPr marL="495300" marR="161925" indent="-49530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Char char="▪"/>
              <a:tabLst>
                <a:tab pos="329565" algn="l"/>
                <a:tab pos="330200" algn="l"/>
              </a:tabLst>
            </a:pPr>
            <a:r>
              <a:rPr sz="2000" spc="-10" dirty="0"/>
              <a:t>получение отсрочки </a:t>
            </a:r>
            <a:r>
              <a:rPr sz="2000" spc="-5" dirty="0"/>
              <a:t>по </a:t>
            </a:r>
            <a:r>
              <a:rPr sz="2000" spc="-10" dirty="0"/>
              <a:t>уважительной  </a:t>
            </a:r>
            <a:r>
              <a:rPr sz="2000" spc="-5" dirty="0"/>
              <a:t>причине </a:t>
            </a:r>
            <a:r>
              <a:rPr sz="2000" spc="-10" dirty="0"/>
              <a:t>от </a:t>
            </a:r>
            <a:r>
              <a:rPr sz="2000" spc="-5" dirty="0"/>
              <a:t>немедленной явки</a:t>
            </a:r>
            <a:r>
              <a:rPr sz="2000" spc="-10" dirty="0"/>
              <a:t> </a:t>
            </a:r>
            <a:r>
              <a:rPr sz="2000" dirty="0"/>
              <a:t>на</a:t>
            </a:r>
            <a:endParaRPr sz="2000"/>
          </a:p>
          <a:p>
            <a:pPr marL="786765">
              <a:lnSpc>
                <a:spcPct val="100000"/>
              </a:lnSpc>
            </a:pPr>
            <a:r>
              <a:rPr sz="2000" spc="-15" dirty="0"/>
              <a:t>процедуру</a:t>
            </a:r>
            <a:r>
              <a:rPr sz="2000" dirty="0"/>
              <a:t> </a:t>
            </a:r>
            <a:r>
              <a:rPr sz="2000" spc="-15" dirty="0"/>
              <a:t>допинг-контроля</a:t>
            </a:r>
            <a:endParaRPr sz="2000"/>
          </a:p>
          <a:p>
            <a:pPr marL="571500" marR="349885" indent="-57150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Char char="▪"/>
              <a:tabLst>
                <a:tab pos="517525" algn="l"/>
                <a:tab pos="518159" algn="l"/>
              </a:tabLst>
            </a:pPr>
            <a:r>
              <a:rPr sz="2000" spc="-15" dirty="0"/>
              <a:t>модификацию </a:t>
            </a:r>
            <a:r>
              <a:rPr sz="2000" spc="-10" dirty="0"/>
              <a:t>процедуры </a:t>
            </a:r>
            <a:r>
              <a:rPr sz="2000" spc="-15" dirty="0"/>
              <a:t>допинг-  </a:t>
            </a:r>
            <a:r>
              <a:rPr sz="2000" spc="-10" dirty="0"/>
              <a:t>контроля</a:t>
            </a:r>
            <a:r>
              <a:rPr sz="2000" spc="-20" dirty="0"/>
              <a:t> </a:t>
            </a:r>
            <a:r>
              <a:rPr sz="2000" spc="-5" dirty="0"/>
              <a:t>(несовершеннолетние</a:t>
            </a:r>
            <a:endParaRPr sz="2000"/>
          </a:p>
          <a:p>
            <a:pPr marL="498475" marR="477520" indent="290195">
              <a:lnSpc>
                <a:spcPct val="100000"/>
              </a:lnSpc>
            </a:pPr>
            <a:r>
              <a:rPr sz="2000" spc="-5" dirty="0"/>
              <a:t>спортсмены </a:t>
            </a:r>
            <a:r>
              <a:rPr sz="2000" dirty="0"/>
              <a:t>и </a:t>
            </a:r>
            <a:r>
              <a:rPr sz="2000" spc="-5" dirty="0"/>
              <a:t>спортсмены </a:t>
            </a:r>
            <a:r>
              <a:rPr sz="2000" dirty="0"/>
              <a:t>с  </a:t>
            </a:r>
            <a:r>
              <a:rPr sz="2000" spc="-5" dirty="0"/>
              <a:t>ограниченными</a:t>
            </a:r>
            <a:r>
              <a:rPr sz="2000" spc="-35" dirty="0"/>
              <a:t> </a:t>
            </a:r>
            <a:r>
              <a:rPr sz="2000" spc="-5" dirty="0"/>
              <a:t>возможностями)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6596109" y="1910714"/>
            <a:ext cx="4721063" cy="2937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6109" y="1910714"/>
            <a:ext cx="4721225" cy="2937510"/>
          </a:xfrm>
          <a:custGeom>
            <a:avLst/>
            <a:gdLst/>
            <a:ahLst/>
            <a:cxnLst/>
            <a:rect l="l" t="t" r="r" b="b"/>
            <a:pathLst>
              <a:path w="4721225" h="2937510">
                <a:moveTo>
                  <a:pt x="0" y="0"/>
                </a:moveTo>
                <a:lnTo>
                  <a:pt x="4721063" y="0"/>
                </a:lnTo>
                <a:lnTo>
                  <a:pt x="4721063" y="2937329"/>
                </a:lnTo>
                <a:lnTo>
                  <a:pt x="0" y="293732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349375">
              <a:lnSpc>
                <a:spcPct val="100000"/>
              </a:lnSpc>
              <a:spcBef>
                <a:spcPts val="885"/>
              </a:spcBef>
            </a:pPr>
            <a:r>
              <a:rPr spc="-5" dirty="0"/>
              <a:t>Обязанности:</a:t>
            </a:r>
          </a:p>
          <a:p>
            <a:pPr marL="641350" marR="134620" indent="-641350">
              <a:lnSpc>
                <a:spcPct val="100000"/>
              </a:lnSpc>
              <a:spcBef>
                <a:spcPts val="635"/>
              </a:spcBef>
              <a:buClr>
                <a:srgbClr val="FF0000"/>
              </a:buClr>
              <a:buChar char="▪"/>
              <a:tabLst>
                <a:tab pos="499109" algn="l"/>
                <a:tab pos="499745" algn="l"/>
              </a:tabLst>
            </a:pPr>
            <a:r>
              <a:rPr sz="2000" spc="-5" dirty="0"/>
              <a:t>оставаться </a:t>
            </a:r>
            <a:r>
              <a:rPr sz="2000" dirty="0"/>
              <a:t>в </a:t>
            </a:r>
            <a:r>
              <a:rPr sz="2000" spc="-15" dirty="0"/>
              <a:t>поле </a:t>
            </a:r>
            <a:r>
              <a:rPr sz="2000" spc="-5" dirty="0"/>
              <a:t>зрения шаперона/  ИДК </a:t>
            </a:r>
            <a:r>
              <a:rPr sz="2000" dirty="0"/>
              <a:t>с </a:t>
            </a:r>
            <a:r>
              <a:rPr sz="2000" spc="-5" dirty="0"/>
              <a:t>момента </a:t>
            </a:r>
            <a:r>
              <a:rPr sz="2000" spc="-10" dirty="0"/>
              <a:t>уведомления </a:t>
            </a:r>
            <a:r>
              <a:rPr sz="2000" dirty="0"/>
              <a:t>и </a:t>
            </a:r>
            <a:r>
              <a:rPr sz="2000" spc="-10" dirty="0"/>
              <a:t>до</a:t>
            </a:r>
            <a:endParaRPr sz="2000"/>
          </a:p>
          <a:p>
            <a:pPr marL="1270635">
              <a:lnSpc>
                <a:spcPct val="100000"/>
              </a:lnSpc>
            </a:pPr>
            <a:r>
              <a:rPr sz="2000" spc="-10" dirty="0"/>
              <a:t>окончания</a:t>
            </a:r>
            <a:r>
              <a:rPr sz="2000" spc="-5" dirty="0"/>
              <a:t> </a:t>
            </a:r>
            <a:r>
              <a:rPr sz="2000" spc="-10" dirty="0"/>
              <a:t>процедуры</a:t>
            </a:r>
            <a:endParaRPr sz="2000"/>
          </a:p>
          <a:p>
            <a:pPr marL="369570" marR="5080" indent="-36957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Char char="▪"/>
              <a:tabLst>
                <a:tab pos="1176020" algn="l"/>
                <a:tab pos="1177290" algn="l"/>
              </a:tabLst>
            </a:pPr>
            <a:r>
              <a:rPr sz="2000" spc="-10" dirty="0"/>
              <a:t>предоставить </a:t>
            </a:r>
            <a:r>
              <a:rPr sz="2000" spc="-15" dirty="0"/>
              <a:t>документ,  удостоверяющий </a:t>
            </a:r>
            <a:r>
              <a:rPr sz="2000" spc="-5" dirty="0"/>
              <a:t>личность</a:t>
            </a:r>
            <a:r>
              <a:rPr sz="2000" spc="5" dirty="0"/>
              <a:t> </a:t>
            </a:r>
            <a:r>
              <a:rPr sz="2000" spc="-5" dirty="0"/>
              <a:t>спортсмена</a:t>
            </a:r>
            <a:endParaRPr sz="2000"/>
          </a:p>
          <a:p>
            <a:pPr marL="428625" indent="-428625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Char char="▪"/>
              <a:tabLst>
                <a:tab pos="428625" algn="l"/>
                <a:tab pos="429259" algn="l"/>
              </a:tabLst>
            </a:pPr>
            <a:r>
              <a:rPr sz="2000" spc="-5" dirty="0"/>
              <a:t>немедленно явиться </a:t>
            </a:r>
            <a:r>
              <a:rPr sz="2000" dirty="0"/>
              <a:t>на </a:t>
            </a:r>
            <a:r>
              <a:rPr sz="2000" spc="-5" dirty="0"/>
              <a:t>пункт</a:t>
            </a:r>
            <a:r>
              <a:rPr sz="2000" spc="-30" dirty="0"/>
              <a:t> </a:t>
            </a:r>
            <a:r>
              <a:rPr sz="2000" spc="-15" dirty="0"/>
              <a:t>допинг-</a:t>
            </a:r>
            <a:endParaRPr sz="2000"/>
          </a:p>
          <a:p>
            <a:pPr marL="357505" algn="ctr">
              <a:lnSpc>
                <a:spcPct val="100000"/>
              </a:lnSpc>
            </a:pPr>
            <a:r>
              <a:rPr sz="2000" spc="-10" dirty="0"/>
              <a:t>контроля</a:t>
            </a:r>
            <a:endParaRPr sz="2000"/>
          </a:p>
          <a:p>
            <a:pPr marL="930275" marR="461009" indent="-930275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Char char="▪"/>
              <a:tabLst>
                <a:tab pos="825500" algn="l"/>
                <a:tab pos="826769" algn="l"/>
              </a:tabLst>
            </a:pPr>
            <a:r>
              <a:rPr sz="2000" spc="-5" dirty="0"/>
              <a:t>знать </a:t>
            </a:r>
            <a:r>
              <a:rPr sz="2000" dirty="0"/>
              <a:t>и </a:t>
            </a:r>
            <a:r>
              <a:rPr sz="2000" spc="-15" dirty="0"/>
              <a:t>соблюдать </a:t>
            </a:r>
            <a:r>
              <a:rPr sz="2000" spc="-5" dirty="0"/>
              <a:t>требования  </a:t>
            </a:r>
            <a:r>
              <a:rPr sz="2000" spc="-10" dirty="0"/>
              <a:t>процедуры</a:t>
            </a:r>
            <a:r>
              <a:rPr sz="2000" spc="-15" dirty="0"/>
              <a:t> допинг-контроля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5956724" y="1158205"/>
            <a:ext cx="91652" cy="91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2269" y="1158205"/>
            <a:ext cx="91652" cy="91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7814" y="1158205"/>
            <a:ext cx="91652" cy="91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101" y="318278"/>
            <a:ext cx="2837995" cy="368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961" y="342138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6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1161" y="361274"/>
            <a:ext cx="19500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65" dirty="0">
                <a:solidFill>
                  <a:srgbClr val="FFFFFF"/>
                </a:solidFill>
                <a:latin typeface="Arial"/>
                <a:cs typeface="Arial"/>
              </a:rPr>
              <a:t>https://rusada.ru/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069580" cy="6858000"/>
          </a:xfrm>
          <a:custGeom>
            <a:avLst/>
            <a:gdLst/>
            <a:ahLst/>
            <a:cxnLst/>
            <a:rect l="l" t="t" r="r" b="b"/>
            <a:pathLst>
              <a:path w="8069580" h="6858000">
                <a:moveTo>
                  <a:pt x="0" y="6858000"/>
                </a:moveTo>
                <a:lnTo>
                  <a:pt x="8069179" y="6858000"/>
                </a:lnTo>
                <a:lnTo>
                  <a:pt x="806917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41627" y="960035"/>
            <a:ext cx="3314101" cy="493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68" y="451333"/>
            <a:ext cx="6844030" cy="9677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96515" marR="5080" indent="-2584450">
              <a:lnSpc>
                <a:spcPts val="3700"/>
              </a:lnSpc>
              <a:spcBef>
                <a:spcPts val="240"/>
              </a:spcBef>
            </a:pPr>
            <a:r>
              <a:rPr sz="3100" spc="5" dirty="0"/>
              <a:t>Общероссийские </a:t>
            </a:r>
            <a:r>
              <a:rPr sz="3100" spc="-10" dirty="0"/>
              <a:t>антидопинговые  </a:t>
            </a:r>
            <a:r>
              <a:rPr sz="3100" spc="-5" dirty="0"/>
              <a:t>правила</a:t>
            </a:r>
            <a:endParaRPr sz="3100"/>
          </a:p>
        </p:txBody>
      </p:sp>
      <p:sp>
        <p:nvSpPr>
          <p:cNvPr id="5" name="object 5"/>
          <p:cNvSpPr/>
          <p:nvPr/>
        </p:nvSpPr>
        <p:spPr>
          <a:xfrm>
            <a:off x="3391208" y="1617221"/>
            <a:ext cx="91652" cy="91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6755" y="1617221"/>
            <a:ext cx="91651" cy="91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2299" y="1617221"/>
            <a:ext cx="91651" cy="91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50" y="5964504"/>
            <a:ext cx="1132205" cy="894080"/>
          </a:xfrm>
          <a:custGeom>
            <a:avLst/>
            <a:gdLst/>
            <a:ahLst/>
            <a:cxnLst/>
            <a:rect l="l" t="t" r="r" b="b"/>
            <a:pathLst>
              <a:path w="1132205" h="894079">
                <a:moveTo>
                  <a:pt x="543490" y="0"/>
                </a:moveTo>
                <a:lnTo>
                  <a:pt x="0" y="0"/>
                </a:lnTo>
                <a:lnTo>
                  <a:pt x="588384" y="893495"/>
                </a:lnTo>
                <a:lnTo>
                  <a:pt x="1131875" y="893495"/>
                </a:lnTo>
                <a:lnTo>
                  <a:pt x="54349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709062"/>
            <a:ext cx="629285" cy="955040"/>
          </a:xfrm>
          <a:custGeom>
            <a:avLst/>
            <a:gdLst/>
            <a:ahLst/>
            <a:cxnLst/>
            <a:rect l="l" t="t" r="r" b="b"/>
            <a:pathLst>
              <a:path w="629285" h="955040">
                <a:moveTo>
                  <a:pt x="0" y="0"/>
                </a:moveTo>
                <a:lnTo>
                  <a:pt x="0" y="825320"/>
                </a:lnTo>
                <a:lnTo>
                  <a:pt x="85255" y="954786"/>
                </a:lnTo>
                <a:lnTo>
                  <a:pt x="628746" y="954786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6858000"/>
                </a:moveTo>
                <a:lnTo>
                  <a:pt x="4121425" y="6858000"/>
                </a:lnTo>
                <a:lnTo>
                  <a:pt x="41214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0"/>
                </a:moveTo>
                <a:lnTo>
                  <a:pt x="4121425" y="0"/>
                </a:lnTo>
                <a:lnTo>
                  <a:pt x="41214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1580" y="6357934"/>
            <a:ext cx="2837995" cy="3682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95440" y="6381794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2" y="0"/>
                </a:lnTo>
                <a:lnTo>
                  <a:pt x="0" y="266614"/>
                </a:lnTo>
                <a:lnTo>
                  <a:pt x="2552701" y="266614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17474" y="6379405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284" y="2258142"/>
            <a:ext cx="675767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Положения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настоящих Правил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соответствуют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положениям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-"/>
              <a:tabLst>
                <a:tab pos="354965" algn="l"/>
                <a:tab pos="355600" algn="l"/>
                <a:tab pos="2508885" algn="l"/>
                <a:tab pos="3959860" algn="l"/>
                <a:tab pos="4283710" algn="l"/>
                <a:tab pos="5298440" algn="l"/>
                <a:tab pos="5591810" algn="l"/>
              </a:tabLst>
            </a:pP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унар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дно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й	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онвенци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и	о	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борьб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е	с	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опин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ом 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ЮНЕСКО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2005;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Calibri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Всемирного антидопингового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кодекса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года;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Calibri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Международных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стандартов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ВАДА.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23150" y="908049"/>
            <a:ext cx="3507630" cy="5018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006" y="297947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866" y="321806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4"/>
                </a:lnTo>
                <a:lnTo>
                  <a:pt x="2552702" y="266614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901" y="319417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81167" y="208003"/>
            <a:ext cx="483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ЗАПОЛНЕНИЕ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ПРОТОКОЛОВ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ДОПИНГ-КОНТРОЛЯ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7163" y="884836"/>
            <a:ext cx="3736166" cy="5382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7163" y="884836"/>
            <a:ext cx="3736340" cy="5382895"/>
          </a:xfrm>
          <a:custGeom>
            <a:avLst/>
            <a:gdLst/>
            <a:ahLst/>
            <a:cxnLst/>
            <a:rect l="l" t="t" r="r" b="b"/>
            <a:pathLst>
              <a:path w="3736340" h="5382895">
                <a:moveTo>
                  <a:pt x="0" y="0"/>
                </a:moveTo>
                <a:lnTo>
                  <a:pt x="3736166" y="0"/>
                </a:lnTo>
                <a:lnTo>
                  <a:pt x="3736166" y="5382614"/>
                </a:lnTo>
                <a:lnTo>
                  <a:pt x="0" y="538261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0289" y="884837"/>
            <a:ext cx="3736166" cy="537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0289" y="884838"/>
            <a:ext cx="3736340" cy="5382895"/>
          </a:xfrm>
          <a:custGeom>
            <a:avLst/>
            <a:gdLst/>
            <a:ahLst/>
            <a:cxnLst/>
            <a:rect l="l" t="t" r="r" b="b"/>
            <a:pathLst>
              <a:path w="3736340" h="5382895">
                <a:moveTo>
                  <a:pt x="0" y="0"/>
                </a:moveTo>
                <a:lnTo>
                  <a:pt x="3736166" y="0"/>
                </a:lnTo>
                <a:lnTo>
                  <a:pt x="3736166" y="5382613"/>
                </a:lnTo>
                <a:lnTo>
                  <a:pt x="0" y="538261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02533"/>
            <a:ext cx="12192000" cy="2947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31154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2836190"/>
                </a:moveTo>
                <a:lnTo>
                  <a:pt x="12192000" y="2836190"/>
                </a:lnTo>
                <a:lnTo>
                  <a:pt x="12192000" y="0"/>
                </a:lnTo>
                <a:lnTo>
                  <a:pt x="0" y="0"/>
                </a:lnTo>
                <a:lnTo>
                  <a:pt x="0" y="283619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1154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0"/>
                </a:moveTo>
                <a:lnTo>
                  <a:pt x="12192000" y="0"/>
                </a:lnTo>
                <a:lnTo>
                  <a:pt x="12192000" y="2836190"/>
                </a:lnTo>
                <a:lnTo>
                  <a:pt x="0" y="2836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972107"/>
            <a:ext cx="12192000" cy="115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299" y="2983534"/>
            <a:ext cx="84289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>
                <a:solidFill>
                  <a:srgbClr val="FFFFFF"/>
                </a:solidFill>
                <a:latin typeface="Verdana"/>
                <a:cs typeface="Verdana"/>
              </a:rPr>
              <a:t>Запрещенное</a:t>
            </a:r>
            <a:r>
              <a:rPr sz="3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Verdana"/>
                <a:cs typeface="Verdana"/>
              </a:rPr>
              <a:t>сотрудничество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9131" y="4073061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36301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0538" y="1727979"/>
            <a:ext cx="3384986" cy="513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338" y="1626379"/>
            <a:ext cx="3283386" cy="5231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3368" y="1136954"/>
            <a:ext cx="3295128" cy="5721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3427" y="1237014"/>
            <a:ext cx="3041128" cy="5620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4621" y="3460582"/>
            <a:ext cx="1991756" cy="1951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8480" y="3484441"/>
            <a:ext cx="1890395" cy="1849755"/>
          </a:xfrm>
          <a:custGeom>
            <a:avLst/>
            <a:gdLst/>
            <a:ahLst/>
            <a:cxnLst/>
            <a:rect l="l" t="t" r="r" b="b"/>
            <a:pathLst>
              <a:path w="1890395" h="1849754">
                <a:moveTo>
                  <a:pt x="945078" y="0"/>
                </a:moveTo>
                <a:lnTo>
                  <a:pt x="899742" y="1058"/>
                </a:lnTo>
                <a:lnTo>
                  <a:pt x="854490" y="4232"/>
                </a:lnTo>
                <a:lnTo>
                  <a:pt x="809406" y="9522"/>
                </a:lnTo>
                <a:lnTo>
                  <a:pt x="764574" y="16928"/>
                </a:lnTo>
                <a:lnTo>
                  <a:pt x="720077" y="26451"/>
                </a:lnTo>
                <a:lnTo>
                  <a:pt x="676001" y="38090"/>
                </a:lnTo>
                <a:lnTo>
                  <a:pt x="632429" y="51844"/>
                </a:lnTo>
                <a:lnTo>
                  <a:pt x="589444" y="67715"/>
                </a:lnTo>
                <a:lnTo>
                  <a:pt x="547131" y="85702"/>
                </a:lnTo>
                <a:lnTo>
                  <a:pt x="505574" y="105805"/>
                </a:lnTo>
                <a:lnTo>
                  <a:pt x="464857" y="128024"/>
                </a:lnTo>
                <a:lnTo>
                  <a:pt x="425063" y="152360"/>
                </a:lnTo>
                <a:lnTo>
                  <a:pt x="386278" y="178811"/>
                </a:lnTo>
                <a:lnTo>
                  <a:pt x="348584" y="207379"/>
                </a:lnTo>
                <a:lnTo>
                  <a:pt x="312065" y="238062"/>
                </a:lnTo>
                <a:lnTo>
                  <a:pt x="276806" y="270862"/>
                </a:lnTo>
                <a:lnTo>
                  <a:pt x="243287" y="305363"/>
                </a:lnTo>
                <a:lnTo>
                  <a:pt x="211930" y="341097"/>
                </a:lnTo>
                <a:lnTo>
                  <a:pt x="182735" y="377982"/>
                </a:lnTo>
                <a:lnTo>
                  <a:pt x="155703" y="415934"/>
                </a:lnTo>
                <a:lnTo>
                  <a:pt x="130834" y="454873"/>
                </a:lnTo>
                <a:lnTo>
                  <a:pt x="108127" y="494716"/>
                </a:lnTo>
                <a:lnTo>
                  <a:pt x="87583" y="535380"/>
                </a:lnTo>
                <a:lnTo>
                  <a:pt x="69201" y="576785"/>
                </a:lnTo>
                <a:lnTo>
                  <a:pt x="52982" y="618846"/>
                </a:lnTo>
                <a:lnTo>
                  <a:pt x="38925" y="661483"/>
                </a:lnTo>
                <a:lnTo>
                  <a:pt x="27031" y="704612"/>
                </a:lnTo>
                <a:lnTo>
                  <a:pt x="17300" y="748153"/>
                </a:lnTo>
                <a:lnTo>
                  <a:pt x="9731" y="792022"/>
                </a:lnTo>
                <a:lnTo>
                  <a:pt x="4325" y="836138"/>
                </a:lnTo>
                <a:lnTo>
                  <a:pt x="1081" y="880418"/>
                </a:lnTo>
                <a:lnTo>
                  <a:pt x="0" y="924780"/>
                </a:lnTo>
                <a:lnTo>
                  <a:pt x="1081" y="969143"/>
                </a:lnTo>
                <a:lnTo>
                  <a:pt x="4325" y="1013423"/>
                </a:lnTo>
                <a:lnTo>
                  <a:pt x="9731" y="1057539"/>
                </a:lnTo>
                <a:lnTo>
                  <a:pt x="17300" y="1101408"/>
                </a:lnTo>
                <a:lnTo>
                  <a:pt x="27031" y="1144949"/>
                </a:lnTo>
                <a:lnTo>
                  <a:pt x="38925" y="1188078"/>
                </a:lnTo>
                <a:lnTo>
                  <a:pt x="52982" y="1230715"/>
                </a:lnTo>
                <a:lnTo>
                  <a:pt x="69201" y="1272776"/>
                </a:lnTo>
                <a:lnTo>
                  <a:pt x="87583" y="1314180"/>
                </a:lnTo>
                <a:lnTo>
                  <a:pt x="108127" y="1354845"/>
                </a:lnTo>
                <a:lnTo>
                  <a:pt x="130834" y="1394688"/>
                </a:lnTo>
                <a:lnTo>
                  <a:pt x="155703" y="1433626"/>
                </a:lnTo>
                <a:lnTo>
                  <a:pt x="182735" y="1471579"/>
                </a:lnTo>
                <a:lnTo>
                  <a:pt x="211930" y="1508464"/>
                </a:lnTo>
                <a:lnTo>
                  <a:pt x="243287" y="1544198"/>
                </a:lnTo>
                <a:lnTo>
                  <a:pt x="276806" y="1578699"/>
                </a:lnTo>
                <a:lnTo>
                  <a:pt x="312065" y="1611499"/>
                </a:lnTo>
                <a:lnTo>
                  <a:pt x="348584" y="1642182"/>
                </a:lnTo>
                <a:lnTo>
                  <a:pt x="386278" y="1670750"/>
                </a:lnTo>
                <a:lnTo>
                  <a:pt x="425063" y="1697201"/>
                </a:lnTo>
                <a:lnTo>
                  <a:pt x="464857" y="1721537"/>
                </a:lnTo>
                <a:lnTo>
                  <a:pt x="505574" y="1743756"/>
                </a:lnTo>
                <a:lnTo>
                  <a:pt x="547131" y="1763859"/>
                </a:lnTo>
                <a:lnTo>
                  <a:pt x="589444" y="1781846"/>
                </a:lnTo>
                <a:lnTo>
                  <a:pt x="632429" y="1797717"/>
                </a:lnTo>
                <a:lnTo>
                  <a:pt x="676001" y="1811471"/>
                </a:lnTo>
                <a:lnTo>
                  <a:pt x="720077" y="1823110"/>
                </a:lnTo>
                <a:lnTo>
                  <a:pt x="764574" y="1832633"/>
                </a:lnTo>
                <a:lnTo>
                  <a:pt x="809406" y="1840039"/>
                </a:lnTo>
                <a:lnTo>
                  <a:pt x="854490" y="1845329"/>
                </a:lnTo>
                <a:lnTo>
                  <a:pt x="899742" y="1848503"/>
                </a:lnTo>
                <a:lnTo>
                  <a:pt x="945078" y="1849561"/>
                </a:lnTo>
                <a:lnTo>
                  <a:pt x="990414" y="1848503"/>
                </a:lnTo>
                <a:lnTo>
                  <a:pt x="1035666" y="1845329"/>
                </a:lnTo>
                <a:lnTo>
                  <a:pt x="1080750" y="1840039"/>
                </a:lnTo>
                <a:lnTo>
                  <a:pt x="1125582" y="1832633"/>
                </a:lnTo>
                <a:lnTo>
                  <a:pt x="1170078" y="1823110"/>
                </a:lnTo>
                <a:lnTo>
                  <a:pt x="1214154" y="1811471"/>
                </a:lnTo>
                <a:lnTo>
                  <a:pt x="1257727" y="1797717"/>
                </a:lnTo>
                <a:lnTo>
                  <a:pt x="1300711" y="1781846"/>
                </a:lnTo>
                <a:lnTo>
                  <a:pt x="1343024" y="1763859"/>
                </a:lnTo>
                <a:lnTo>
                  <a:pt x="1384581" y="1743756"/>
                </a:lnTo>
                <a:lnTo>
                  <a:pt x="1425298" y="1721537"/>
                </a:lnTo>
                <a:lnTo>
                  <a:pt x="1465092" y="1697201"/>
                </a:lnTo>
                <a:lnTo>
                  <a:pt x="1503877" y="1670750"/>
                </a:lnTo>
                <a:lnTo>
                  <a:pt x="1541571" y="1642182"/>
                </a:lnTo>
                <a:lnTo>
                  <a:pt x="1578090" y="1611499"/>
                </a:lnTo>
                <a:lnTo>
                  <a:pt x="1613348" y="1578699"/>
                </a:lnTo>
                <a:lnTo>
                  <a:pt x="1646868" y="1544198"/>
                </a:lnTo>
                <a:lnTo>
                  <a:pt x="1678225" y="1508464"/>
                </a:lnTo>
                <a:lnTo>
                  <a:pt x="1707419" y="1471579"/>
                </a:lnTo>
                <a:lnTo>
                  <a:pt x="1734451" y="1433626"/>
                </a:lnTo>
                <a:lnTo>
                  <a:pt x="1759321" y="1394688"/>
                </a:lnTo>
                <a:lnTo>
                  <a:pt x="1782027" y="1354845"/>
                </a:lnTo>
                <a:lnTo>
                  <a:pt x="1802572" y="1314180"/>
                </a:lnTo>
                <a:lnTo>
                  <a:pt x="1820953" y="1272776"/>
                </a:lnTo>
                <a:lnTo>
                  <a:pt x="1837173" y="1230715"/>
                </a:lnTo>
                <a:lnTo>
                  <a:pt x="1851229" y="1188078"/>
                </a:lnTo>
                <a:lnTo>
                  <a:pt x="1863123" y="1144949"/>
                </a:lnTo>
                <a:lnTo>
                  <a:pt x="1872855" y="1101408"/>
                </a:lnTo>
                <a:lnTo>
                  <a:pt x="1880424" y="1057539"/>
                </a:lnTo>
                <a:lnTo>
                  <a:pt x="1885830" y="1013423"/>
                </a:lnTo>
                <a:lnTo>
                  <a:pt x="1889074" y="969143"/>
                </a:lnTo>
                <a:lnTo>
                  <a:pt x="1890155" y="924780"/>
                </a:lnTo>
                <a:lnTo>
                  <a:pt x="1889074" y="880418"/>
                </a:lnTo>
                <a:lnTo>
                  <a:pt x="1885830" y="836138"/>
                </a:lnTo>
                <a:lnTo>
                  <a:pt x="1880424" y="792022"/>
                </a:lnTo>
                <a:lnTo>
                  <a:pt x="1872855" y="748153"/>
                </a:lnTo>
                <a:lnTo>
                  <a:pt x="1863123" y="704612"/>
                </a:lnTo>
                <a:lnTo>
                  <a:pt x="1851229" y="661483"/>
                </a:lnTo>
                <a:lnTo>
                  <a:pt x="1837173" y="618846"/>
                </a:lnTo>
                <a:lnTo>
                  <a:pt x="1820953" y="576785"/>
                </a:lnTo>
                <a:lnTo>
                  <a:pt x="1802572" y="535380"/>
                </a:lnTo>
                <a:lnTo>
                  <a:pt x="1782027" y="494716"/>
                </a:lnTo>
                <a:lnTo>
                  <a:pt x="1759321" y="454873"/>
                </a:lnTo>
                <a:lnTo>
                  <a:pt x="1734451" y="415934"/>
                </a:lnTo>
                <a:lnTo>
                  <a:pt x="1707419" y="377982"/>
                </a:lnTo>
                <a:lnTo>
                  <a:pt x="1678225" y="341097"/>
                </a:lnTo>
                <a:lnTo>
                  <a:pt x="1646868" y="305363"/>
                </a:lnTo>
                <a:lnTo>
                  <a:pt x="1613348" y="270862"/>
                </a:lnTo>
                <a:lnTo>
                  <a:pt x="1578090" y="238062"/>
                </a:lnTo>
                <a:lnTo>
                  <a:pt x="1541571" y="207379"/>
                </a:lnTo>
                <a:lnTo>
                  <a:pt x="1503877" y="178811"/>
                </a:lnTo>
                <a:lnTo>
                  <a:pt x="1465092" y="152360"/>
                </a:lnTo>
                <a:lnTo>
                  <a:pt x="1425298" y="128024"/>
                </a:lnTo>
                <a:lnTo>
                  <a:pt x="1384581" y="105805"/>
                </a:lnTo>
                <a:lnTo>
                  <a:pt x="1343024" y="85702"/>
                </a:lnTo>
                <a:lnTo>
                  <a:pt x="1300711" y="67715"/>
                </a:lnTo>
                <a:lnTo>
                  <a:pt x="1257727" y="51844"/>
                </a:lnTo>
                <a:lnTo>
                  <a:pt x="1214154" y="38090"/>
                </a:lnTo>
                <a:lnTo>
                  <a:pt x="1170078" y="26451"/>
                </a:lnTo>
                <a:lnTo>
                  <a:pt x="1125582" y="16928"/>
                </a:lnTo>
                <a:lnTo>
                  <a:pt x="1080750" y="9522"/>
                </a:lnTo>
                <a:lnTo>
                  <a:pt x="1035666" y="4232"/>
                </a:lnTo>
                <a:lnTo>
                  <a:pt x="990414" y="1058"/>
                </a:lnTo>
                <a:lnTo>
                  <a:pt x="9450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5969" y="3880247"/>
            <a:ext cx="1289056" cy="1111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9829" y="3904107"/>
            <a:ext cx="1188085" cy="1010285"/>
          </a:xfrm>
          <a:custGeom>
            <a:avLst/>
            <a:gdLst/>
            <a:ahLst/>
            <a:cxnLst/>
            <a:rect l="l" t="t" r="r" b="b"/>
            <a:pathLst>
              <a:path w="1188084" h="1010285">
                <a:moveTo>
                  <a:pt x="246786" y="551040"/>
                </a:moveTo>
                <a:lnTo>
                  <a:pt x="182681" y="551040"/>
                </a:lnTo>
                <a:lnTo>
                  <a:pt x="639411" y="1010225"/>
                </a:lnTo>
                <a:lnTo>
                  <a:pt x="698531" y="950780"/>
                </a:lnTo>
                <a:lnTo>
                  <a:pt x="639411" y="950780"/>
                </a:lnTo>
                <a:lnTo>
                  <a:pt x="246786" y="551040"/>
                </a:lnTo>
                <a:close/>
              </a:path>
              <a:path w="1188084" h="1010285">
                <a:moveTo>
                  <a:pt x="564179" y="730671"/>
                </a:moveTo>
                <a:lnTo>
                  <a:pt x="556116" y="731679"/>
                </a:lnTo>
                <a:lnTo>
                  <a:pt x="548044" y="734705"/>
                </a:lnTo>
                <a:lnTo>
                  <a:pt x="545013" y="742808"/>
                </a:lnTo>
                <a:lnTo>
                  <a:pt x="544003" y="750910"/>
                </a:lnTo>
                <a:lnTo>
                  <a:pt x="545013" y="759013"/>
                </a:lnTo>
                <a:lnTo>
                  <a:pt x="548044" y="767116"/>
                </a:lnTo>
                <a:lnTo>
                  <a:pt x="687735" y="902187"/>
                </a:lnTo>
                <a:lnTo>
                  <a:pt x="639411" y="950780"/>
                </a:lnTo>
                <a:lnTo>
                  <a:pt x="698531" y="950780"/>
                </a:lnTo>
                <a:lnTo>
                  <a:pt x="773743" y="875154"/>
                </a:lnTo>
                <a:lnTo>
                  <a:pt x="714617" y="875154"/>
                </a:lnTo>
                <a:lnTo>
                  <a:pt x="580313" y="734705"/>
                </a:lnTo>
                <a:lnTo>
                  <a:pt x="572241" y="731679"/>
                </a:lnTo>
                <a:lnTo>
                  <a:pt x="564179" y="730671"/>
                </a:lnTo>
                <a:close/>
              </a:path>
              <a:path w="1188084" h="1010285">
                <a:moveTo>
                  <a:pt x="655520" y="638815"/>
                </a:moveTo>
                <a:lnTo>
                  <a:pt x="647460" y="639823"/>
                </a:lnTo>
                <a:lnTo>
                  <a:pt x="639411" y="642849"/>
                </a:lnTo>
                <a:lnTo>
                  <a:pt x="636381" y="650952"/>
                </a:lnTo>
                <a:lnTo>
                  <a:pt x="635371" y="659060"/>
                </a:lnTo>
                <a:lnTo>
                  <a:pt x="636381" y="667177"/>
                </a:lnTo>
                <a:lnTo>
                  <a:pt x="639411" y="675307"/>
                </a:lnTo>
                <a:lnTo>
                  <a:pt x="779103" y="810331"/>
                </a:lnTo>
                <a:lnTo>
                  <a:pt x="714617" y="875154"/>
                </a:lnTo>
                <a:lnTo>
                  <a:pt x="773743" y="875154"/>
                </a:lnTo>
                <a:lnTo>
                  <a:pt x="865050" y="783344"/>
                </a:lnTo>
                <a:lnTo>
                  <a:pt x="805986" y="783344"/>
                </a:lnTo>
                <a:lnTo>
                  <a:pt x="671628" y="642849"/>
                </a:lnTo>
                <a:lnTo>
                  <a:pt x="663579" y="639823"/>
                </a:lnTo>
                <a:lnTo>
                  <a:pt x="655520" y="638815"/>
                </a:lnTo>
                <a:close/>
              </a:path>
              <a:path w="1188084" h="1010285">
                <a:moveTo>
                  <a:pt x="746860" y="546971"/>
                </a:moveTo>
                <a:lnTo>
                  <a:pt x="738798" y="547988"/>
                </a:lnTo>
                <a:lnTo>
                  <a:pt x="730726" y="551040"/>
                </a:lnTo>
                <a:lnTo>
                  <a:pt x="727726" y="559143"/>
                </a:lnTo>
                <a:lnTo>
                  <a:pt x="726726" y="567246"/>
                </a:lnTo>
                <a:lnTo>
                  <a:pt x="727726" y="575349"/>
                </a:lnTo>
                <a:lnTo>
                  <a:pt x="730726" y="583451"/>
                </a:lnTo>
                <a:lnTo>
                  <a:pt x="870417" y="718522"/>
                </a:lnTo>
                <a:lnTo>
                  <a:pt x="805986" y="783344"/>
                </a:lnTo>
                <a:lnTo>
                  <a:pt x="865050" y="783344"/>
                </a:lnTo>
                <a:lnTo>
                  <a:pt x="956402" y="691489"/>
                </a:lnTo>
                <a:lnTo>
                  <a:pt x="897299" y="691489"/>
                </a:lnTo>
                <a:lnTo>
                  <a:pt x="762995" y="551040"/>
                </a:lnTo>
                <a:lnTo>
                  <a:pt x="754923" y="547988"/>
                </a:lnTo>
                <a:lnTo>
                  <a:pt x="746860" y="546971"/>
                </a:lnTo>
                <a:close/>
              </a:path>
              <a:path w="1188084" h="1010285">
                <a:moveTo>
                  <a:pt x="762988" y="399787"/>
                </a:moveTo>
                <a:lnTo>
                  <a:pt x="698510" y="399787"/>
                </a:lnTo>
                <a:lnTo>
                  <a:pt x="945677" y="642849"/>
                </a:lnTo>
                <a:lnTo>
                  <a:pt x="897299" y="691489"/>
                </a:lnTo>
                <a:lnTo>
                  <a:pt x="956402" y="691489"/>
                </a:lnTo>
                <a:lnTo>
                  <a:pt x="1004775" y="642849"/>
                </a:lnTo>
                <a:lnTo>
                  <a:pt x="945677" y="583451"/>
                </a:lnTo>
                <a:lnTo>
                  <a:pt x="975226" y="551040"/>
                </a:lnTo>
                <a:lnTo>
                  <a:pt x="913406" y="551040"/>
                </a:lnTo>
                <a:lnTo>
                  <a:pt x="762988" y="399787"/>
                </a:lnTo>
                <a:close/>
              </a:path>
              <a:path w="1188084" h="1010285">
                <a:moveTo>
                  <a:pt x="429848" y="0"/>
                </a:moveTo>
                <a:lnTo>
                  <a:pt x="0" y="432198"/>
                </a:lnTo>
                <a:lnTo>
                  <a:pt x="155798" y="583451"/>
                </a:lnTo>
                <a:lnTo>
                  <a:pt x="182681" y="551040"/>
                </a:lnTo>
                <a:lnTo>
                  <a:pt x="246786" y="551040"/>
                </a:lnTo>
                <a:lnTo>
                  <a:pt x="214951" y="518628"/>
                </a:lnTo>
                <a:lnTo>
                  <a:pt x="155798" y="518628"/>
                </a:lnTo>
                <a:lnTo>
                  <a:pt x="64485" y="432198"/>
                </a:lnTo>
                <a:lnTo>
                  <a:pt x="429848" y="64823"/>
                </a:lnTo>
                <a:lnTo>
                  <a:pt x="492100" y="64823"/>
                </a:lnTo>
                <a:lnTo>
                  <a:pt x="429848" y="0"/>
                </a:lnTo>
                <a:close/>
              </a:path>
              <a:path w="1188084" h="1010285">
                <a:moveTo>
                  <a:pt x="580287" y="216076"/>
                </a:moveTo>
                <a:lnTo>
                  <a:pt x="521216" y="216076"/>
                </a:lnTo>
                <a:lnTo>
                  <a:pt x="580313" y="275520"/>
                </a:lnTo>
                <a:lnTo>
                  <a:pt x="413740" y="443002"/>
                </a:lnTo>
                <a:lnTo>
                  <a:pt x="531936" y="567222"/>
                </a:lnTo>
                <a:lnTo>
                  <a:pt x="591028" y="507824"/>
                </a:lnTo>
                <a:lnTo>
                  <a:pt x="531936" y="507824"/>
                </a:lnTo>
                <a:lnTo>
                  <a:pt x="472838" y="443002"/>
                </a:lnTo>
                <a:lnTo>
                  <a:pt x="666278" y="248486"/>
                </a:lnTo>
                <a:lnTo>
                  <a:pt x="612529" y="248486"/>
                </a:lnTo>
                <a:lnTo>
                  <a:pt x="580287" y="216076"/>
                </a:lnTo>
                <a:close/>
              </a:path>
              <a:path w="1188084" h="1010285">
                <a:moveTo>
                  <a:pt x="758539" y="216076"/>
                </a:moveTo>
                <a:lnTo>
                  <a:pt x="698510" y="216076"/>
                </a:lnTo>
                <a:lnTo>
                  <a:pt x="972505" y="491596"/>
                </a:lnTo>
                <a:lnTo>
                  <a:pt x="913406" y="551040"/>
                </a:lnTo>
                <a:lnTo>
                  <a:pt x="975226" y="551040"/>
                </a:lnTo>
                <a:lnTo>
                  <a:pt x="1004775" y="518628"/>
                </a:lnTo>
                <a:lnTo>
                  <a:pt x="1069233" y="518628"/>
                </a:lnTo>
                <a:lnTo>
                  <a:pt x="1096124" y="491596"/>
                </a:lnTo>
                <a:lnTo>
                  <a:pt x="1036990" y="491596"/>
                </a:lnTo>
                <a:lnTo>
                  <a:pt x="758539" y="216076"/>
                </a:lnTo>
                <a:close/>
              </a:path>
              <a:path w="1188084" h="1010285">
                <a:moveTo>
                  <a:pt x="1069233" y="518628"/>
                </a:moveTo>
                <a:lnTo>
                  <a:pt x="1004775" y="518628"/>
                </a:lnTo>
                <a:lnTo>
                  <a:pt x="1036990" y="551040"/>
                </a:lnTo>
                <a:lnTo>
                  <a:pt x="1069233" y="518628"/>
                </a:lnTo>
                <a:close/>
              </a:path>
              <a:path w="1188084" h="1010285">
                <a:moveTo>
                  <a:pt x="492100" y="64823"/>
                </a:moveTo>
                <a:lnTo>
                  <a:pt x="429848" y="64823"/>
                </a:lnTo>
                <a:lnTo>
                  <a:pt x="521216" y="156678"/>
                </a:lnTo>
                <a:lnTo>
                  <a:pt x="155798" y="518628"/>
                </a:lnTo>
                <a:lnTo>
                  <a:pt x="214951" y="518628"/>
                </a:lnTo>
                <a:lnTo>
                  <a:pt x="521216" y="216076"/>
                </a:lnTo>
                <a:lnTo>
                  <a:pt x="580287" y="216076"/>
                </a:lnTo>
                <a:lnTo>
                  <a:pt x="548044" y="183664"/>
                </a:lnTo>
                <a:lnTo>
                  <a:pt x="580313" y="156678"/>
                </a:lnTo>
                <a:lnTo>
                  <a:pt x="492100" y="64823"/>
                </a:lnTo>
                <a:close/>
              </a:path>
              <a:path w="1188084" h="1010285">
                <a:moveTo>
                  <a:pt x="701176" y="347113"/>
                </a:moveTo>
                <a:lnTo>
                  <a:pt x="693450" y="348122"/>
                </a:lnTo>
                <a:lnTo>
                  <a:pt x="687735" y="351147"/>
                </a:lnTo>
                <a:lnTo>
                  <a:pt x="531936" y="507824"/>
                </a:lnTo>
                <a:lnTo>
                  <a:pt x="591028" y="507824"/>
                </a:lnTo>
                <a:lnTo>
                  <a:pt x="698510" y="399787"/>
                </a:lnTo>
                <a:lnTo>
                  <a:pt x="762988" y="399787"/>
                </a:lnTo>
                <a:lnTo>
                  <a:pt x="714617" y="351147"/>
                </a:lnTo>
                <a:lnTo>
                  <a:pt x="708902" y="348122"/>
                </a:lnTo>
                <a:lnTo>
                  <a:pt x="701176" y="347113"/>
                </a:lnTo>
                <a:close/>
              </a:path>
              <a:path w="1188084" h="1010285">
                <a:moveTo>
                  <a:pt x="854297" y="64823"/>
                </a:moveTo>
                <a:lnTo>
                  <a:pt x="789823" y="64823"/>
                </a:lnTo>
                <a:lnTo>
                  <a:pt x="1128359" y="399787"/>
                </a:lnTo>
                <a:lnTo>
                  <a:pt x="1036990" y="491596"/>
                </a:lnTo>
                <a:lnTo>
                  <a:pt x="1096124" y="491596"/>
                </a:lnTo>
                <a:lnTo>
                  <a:pt x="1187456" y="399787"/>
                </a:lnTo>
                <a:lnTo>
                  <a:pt x="854297" y="64823"/>
                </a:lnTo>
                <a:close/>
              </a:path>
              <a:path w="1188084" h="1010285">
                <a:moveTo>
                  <a:pt x="789823" y="0"/>
                </a:moveTo>
                <a:lnTo>
                  <a:pt x="639411" y="156678"/>
                </a:lnTo>
                <a:lnTo>
                  <a:pt x="671628" y="183664"/>
                </a:lnTo>
                <a:lnTo>
                  <a:pt x="612529" y="248486"/>
                </a:lnTo>
                <a:lnTo>
                  <a:pt x="666278" y="248486"/>
                </a:lnTo>
                <a:lnTo>
                  <a:pt x="698510" y="216076"/>
                </a:lnTo>
                <a:lnTo>
                  <a:pt x="758539" y="216076"/>
                </a:lnTo>
                <a:lnTo>
                  <a:pt x="698510" y="156678"/>
                </a:lnTo>
                <a:lnTo>
                  <a:pt x="789823" y="64823"/>
                </a:lnTo>
                <a:lnTo>
                  <a:pt x="854297" y="64823"/>
                </a:lnTo>
                <a:lnTo>
                  <a:pt x="7898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324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571994"/>
            <a:ext cx="621665" cy="943610"/>
          </a:xfrm>
          <a:custGeom>
            <a:avLst/>
            <a:gdLst/>
            <a:ahLst/>
            <a:cxnLst/>
            <a:rect l="l" t="t" r="r" b="b"/>
            <a:pathLst>
              <a:path w="621665" h="943609">
                <a:moveTo>
                  <a:pt x="0" y="0"/>
                </a:moveTo>
                <a:lnTo>
                  <a:pt x="0" y="943105"/>
                </a:lnTo>
                <a:lnTo>
                  <a:pt x="621101" y="9431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8050" y="432020"/>
            <a:ext cx="4514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ЗАПРЕЩЕННОЕ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СОТРУДНИЧЕСТВО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7002" y="2380552"/>
            <a:ext cx="411924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" marR="5080" indent="-440055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Пример: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сотрудничество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спортсмена 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профессиональном качестве,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с  любым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персоналом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спортсмена,</a:t>
            </a:r>
            <a:endParaRPr sz="2000">
              <a:latin typeface="Calibri"/>
              <a:cs typeface="Calibri"/>
            </a:endParaRPr>
          </a:p>
          <a:p>
            <a:pPr marL="1508125" marR="6985" indent="56134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который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отбывает  срок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дисквалификации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82736" y="6351584"/>
            <a:ext cx="2862168" cy="3809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18680" y="6381794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6" y="0"/>
                </a:moveTo>
                <a:lnTo>
                  <a:pt x="183694" y="0"/>
                </a:lnTo>
                <a:lnTo>
                  <a:pt x="0" y="266614"/>
                </a:lnTo>
                <a:lnTo>
                  <a:pt x="2552702" y="266614"/>
                </a:lnTo>
                <a:lnTo>
                  <a:pt x="2736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18680" y="6381794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0" y="266614"/>
                </a:moveTo>
                <a:lnTo>
                  <a:pt x="183693" y="0"/>
                </a:lnTo>
                <a:lnTo>
                  <a:pt x="2736395" y="0"/>
                </a:lnTo>
                <a:lnTo>
                  <a:pt x="2552702" y="266614"/>
                </a:lnTo>
                <a:lnTo>
                  <a:pt x="0" y="2666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40716" y="6379405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latin typeface="Calibri"/>
                <a:cs typeface="Calibri"/>
              </a:rPr>
              <a:t>ht </a:t>
            </a:r>
            <a:r>
              <a:rPr sz="1300" dirty="0">
                <a:latin typeface="Calibri"/>
                <a:cs typeface="Calibri"/>
              </a:rPr>
              <a:t>t p s : / / r u s a d a . r u</a:t>
            </a:r>
            <a:r>
              <a:rPr sz="1300" spc="-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7865" y="556011"/>
            <a:ext cx="7165888" cy="810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725" y="579870"/>
            <a:ext cx="7064375" cy="70993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41910" rIns="0" bIns="0" rtlCol="0">
            <a:spAutoFit/>
          </a:bodyPr>
          <a:lstStyle/>
          <a:p>
            <a:pPr marL="596900" marR="588645" indent="469265">
              <a:lnSpc>
                <a:spcPct val="100000"/>
              </a:lnSpc>
              <a:spcBef>
                <a:spcPts val="330"/>
              </a:spcBef>
            </a:pPr>
            <a:r>
              <a:rPr sz="2000" spc="30" dirty="0">
                <a:solidFill>
                  <a:srgbClr val="FFFFFF"/>
                </a:solidFill>
              </a:rPr>
              <a:t>СПИСОК </a:t>
            </a:r>
            <a:r>
              <a:rPr sz="2000" spc="5" dirty="0">
                <a:solidFill>
                  <a:srgbClr val="FFFFFF"/>
                </a:solidFill>
              </a:rPr>
              <a:t>ДИСКВАЛИФИЦИРОВАННЫХ  </a:t>
            </a:r>
            <a:r>
              <a:rPr sz="2000" spc="-5" dirty="0">
                <a:solidFill>
                  <a:srgbClr val="FFFFFF"/>
                </a:solidFill>
              </a:rPr>
              <a:t>СПОРТСМЕНОВ </a:t>
            </a:r>
            <a:r>
              <a:rPr sz="2000" spc="0" dirty="0">
                <a:solidFill>
                  <a:srgbClr val="FFFFFF"/>
                </a:solidFill>
              </a:rPr>
              <a:t>И </a:t>
            </a:r>
            <a:r>
              <a:rPr sz="2000" dirty="0">
                <a:solidFill>
                  <a:srgbClr val="FFFFFF"/>
                </a:solidFill>
              </a:rPr>
              <a:t>ПЕРСОНАЛА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СПОРТСМЕНА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86" y="111692"/>
            <a:ext cx="2837995" cy="36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46" y="135550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6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3" y="266613"/>
                </a:lnTo>
                <a:lnTo>
                  <a:pt x="273639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9546" y="154687"/>
            <a:ext cx="19500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65" dirty="0">
                <a:solidFill>
                  <a:srgbClr val="FFFFFF"/>
                </a:solidFill>
                <a:latin typeface="Arial"/>
                <a:cs typeface="Arial"/>
              </a:rPr>
              <a:t>https://rusada.ru/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0813" y="1514370"/>
            <a:ext cx="2404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Сайт РАА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«РУСАДА»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02325" y="1517105"/>
            <a:ext cx="1214068" cy="355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0470" y="1575456"/>
            <a:ext cx="1078230" cy="184785"/>
          </a:xfrm>
          <a:custGeom>
            <a:avLst/>
            <a:gdLst/>
            <a:ahLst/>
            <a:cxnLst/>
            <a:rect l="l" t="t" r="r" b="b"/>
            <a:pathLst>
              <a:path w="1078229" h="184785">
                <a:moveTo>
                  <a:pt x="985641" y="0"/>
                </a:moveTo>
                <a:lnTo>
                  <a:pt x="985641" y="46167"/>
                </a:lnTo>
                <a:lnTo>
                  <a:pt x="0" y="46167"/>
                </a:lnTo>
                <a:lnTo>
                  <a:pt x="0" y="138501"/>
                </a:lnTo>
                <a:lnTo>
                  <a:pt x="985641" y="138501"/>
                </a:lnTo>
                <a:lnTo>
                  <a:pt x="985641" y="184666"/>
                </a:lnTo>
                <a:lnTo>
                  <a:pt x="1077976" y="92334"/>
                </a:lnTo>
                <a:lnTo>
                  <a:pt x="985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0470" y="1575456"/>
            <a:ext cx="1078230" cy="184785"/>
          </a:xfrm>
          <a:custGeom>
            <a:avLst/>
            <a:gdLst/>
            <a:ahLst/>
            <a:cxnLst/>
            <a:rect l="l" t="t" r="r" b="b"/>
            <a:pathLst>
              <a:path w="1078229" h="184785">
                <a:moveTo>
                  <a:pt x="985641" y="138500"/>
                </a:moveTo>
                <a:lnTo>
                  <a:pt x="985641" y="184667"/>
                </a:lnTo>
                <a:lnTo>
                  <a:pt x="1077974" y="92333"/>
                </a:lnTo>
                <a:lnTo>
                  <a:pt x="985641" y="0"/>
                </a:lnTo>
                <a:lnTo>
                  <a:pt x="985641" y="46166"/>
                </a:lnTo>
                <a:lnTo>
                  <a:pt x="0" y="46166"/>
                </a:lnTo>
                <a:lnTo>
                  <a:pt x="0" y="138500"/>
                </a:lnTo>
                <a:lnTo>
                  <a:pt x="985641" y="138500"/>
                </a:lnTo>
                <a:close/>
              </a:path>
            </a:pathLst>
          </a:custGeom>
          <a:ln w="28575">
            <a:solidFill>
              <a:srgbClr val="54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24371" y="1496516"/>
            <a:ext cx="216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Arial"/>
                <a:cs typeface="Arial"/>
              </a:rPr>
              <a:t>Дисквалификации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9600" y="786027"/>
            <a:ext cx="1097435" cy="1097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6890" y="2221330"/>
            <a:ext cx="7382362" cy="405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02533"/>
            <a:ext cx="12192000" cy="2947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31154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2836190"/>
                </a:moveTo>
                <a:lnTo>
                  <a:pt x="12192000" y="2836190"/>
                </a:lnTo>
                <a:lnTo>
                  <a:pt x="12192000" y="0"/>
                </a:lnTo>
                <a:lnTo>
                  <a:pt x="0" y="0"/>
                </a:lnTo>
                <a:lnTo>
                  <a:pt x="0" y="283619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1154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0"/>
                </a:moveTo>
                <a:lnTo>
                  <a:pt x="12192000" y="0"/>
                </a:lnTo>
                <a:lnTo>
                  <a:pt x="12192000" y="2836190"/>
                </a:lnTo>
                <a:lnTo>
                  <a:pt x="0" y="2836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72107"/>
            <a:ext cx="12192000" cy="115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7973" y="3172221"/>
            <a:ext cx="5542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Обработка</a:t>
            </a:r>
            <a:r>
              <a:rPr sz="32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результатов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59131" y="4073061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36301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0687" y="908646"/>
            <a:ext cx="3559633" cy="5040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4958" y="329331"/>
            <a:ext cx="9981565" cy="85090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314960" algn="ctr">
              <a:lnSpc>
                <a:spcPts val="29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Обработка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результатов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случае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наличия</a:t>
            </a:r>
            <a:endParaRPr sz="2800">
              <a:latin typeface="Calibri"/>
              <a:cs typeface="Calibri"/>
            </a:endParaRPr>
          </a:p>
          <a:p>
            <a:pPr marL="314960" algn="ctr">
              <a:lnSpc>
                <a:spcPct val="100000"/>
              </a:lnSpc>
              <a:spcBef>
                <a:spcPts val="4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неблагоприятного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результата</a:t>
            </a:r>
            <a:r>
              <a:rPr sz="2800" b="1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анализа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46505" y="3944539"/>
            <a:ext cx="39871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libri"/>
                <a:cs typeface="Calibri"/>
              </a:rPr>
              <a:t>Проверка </a:t>
            </a:r>
            <a:r>
              <a:rPr sz="2000" spc="-5" dirty="0">
                <a:latin typeface="Calibri"/>
                <a:cs typeface="Calibri"/>
              </a:rPr>
              <a:t>наличия</a:t>
            </a:r>
            <a:r>
              <a:rPr sz="2000" spc="-10" dirty="0">
                <a:latin typeface="Calibri"/>
                <a:cs typeface="Calibri"/>
              </a:rPr>
              <a:t> действующего</a:t>
            </a:r>
            <a:endParaRPr sz="2000">
              <a:latin typeface="Calibri"/>
              <a:cs typeface="Calibri"/>
            </a:endParaRPr>
          </a:p>
          <a:p>
            <a:pPr marL="38735" marR="5080" algn="ctr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разрешения на ТИ</a:t>
            </a:r>
            <a:r>
              <a:rPr sz="2000" i="1" spc="-5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возможных  </a:t>
            </a:r>
            <a:r>
              <a:rPr sz="2000" b="1" i="1" spc="-5" dirty="0">
                <a:latin typeface="Calibri"/>
                <a:cs typeface="Calibri"/>
              </a:rPr>
              <a:t>отступлений от </a:t>
            </a:r>
            <a:r>
              <a:rPr sz="2000" b="1" i="1" spc="-10" dirty="0">
                <a:latin typeface="Calibri"/>
                <a:cs typeface="Calibri"/>
              </a:rPr>
              <a:t>Международных  </a:t>
            </a:r>
            <a:r>
              <a:rPr sz="2000" b="1" i="1" spc="-5" dirty="0">
                <a:latin typeface="Calibri"/>
                <a:cs typeface="Calibri"/>
              </a:rPr>
              <a:t>стандартов</a:t>
            </a:r>
            <a:r>
              <a:rPr sz="2000" spc="-5" dirty="0">
                <a:latin typeface="Calibri"/>
                <a:cs typeface="Calibri"/>
              </a:rPr>
              <a:t>/ </a:t>
            </a:r>
            <a:r>
              <a:rPr sz="2000" b="1" i="1" spc="-5" dirty="0">
                <a:latin typeface="Calibri"/>
                <a:cs typeface="Calibri"/>
              </a:rPr>
              <a:t>употребления  </a:t>
            </a:r>
            <a:r>
              <a:rPr sz="2000" spc="-5" dirty="0">
                <a:latin typeface="Calibri"/>
                <a:cs typeface="Calibri"/>
              </a:rPr>
              <a:t>запрещенной субстанции  </a:t>
            </a:r>
            <a:r>
              <a:rPr sz="2000" b="1" i="1" spc="-5" dirty="0">
                <a:latin typeface="Calibri"/>
                <a:cs typeface="Calibri"/>
              </a:rPr>
              <a:t>разрешенным способом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6447" y="2820929"/>
            <a:ext cx="4493531" cy="2659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5118" y="1487295"/>
            <a:ext cx="42411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Получение </a:t>
            </a:r>
            <a:r>
              <a:rPr sz="2000" b="1" i="1" spc="-5" dirty="0">
                <a:latin typeface="Calibri"/>
                <a:cs typeface="Calibri"/>
              </a:rPr>
              <a:t>информации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5" dirty="0">
                <a:latin typeface="Calibri"/>
                <a:cs typeface="Calibri"/>
              </a:rPr>
              <a:t>возможном  нарушении </a:t>
            </a:r>
            <a:r>
              <a:rPr sz="2000" spc="-10" dirty="0">
                <a:latin typeface="Calibri"/>
                <a:cs typeface="Calibri"/>
              </a:rPr>
              <a:t>антидопинговых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правил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9242" y="464067"/>
            <a:ext cx="444754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000" b="1" i="1" spc="-15" dirty="0">
                <a:latin typeface="Calibri"/>
                <a:cs typeface="Calibri"/>
              </a:rPr>
              <a:t>Уведомление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спортсмена/НФ/МФ/ВАДА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80"/>
              </a:spcBef>
            </a:pPr>
            <a:r>
              <a:rPr sz="2000" b="1" i="1" spc="-5" dirty="0">
                <a:latin typeface="Calibri"/>
                <a:cs typeface="Calibri"/>
              </a:rPr>
              <a:t>Возможное временное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отстранение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057" y="2694954"/>
            <a:ext cx="4333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libri"/>
                <a:cs typeface="Calibri"/>
              </a:rPr>
              <a:t>Получение информации </a:t>
            </a:r>
            <a:r>
              <a:rPr sz="2000" spc="-10" dirty="0">
                <a:latin typeface="Calibri"/>
                <a:cs typeface="Calibri"/>
              </a:rPr>
              <a:t>от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спортсмена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138" y="5176582"/>
            <a:ext cx="4334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6160" marR="5080" indent="-1014094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libri"/>
                <a:cs typeface="Calibri"/>
              </a:rPr>
              <a:t>Предъявление обвинения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нарушении  </a:t>
            </a:r>
            <a:r>
              <a:rPr sz="2000" spc="-10" dirty="0">
                <a:latin typeface="Calibri"/>
                <a:cs typeface="Calibri"/>
              </a:rPr>
              <a:t>антидопинговых</a:t>
            </a:r>
            <a:r>
              <a:rPr sz="2000" spc="-5" dirty="0">
                <a:latin typeface="Calibri"/>
                <a:cs typeface="Calibri"/>
              </a:rPr>
              <a:t> правил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6931" y="2146979"/>
            <a:ext cx="4876800" cy="269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9890" y="3275245"/>
            <a:ext cx="2961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5" dirty="0">
                <a:latin typeface="Calibri"/>
                <a:cs typeface="Calibri"/>
              </a:rPr>
              <a:t>Уведомление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спортсмена</a:t>
            </a:r>
            <a:endParaRPr sz="2000">
              <a:latin typeface="Calibri"/>
              <a:cs typeface="Calibri"/>
            </a:endParaRPr>
          </a:p>
          <a:p>
            <a:pPr marL="35306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вынесенном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решении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8091" y="431539"/>
            <a:ext cx="5436235" cy="1769110"/>
          </a:xfrm>
          <a:custGeom>
            <a:avLst/>
            <a:gdLst/>
            <a:ahLst/>
            <a:cxnLst/>
            <a:rect l="l" t="t" r="r" b="b"/>
            <a:pathLst>
              <a:path w="5436234" h="1769110">
                <a:moveTo>
                  <a:pt x="0" y="1768979"/>
                </a:moveTo>
                <a:lnTo>
                  <a:pt x="5435814" y="1768979"/>
                </a:lnTo>
                <a:lnTo>
                  <a:pt x="5435814" y="0"/>
                </a:lnTo>
                <a:lnTo>
                  <a:pt x="0" y="0"/>
                </a:lnTo>
                <a:lnTo>
                  <a:pt x="0" y="176897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4043" y="3066176"/>
            <a:ext cx="4270288" cy="2391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21645" y="717716"/>
            <a:ext cx="4811395" cy="107886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2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0" algn="ctr">
              <a:lnSpc>
                <a:spcPts val="2270"/>
              </a:lnSpc>
            </a:pPr>
            <a:r>
              <a:rPr sz="2000" b="1" i="1" spc="-5" dirty="0">
                <a:latin typeface="Calibri"/>
                <a:cs typeface="Calibri"/>
              </a:rPr>
              <a:t>Слушание </a:t>
            </a:r>
            <a:r>
              <a:rPr sz="2000" spc="-5" dirty="0">
                <a:latin typeface="Calibri"/>
                <a:cs typeface="Calibri"/>
              </a:rPr>
              <a:t>по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делу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spc="-5" dirty="0">
                <a:latin typeface="Calibri"/>
                <a:cs typeface="Calibri"/>
              </a:rPr>
              <a:t>Вынесение решения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1046" y="5049008"/>
            <a:ext cx="5489575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libri"/>
                <a:cs typeface="Calibri"/>
              </a:rPr>
              <a:t>Применение </a:t>
            </a:r>
            <a:r>
              <a:rPr sz="2000" spc="-5" dirty="0">
                <a:latin typeface="Calibri"/>
                <a:cs typeface="Calibri"/>
              </a:rPr>
              <a:t>санкции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основании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решения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spc="-15" dirty="0">
                <a:latin typeface="Calibri"/>
                <a:cs typeface="Calibri"/>
              </a:rPr>
              <a:t>Уведомление </a:t>
            </a:r>
            <a:r>
              <a:rPr sz="2000" b="1" i="1" spc="-5" dirty="0">
                <a:latin typeface="Calibri"/>
                <a:cs typeface="Calibri"/>
              </a:rPr>
              <a:t>МФ </a:t>
            </a:r>
            <a:r>
              <a:rPr sz="2000" b="1" i="1" dirty="0">
                <a:latin typeface="Calibri"/>
                <a:cs typeface="Calibri"/>
              </a:rPr>
              <a:t>и </a:t>
            </a:r>
            <a:r>
              <a:rPr sz="2000" b="1" i="1" spc="-10" dirty="0">
                <a:latin typeface="Calibri"/>
                <a:cs typeface="Calibri"/>
              </a:rPr>
              <a:t>ВАДА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5" dirty="0">
                <a:latin typeface="Calibri"/>
                <a:cs typeface="Calibri"/>
              </a:rPr>
              <a:t>вынесенном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решении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143" y="1883849"/>
            <a:ext cx="8347709" cy="610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92225" marR="5080" indent="-1280160">
              <a:lnSpc>
                <a:spcPts val="2200"/>
              </a:lnSpc>
              <a:spcBef>
                <a:spcPts val="340"/>
              </a:spcBef>
            </a:pPr>
            <a:r>
              <a:rPr sz="2000" b="1" i="1" spc="-5" dirty="0">
                <a:latin typeface="Calibri"/>
                <a:cs typeface="Calibri"/>
              </a:rPr>
              <a:t>Получение </a:t>
            </a:r>
            <a:r>
              <a:rPr sz="2000" b="1" i="1" spc="-10" dirty="0">
                <a:latin typeface="Calibri"/>
                <a:cs typeface="Calibri"/>
              </a:rPr>
              <a:t>протокола </a:t>
            </a:r>
            <a:r>
              <a:rPr sz="2000" spc="-10" dirty="0">
                <a:latin typeface="Calibri"/>
                <a:cs typeface="Calibri"/>
              </a:rPr>
              <a:t>неудавшейся </a:t>
            </a:r>
            <a:r>
              <a:rPr sz="2000" spc="-5" dirty="0">
                <a:latin typeface="Calibri"/>
                <a:cs typeface="Calibri"/>
              </a:rPr>
              <a:t>попытки или </a:t>
            </a:r>
            <a:r>
              <a:rPr sz="2000" b="1" i="1" spc="-5" dirty="0">
                <a:latin typeface="Calibri"/>
                <a:cs typeface="Calibri"/>
              </a:rPr>
              <a:t>сведений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10" dirty="0">
                <a:latin typeface="Calibri"/>
                <a:cs typeface="Calibri"/>
              </a:rPr>
              <a:t>некорректном  </a:t>
            </a:r>
            <a:r>
              <a:rPr sz="2000" spc="-5" dirty="0">
                <a:latin typeface="Calibri"/>
                <a:cs typeface="Calibri"/>
              </a:rPr>
              <a:t>или несвоевременном </a:t>
            </a:r>
            <a:r>
              <a:rPr sz="2000" spc="-10" dirty="0">
                <a:latin typeface="Calibri"/>
                <a:cs typeface="Calibri"/>
              </a:rPr>
              <a:t>предоставлении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информации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2496" y="425768"/>
            <a:ext cx="7703184" cy="80454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323215" algn="ctr">
              <a:lnSpc>
                <a:spcPts val="278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Процедура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обработки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нарушения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порядка</a:t>
            </a:r>
            <a:endParaRPr sz="2400">
              <a:latin typeface="Calibri"/>
              <a:cs typeface="Calibri"/>
            </a:endParaRPr>
          </a:p>
          <a:p>
            <a:pPr marL="323215" algn="ctr">
              <a:lnSpc>
                <a:spcPct val="100000"/>
              </a:lnSpc>
              <a:spcBef>
                <a:spcPts val="2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предоставления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информации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местонахождении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4768" y="3761658"/>
            <a:ext cx="6068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5980" marR="5080" indent="-843915">
              <a:lnSpc>
                <a:spcPct val="100000"/>
              </a:lnSpc>
              <a:spcBef>
                <a:spcPts val="100"/>
              </a:spcBef>
            </a:pPr>
            <a:r>
              <a:rPr sz="2000" b="1" i="1" spc="-15" dirty="0">
                <a:latin typeface="Calibri"/>
                <a:cs typeface="Calibri"/>
              </a:rPr>
              <a:t>Уведомление </a:t>
            </a:r>
            <a:r>
              <a:rPr sz="2000" spc="-5" dirty="0">
                <a:latin typeface="Calibri"/>
                <a:cs typeface="Calibri"/>
              </a:rPr>
              <a:t>спортсмена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национальной </a:t>
            </a:r>
            <a:r>
              <a:rPr sz="2000" spc="-10" dirty="0">
                <a:latin typeface="Calibri"/>
                <a:cs typeface="Calibri"/>
              </a:rPr>
              <a:t>федерации </a:t>
            </a:r>
            <a:r>
              <a:rPr sz="2000" dirty="0">
                <a:latin typeface="Calibri"/>
                <a:cs typeface="Calibri"/>
              </a:rPr>
              <a:t>-  </a:t>
            </a:r>
            <a:r>
              <a:rPr sz="2000" spc="-5" dirty="0">
                <a:latin typeface="Calibri"/>
                <a:cs typeface="Calibri"/>
              </a:rPr>
              <a:t>14 дней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10" dirty="0">
                <a:latin typeface="Calibri"/>
                <a:cs typeface="Calibri"/>
              </a:rPr>
              <a:t>предоставление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объяснений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0913" y="3324482"/>
            <a:ext cx="2537887" cy="224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86" y="11169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46" y="135550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6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3" y="266613"/>
                </a:lnTo>
                <a:lnTo>
                  <a:pt x="273639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381" y="133162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39996" y="708563"/>
            <a:ext cx="7165888" cy="810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63855" y="732423"/>
            <a:ext cx="7064375" cy="70993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8636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Виды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нарушений антидопинговых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правил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5340" y="1721043"/>
            <a:ext cx="114935" cy="7346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5340" y="2784685"/>
            <a:ext cx="114935" cy="32169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982344">
              <a:lnSpc>
                <a:spcPct val="100000"/>
              </a:lnSpc>
              <a:spcBef>
                <a:spcPts val="490"/>
              </a:spcBef>
            </a:pPr>
            <a:r>
              <a:rPr spc="-5" dirty="0"/>
              <a:t>Наличие запрещенной субстанции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пробе</a:t>
            </a:r>
          </a:p>
          <a:p>
            <a:pPr marL="925194" marR="101600" indent="57150">
              <a:lnSpc>
                <a:spcPct val="116300"/>
              </a:lnSpc>
            </a:pPr>
            <a:r>
              <a:rPr spc="-5" dirty="0"/>
              <a:t>Использование или </a:t>
            </a:r>
            <a:r>
              <a:rPr spc="-10" dirty="0"/>
              <a:t>попытка использования </a:t>
            </a:r>
            <a:r>
              <a:rPr spc="-5" dirty="0"/>
              <a:t>запрещенной субстанции  или </a:t>
            </a:r>
            <a:r>
              <a:rPr spc="-20" dirty="0"/>
              <a:t>метода</a:t>
            </a:r>
          </a:p>
          <a:p>
            <a:pPr marL="982344">
              <a:lnSpc>
                <a:spcPct val="100000"/>
              </a:lnSpc>
              <a:spcBef>
                <a:spcPts val="390"/>
              </a:spcBef>
            </a:pPr>
            <a:r>
              <a:rPr spc="-10" dirty="0"/>
              <a:t>Уклонение, отказ </a:t>
            </a:r>
            <a:r>
              <a:rPr spc="-5" dirty="0"/>
              <a:t>или </a:t>
            </a:r>
            <a:r>
              <a:rPr spc="-10" dirty="0"/>
              <a:t>неявка </a:t>
            </a:r>
            <a:r>
              <a:rPr dirty="0"/>
              <a:t>на </a:t>
            </a:r>
            <a:r>
              <a:rPr spc="-15" dirty="0"/>
              <a:t>процедуру </a:t>
            </a:r>
            <a:r>
              <a:rPr spc="-5" dirty="0"/>
              <a:t>сдачи</a:t>
            </a:r>
            <a:r>
              <a:rPr spc="40" dirty="0"/>
              <a:t> </a:t>
            </a:r>
            <a:r>
              <a:rPr spc="-5" dirty="0"/>
              <a:t>пробы</a:t>
            </a:r>
          </a:p>
          <a:p>
            <a:pPr marL="982344" marR="5080">
              <a:lnSpc>
                <a:spcPct val="116300"/>
              </a:lnSpc>
              <a:spcBef>
                <a:spcPts val="5"/>
              </a:spcBef>
            </a:pPr>
            <a:r>
              <a:rPr spc="-5" dirty="0"/>
              <a:t>Нарушение </a:t>
            </a:r>
            <a:r>
              <a:rPr spc="-10" dirty="0"/>
              <a:t>порядка предоставления </a:t>
            </a:r>
            <a:r>
              <a:rPr spc="-5" dirty="0"/>
              <a:t>информации </a:t>
            </a:r>
            <a:r>
              <a:rPr dirty="0"/>
              <a:t>о </a:t>
            </a:r>
            <a:r>
              <a:rPr spc="-10" dirty="0"/>
              <a:t>местонахождении  </a:t>
            </a:r>
            <a:r>
              <a:rPr spc="-5" dirty="0"/>
              <a:t>Фальсификация или </a:t>
            </a:r>
            <a:r>
              <a:rPr spc="-10" dirty="0"/>
              <a:t>попытка</a:t>
            </a:r>
            <a:r>
              <a:rPr spc="0" dirty="0"/>
              <a:t> </a:t>
            </a:r>
            <a:r>
              <a:rPr spc="-10" dirty="0"/>
              <a:t>фальсификации</a:t>
            </a:r>
          </a:p>
          <a:p>
            <a:pPr marL="982344" marR="2054860">
              <a:lnSpc>
                <a:spcPct val="116300"/>
              </a:lnSpc>
            </a:pPr>
            <a:r>
              <a:rPr spc="-10" dirty="0"/>
              <a:t>Обладание </a:t>
            </a:r>
            <a:r>
              <a:rPr spc="-5" dirty="0"/>
              <a:t>запрещенной субстанцией или </a:t>
            </a:r>
            <a:r>
              <a:rPr spc="-20" dirty="0"/>
              <a:t>методом  </a:t>
            </a:r>
            <a:r>
              <a:rPr spc="-5" dirty="0"/>
              <a:t>Распространение или </a:t>
            </a:r>
            <a:r>
              <a:rPr spc="-10" dirty="0"/>
              <a:t>попытка </a:t>
            </a:r>
            <a:r>
              <a:rPr spc="-5" dirty="0"/>
              <a:t>распространения  Назначение или </a:t>
            </a:r>
            <a:r>
              <a:rPr spc="-10" dirty="0"/>
              <a:t>попытка</a:t>
            </a:r>
            <a:r>
              <a:rPr spc="0" dirty="0"/>
              <a:t> </a:t>
            </a:r>
            <a:r>
              <a:rPr spc="-5" dirty="0"/>
              <a:t>назначения</a:t>
            </a:r>
          </a:p>
          <a:p>
            <a:pPr marL="982344">
              <a:lnSpc>
                <a:spcPct val="100000"/>
              </a:lnSpc>
              <a:spcBef>
                <a:spcPts val="390"/>
              </a:spcBef>
            </a:pPr>
            <a:r>
              <a:rPr spc="-5" dirty="0"/>
              <a:t>Соучастие</a:t>
            </a:r>
          </a:p>
          <a:p>
            <a:pPr marL="925194" marR="3350260" indent="57150">
              <a:lnSpc>
                <a:spcPct val="116300"/>
              </a:lnSpc>
            </a:pPr>
            <a:r>
              <a:rPr spc="-5" dirty="0"/>
              <a:t>Запрещенное </a:t>
            </a:r>
            <a:r>
              <a:rPr spc="-10" dirty="0"/>
              <a:t>сотрудничество  </a:t>
            </a:r>
            <a:r>
              <a:rPr spc="-5" dirty="0"/>
              <a:t>Воспрепятствование или</a:t>
            </a:r>
            <a:r>
              <a:rPr spc="0" dirty="0"/>
              <a:t> </a:t>
            </a:r>
            <a:r>
              <a:rPr spc="-10" dirty="0"/>
              <a:t>преследование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8987" y="1513616"/>
            <a:ext cx="563435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Рассмотрение объяснений, </a:t>
            </a:r>
            <a:r>
              <a:rPr sz="1800" b="1" i="1" spc="-5" dirty="0">
                <a:latin typeface="Calibri"/>
                <a:cs typeface="Calibri"/>
              </a:rPr>
              <a:t>принятие решения </a:t>
            </a:r>
            <a:r>
              <a:rPr sz="1800" dirty="0">
                <a:latin typeface="Calibri"/>
                <a:cs typeface="Calibri"/>
              </a:rPr>
              <a:t>- 14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дней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498475" marR="490855" algn="ctr">
              <a:lnSpc>
                <a:spcPts val="2110"/>
              </a:lnSpc>
              <a:spcBef>
                <a:spcPts val="5"/>
              </a:spcBef>
            </a:pPr>
            <a:r>
              <a:rPr sz="1800" b="1" i="1" spc="-5" dirty="0">
                <a:latin typeface="Calibri"/>
                <a:cs typeface="Calibri"/>
              </a:rPr>
              <a:t>Информирование </a:t>
            </a:r>
            <a:r>
              <a:rPr sz="1800" spc="-5" dirty="0">
                <a:latin typeface="Calibri"/>
                <a:cs typeface="Calibri"/>
              </a:rPr>
              <a:t>спортсмена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национальной  </a:t>
            </a:r>
            <a:r>
              <a:rPr sz="1800" spc="-10" dirty="0">
                <a:latin typeface="Calibri"/>
                <a:cs typeface="Calibri"/>
              </a:rPr>
              <a:t>федерации </a:t>
            </a:r>
            <a:r>
              <a:rPr sz="1800" b="1" i="1" dirty="0">
                <a:latin typeface="Calibri"/>
                <a:cs typeface="Calibri"/>
              </a:rPr>
              <a:t>о </a:t>
            </a:r>
            <a:r>
              <a:rPr sz="1800" b="1" i="1" spc="-5" dirty="0">
                <a:latin typeface="Calibri"/>
                <a:cs typeface="Calibri"/>
              </a:rPr>
              <a:t>вынесенном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решении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6443" y="5488108"/>
            <a:ext cx="9331960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245360" marR="5080" indent="-2233295">
              <a:lnSpc>
                <a:spcPct val="110500"/>
              </a:lnSpc>
              <a:spcBef>
                <a:spcPts val="2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! </a:t>
            </a:r>
            <a:r>
              <a:rPr sz="1800" spc="-5" dirty="0">
                <a:latin typeface="Calibri"/>
                <a:cs typeface="Calibri"/>
              </a:rPr>
              <a:t>Любое </a:t>
            </a:r>
            <a:r>
              <a:rPr sz="1800" b="1" i="1" spc="-5" dirty="0">
                <a:latin typeface="Calibri"/>
                <a:cs typeface="Calibri"/>
              </a:rPr>
              <a:t>сочетание </a:t>
            </a:r>
            <a:r>
              <a:rPr sz="1800" b="1" i="1" spc="-10" dirty="0">
                <a:latin typeface="Calibri"/>
                <a:cs typeface="Calibri"/>
              </a:rPr>
              <a:t>трех </a:t>
            </a:r>
            <a:r>
              <a:rPr sz="1800" b="1" i="1" spc="-5" dirty="0">
                <a:latin typeface="Calibri"/>
                <a:cs typeface="Calibri"/>
              </a:rPr>
              <a:t>пропущенных тестов /случаев непредоставления информации </a:t>
            </a:r>
            <a:r>
              <a:rPr sz="1800" dirty="0">
                <a:latin typeface="Calibri"/>
                <a:cs typeface="Calibri"/>
              </a:rPr>
              <a:t>– 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spc="-10" dirty="0">
                <a:latin typeface="Calibri"/>
                <a:cs typeface="Calibri"/>
              </a:rPr>
              <a:t>влечь </a:t>
            </a:r>
            <a:r>
              <a:rPr sz="1800" b="1" i="1" spc="-10" dirty="0">
                <a:latin typeface="Calibri"/>
                <a:cs typeface="Calibri"/>
              </a:rPr>
              <a:t>дисквалификацию </a:t>
            </a:r>
            <a:r>
              <a:rPr sz="1800" spc="-10" dirty="0">
                <a:latin typeface="Calibri"/>
                <a:cs typeface="Calibri"/>
              </a:rPr>
              <a:t>сроком </a:t>
            </a:r>
            <a:r>
              <a:rPr sz="1800" b="1" i="1" spc="-5" dirty="0">
                <a:latin typeface="Calibri"/>
                <a:cs typeface="Calibri"/>
              </a:rPr>
              <a:t>до </a:t>
            </a:r>
            <a:r>
              <a:rPr sz="1800" b="1" i="1" dirty="0">
                <a:latin typeface="Calibri"/>
                <a:cs typeface="Calibri"/>
              </a:rPr>
              <a:t>2</a:t>
            </a:r>
            <a:r>
              <a:rPr sz="1800" b="1" i="1" spc="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лет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013" y="3307218"/>
            <a:ext cx="5112385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Пересмотр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административном </a:t>
            </a:r>
            <a:r>
              <a:rPr sz="1800" spc="-10" dirty="0">
                <a:latin typeface="Calibri"/>
                <a:cs typeface="Calibri"/>
              </a:rPr>
              <a:t>порядке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14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дней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980440" marR="55244" indent="-918210">
              <a:lnSpc>
                <a:spcPct val="106500"/>
              </a:lnSpc>
            </a:pPr>
            <a:r>
              <a:rPr sz="1800" spc="-5" dirty="0">
                <a:latin typeface="Calibri"/>
                <a:cs typeface="Calibri"/>
              </a:rPr>
              <a:t>Вынесение </a:t>
            </a:r>
            <a:r>
              <a:rPr sz="1800" b="1" i="1" spc="-5" dirty="0">
                <a:latin typeface="Calibri"/>
                <a:cs typeface="Calibri"/>
              </a:rPr>
              <a:t>решения после пересмотра</a:t>
            </a:r>
            <a:r>
              <a:rPr sz="1800" spc="-5" dirty="0">
                <a:latin typeface="Calibri"/>
                <a:cs typeface="Calibri"/>
              </a:rPr>
              <a:t>, внесение  информации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АДАМС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14 </a:t>
            </a:r>
            <a:r>
              <a:rPr sz="1800" dirty="0">
                <a:latin typeface="Calibri"/>
                <a:cs typeface="Calibri"/>
              </a:rPr>
              <a:t>дней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51106" y="3245104"/>
            <a:ext cx="3317492" cy="191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82496" y="425768"/>
            <a:ext cx="7703184" cy="80454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323215" algn="ctr">
              <a:lnSpc>
                <a:spcPts val="278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Процедура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обработки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нарушения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порядка</a:t>
            </a:r>
            <a:endParaRPr sz="2400">
              <a:latin typeface="Calibri"/>
              <a:cs typeface="Calibri"/>
            </a:endParaRPr>
          </a:p>
          <a:p>
            <a:pPr marL="323215" algn="ctr">
              <a:lnSpc>
                <a:spcPct val="100000"/>
              </a:lnSpc>
              <a:spcBef>
                <a:spcPts val="2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предоставления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информации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местонахождении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02533"/>
            <a:ext cx="12192000" cy="2947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31154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2836190"/>
                </a:moveTo>
                <a:lnTo>
                  <a:pt x="12192000" y="2836190"/>
                </a:lnTo>
                <a:lnTo>
                  <a:pt x="12192000" y="0"/>
                </a:lnTo>
                <a:lnTo>
                  <a:pt x="0" y="0"/>
                </a:lnTo>
                <a:lnTo>
                  <a:pt x="0" y="283619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1154"/>
            <a:ext cx="12192000" cy="2836545"/>
          </a:xfrm>
          <a:custGeom>
            <a:avLst/>
            <a:gdLst/>
            <a:ahLst/>
            <a:cxnLst/>
            <a:rect l="l" t="t" r="r" b="b"/>
            <a:pathLst>
              <a:path w="12192000" h="2836545">
                <a:moveTo>
                  <a:pt x="0" y="0"/>
                </a:moveTo>
                <a:lnTo>
                  <a:pt x="12192000" y="0"/>
                </a:lnTo>
                <a:lnTo>
                  <a:pt x="12192000" y="2836190"/>
                </a:lnTo>
                <a:lnTo>
                  <a:pt x="0" y="283619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72107"/>
            <a:ext cx="12192000" cy="115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76783" y="3172221"/>
            <a:ext cx="39452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Ответственность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59131" y="4073061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363015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81746" y="151967"/>
            <a:ext cx="402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latin typeface="Calibri"/>
                <a:cs typeface="Calibri"/>
              </a:rPr>
              <a:t>ВОЗМОЖНЫЕ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САНКЦИИ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01800" y="749300"/>
          <a:ext cx="9152254" cy="5907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Вид</a:t>
                      </a:r>
                      <a:r>
                        <a:rPr sz="1600" b="1" spc="-1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нарушения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Стандартная</a:t>
                      </a:r>
                      <a:r>
                        <a:rPr sz="1600" b="1" spc="-1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санкция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EDEDED"/>
                    </a:solidFill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Наличие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пробе запрещенной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субстанции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От 2*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лет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635">
                <a:tc>
                  <a:txBody>
                    <a:bodyPr/>
                    <a:lstStyle/>
                    <a:p>
                      <a:pPr marL="51435" marR="141605">
                        <a:lnSpc>
                          <a:spcPct val="104200"/>
                        </a:lnSpc>
                        <a:spcBef>
                          <a:spcPts val="284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Использование или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попытка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использования запрещенной субстанции  или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метода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года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Уклонение, отказ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или неявка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процедуру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сдачи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пробы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года*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Нарушение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порядка предоставления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информации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местонахождении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84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года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840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Фальсификация или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попытка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фальсификации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года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Обладание запрещенной субстанции или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методом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года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Распространение или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попытка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распространения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пожизненного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срока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Назначение или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попытка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назначения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пожизненного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срока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Соучастие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пожизненного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срока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Запрещенное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сотрудничество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года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1385">
                <a:tc>
                  <a:txBody>
                    <a:bodyPr/>
                    <a:lstStyle/>
                    <a:p>
                      <a:pPr marL="51435" marR="1021080">
                        <a:lnSpc>
                          <a:spcPct val="1042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Действие спортсмена или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иного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лица, направленные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воспрепятствование или преследование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за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предоставление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информации уполномоченным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органам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пожизненного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срока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4637" y="471667"/>
            <a:ext cx="9366250" cy="5915025"/>
          </a:xfrm>
          <a:custGeom>
            <a:avLst/>
            <a:gdLst/>
            <a:ahLst/>
            <a:cxnLst/>
            <a:rect l="l" t="t" r="r" b="b"/>
            <a:pathLst>
              <a:path w="9366250" h="5915025">
                <a:moveTo>
                  <a:pt x="0" y="5914665"/>
                </a:moveTo>
                <a:lnTo>
                  <a:pt x="9365672" y="5914665"/>
                </a:lnTo>
                <a:lnTo>
                  <a:pt x="9365672" y="0"/>
                </a:lnTo>
                <a:lnTo>
                  <a:pt x="0" y="0"/>
                </a:lnTo>
                <a:lnTo>
                  <a:pt x="0" y="591466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3452" y="495515"/>
            <a:ext cx="74758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САНКЦИИ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ПЕРСОНАЛУ </a:t>
            </a: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СПОРТСМЕНА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768" y="985257"/>
            <a:ext cx="3375867" cy="455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25735" y="1232385"/>
            <a:ext cx="3211195" cy="7740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1755" rIns="0" bIns="0" rtlCol="0">
            <a:spAutoFit/>
          </a:bodyPr>
          <a:lstStyle/>
          <a:p>
            <a:pPr marL="224154" marR="278765">
              <a:lnSpc>
                <a:spcPct val="104200"/>
              </a:lnSpc>
              <a:spcBef>
                <a:spcPts val="565"/>
              </a:spcBef>
            </a:pPr>
            <a:r>
              <a:rPr sz="1600" b="1" spc="-5" dirty="0">
                <a:latin typeface="Calibri"/>
                <a:cs typeface="Calibri"/>
              </a:rPr>
              <a:t>Спортивная дисквалификация  от </a:t>
            </a:r>
            <a:r>
              <a:rPr sz="1600" b="1" dirty="0">
                <a:latin typeface="Calibri"/>
                <a:cs typeface="Calibri"/>
              </a:rPr>
              <a:t>4 </a:t>
            </a:r>
            <a:r>
              <a:rPr sz="1600" b="1" spc="-5" dirty="0">
                <a:latin typeface="Calibri"/>
                <a:cs typeface="Calibri"/>
              </a:rPr>
              <a:t>лет </a:t>
            </a:r>
            <a:r>
              <a:rPr sz="1600" b="1" spc="-10" dirty="0">
                <a:latin typeface="Calibri"/>
                <a:cs typeface="Calibri"/>
              </a:rPr>
              <a:t>до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пожизненного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8962" y="5676900"/>
            <a:ext cx="1505585" cy="1181100"/>
          </a:xfrm>
          <a:custGeom>
            <a:avLst/>
            <a:gdLst/>
            <a:ahLst/>
            <a:cxnLst/>
            <a:rect l="l" t="t" r="r" b="b"/>
            <a:pathLst>
              <a:path w="1505585" h="1181100">
                <a:moveTo>
                  <a:pt x="727114" y="0"/>
                </a:moveTo>
                <a:lnTo>
                  <a:pt x="0" y="0"/>
                </a:lnTo>
                <a:lnTo>
                  <a:pt x="777836" y="1181100"/>
                </a:lnTo>
                <a:lnTo>
                  <a:pt x="1504951" y="1181100"/>
                </a:lnTo>
                <a:lnTo>
                  <a:pt x="72711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60179"/>
            <a:ext cx="695325" cy="1055370"/>
          </a:xfrm>
          <a:custGeom>
            <a:avLst/>
            <a:gdLst/>
            <a:ahLst/>
            <a:cxnLst/>
            <a:rect l="l" t="t" r="r" b="b"/>
            <a:pathLst>
              <a:path w="695325" h="1055370">
                <a:moveTo>
                  <a:pt x="0" y="0"/>
                </a:moveTo>
                <a:lnTo>
                  <a:pt x="0" y="1054920"/>
                </a:lnTo>
                <a:lnTo>
                  <a:pt x="694739" y="10549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101" y="124466"/>
            <a:ext cx="2837995" cy="368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961" y="148325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6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996" y="145936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7148" y="2225885"/>
            <a:ext cx="3211195" cy="23088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1739"/>
              </a:lnSpc>
            </a:pPr>
            <a:r>
              <a:rPr sz="1600" b="1" spc="-5" dirty="0">
                <a:latin typeface="Calibri"/>
                <a:cs typeface="Calibri"/>
              </a:rPr>
              <a:t>Административная</a:t>
            </a:r>
            <a:endParaRPr sz="16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80"/>
              </a:spcBef>
            </a:pPr>
            <a:r>
              <a:rPr sz="1600" b="1" spc="-10" dirty="0">
                <a:latin typeface="Calibri"/>
                <a:cs typeface="Calibri"/>
              </a:rPr>
              <a:t>ответственность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65100" marR="20955">
              <a:lnSpc>
                <a:spcPct val="1042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Статья 6.18 </a:t>
            </a:r>
            <a:r>
              <a:rPr sz="1600" spc="-10" dirty="0">
                <a:latin typeface="Calibri"/>
                <a:cs typeface="Calibri"/>
              </a:rPr>
              <a:t>КоАП </a:t>
            </a:r>
            <a:r>
              <a:rPr sz="1600" spc="-40" dirty="0">
                <a:latin typeface="Calibri"/>
                <a:cs typeface="Calibri"/>
              </a:rPr>
              <a:t>РФ. </a:t>
            </a:r>
            <a:r>
              <a:rPr sz="1600" spc="-5" dirty="0">
                <a:latin typeface="Calibri"/>
                <a:cs typeface="Calibri"/>
              </a:rPr>
              <a:t>Нарушение  установленных  </a:t>
            </a:r>
            <a:r>
              <a:rPr sz="1600" spc="-10" dirty="0">
                <a:latin typeface="Calibri"/>
                <a:cs typeface="Calibri"/>
              </a:rPr>
              <a:t>законодательством </a:t>
            </a:r>
            <a:r>
              <a:rPr sz="1600" dirty="0">
                <a:latin typeface="Calibri"/>
                <a:cs typeface="Calibri"/>
              </a:rPr>
              <a:t>о </a:t>
            </a:r>
            <a:r>
              <a:rPr sz="1600" spc="-5" dirty="0">
                <a:latin typeface="Calibri"/>
                <a:cs typeface="Calibri"/>
              </a:rPr>
              <a:t>физической  </a:t>
            </a:r>
            <a:r>
              <a:rPr sz="1600" spc="-20" dirty="0">
                <a:latin typeface="Calibri"/>
                <a:cs typeface="Calibri"/>
              </a:rPr>
              <a:t>культуре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5" dirty="0">
                <a:latin typeface="Calibri"/>
                <a:cs typeface="Calibri"/>
              </a:rPr>
              <a:t>спорте требований </a:t>
            </a:r>
            <a:r>
              <a:rPr sz="1600" dirty="0">
                <a:latin typeface="Calibri"/>
                <a:cs typeface="Calibri"/>
              </a:rPr>
              <a:t>о  </a:t>
            </a:r>
            <a:r>
              <a:rPr sz="1600" spc="-10" dirty="0">
                <a:latin typeface="Calibri"/>
                <a:cs typeface="Calibri"/>
              </a:rPr>
              <a:t>предотвращении допинга </a:t>
            </a:r>
            <a:r>
              <a:rPr sz="1600" dirty="0">
                <a:latin typeface="Calibri"/>
                <a:cs typeface="Calibri"/>
              </a:rPr>
              <a:t>в </a:t>
            </a:r>
            <a:r>
              <a:rPr sz="1600" spc="-5" dirty="0">
                <a:latin typeface="Calibri"/>
                <a:cs typeface="Calibri"/>
              </a:rPr>
              <a:t>спорте 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5" dirty="0">
                <a:latin typeface="Calibri"/>
                <a:cs typeface="Calibri"/>
              </a:rPr>
              <a:t>борьбе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 ним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3824" y="1595118"/>
            <a:ext cx="3918585" cy="35394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227965" marR="12065">
              <a:lnSpc>
                <a:spcPct val="100000"/>
              </a:lnSpc>
              <a:spcBef>
                <a:spcPts val="1155"/>
              </a:spcBef>
            </a:pPr>
            <a:r>
              <a:rPr sz="1600" b="1" spc="-15" dirty="0">
                <a:latin typeface="Calibri"/>
                <a:cs typeface="Calibri"/>
              </a:rPr>
              <a:t>Уголовная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ответственность</a:t>
            </a:r>
            <a:endParaRPr sz="1600">
              <a:latin typeface="Calibri"/>
              <a:cs typeface="Calibri"/>
            </a:endParaRPr>
          </a:p>
          <a:p>
            <a:pPr marL="227965" marR="12065">
              <a:lnSpc>
                <a:spcPct val="100000"/>
              </a:lnSpc>
              <a:spcBef>
                <a:spcPts val="80"/>
              </a:spcBef>
            </a:pPr>
            <a:r>
              <a:rPr sz="1600" spc="-5" dirty="0">
                <a:latin typeface="Calibri"/>
                <a:cs typeface="Calibri"/>
              </a:rPr>
              <a:t>Статья 226.1.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Контрабанда</a:t>
            </a:r>
            <a:endParaRPr sz="1600">
              <a:latin typeface="Calibri"/>
              <a:cs typeface="Calibri"/>
            </a:endParaRPr>
          </a:p>
          <a:p>
            <a:pPr marL="227965" marR="372110">
              <a:lnSpc>
                <a:spcPct val="104200"/>
              </a:lnSpc>
            </a:pPr>
            <a:r>
              <a:rPr sz="1600" spc="-5" dirty="0">
                <a:latin typeface="Calibri"/>
                <a:cs typeface="Calibri"/>
              </a:rPr>
              <a:t>Статья 230.1. Склонение спортсмена </a:t>
            </a:r>
            <a:r>
              <a:rPr sz="1600" dirty="0">
                <a:latin typeface="Calibri"/>
                <a:cs typeface="Calibri"/>
              </a:rPr>
              <a:t>к  </a:t>
            </a:r>
            <a:r>
              <a:rPr sz="1600" spc="-5" dirty="0">
                <a:latin typeface="Calibri"/>
                <a:cs typeface="Calibri"/>
              </a:rPr>
              <a:t>использованию субстанций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5" dirty="0">
                <a:latin typeface="Calibri"/>
                <a:cs typeface="Calibri"/>
              </a:rPr>
              <a:t>(или)  </a:t>
            </a:r>
            <a:r>
              <a:rPr sz="1600" spc="-15" dirty="0">
                <a:latin typeface="Calibri"/>
                <a:cs typeface="Calibri"/>
              </a:rPr>
              <a:t>методов, </a:t>
            </a:r>
            <a:r>
              <a:rPr sz="1600" spc="-5" dirty="0">
                <a:latin typeface="Calibri"/>
                <a:cs typeface="Calibri"/>
              </a:rPr>
              <a:t>запрещенных </a:t>
            </a:r>
            <a:r>
              <a:rPr sz="1600" dirty="0">
                <a:latin typeface="Calibri"/>
                <a:cs typeface="Calibri"/>
              </a:rPr>
              <a:t>для  </a:t>
            </a:r>
            <a:r>
              <a:rPr sz="1600" spc="-5" dirty="0">
                <a:latin typeface="Calibri"/>
                <a:cs typeface="Calibri"/>
              </a:rPr>
              <a:t>использования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" dirty="0">
                <a:latin typeface="Calibri"/>
                <a:cs typeface="Calibri"/>
              </a:rPr>
              <a:t> спорте</a:t>
            </a:r>
            <a:endParaRPr sz="1600">
              <a:latin typeface="Calibri"/>
              <a:cs typeface="Calibri"/>
            </a:endParaRPr>
          </a:p>
          <a:p>
            <a:pPr marL="227965">
              <a:lnSpc>
                <a:spcPct val="104200"/>
              </a:lnSpc>
            </a:pPr>
            <a:r>
              <a:rPr sz="1600" spc="-5" dirty="0">
                <a:latin typeface="Calibri"/>
                <a:cs typeface="Calibri"/>
              </a:rPr>
              <a:t>Статья 230.2. Использование </a:t>
            </a:r>
            <a:r>
              <a:rPr sz="1600" dirty="0">
                <a:latin typeface="Calibri"/>
                <a:cs typeface="Calibri"/>
              </a:rPr>
              <a:t>в </a:t>
            </a:r>
            <a:r>
              <a:rPr sz="1600" spc="-5" dirty="0">
                <a:latin typeface="Calibri"/>
                <a:cs typeface="Calibri"/>
              </a:rPr>
              <a:t>отношении  спортсмена субстанций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5" dirty="0">
                <a:latin typeface="Calibri"/>
                <a:cs typeface="Calibri"/>
              </a:rPr>
              <a:t>(или) </a:t>
            </a:r>
            <a:r>
              <a:rPr sz="1600" spc="-15" dirty="0">
                <a:latin typeface="Calibri"/>
                <a:cs typeface="Calibri"/>
              </a:rPr>
              <a:t>методов,  </a:t>
            </a:r>
            <a:r>
              <a:rPr sz="1600" spc="-5" dirty="0">
                <a:latin typeface="Calibri"/>
                <a:cs typeface="Calibri"/>
              </a:rPr>
              <a:t>запрещенных </a:t>
            </a:r>
            <a:r>
              <a:rPr sz="1600" dirty="0">
                <a:latin typeface="Calibri"/>
                <a:cs typeface="Calibri"/>
              </a:rPr>
              <a:t>для </a:t>
            </a:r>
            <a:r>
              <a:rPr sz="1600" spc="-5" dirty="0">
                <a:latin typeface="Calibri"/>
                <a:cs typeface="Calibri"/>
              </a:rPr>
              <a:t>использования </a:t>
            </a:r>
            <a:r>
              <a:rPr sz="1600" dirty="0">
                <a:latin typeface="Calibri"/>
                <a:cs typeface="Calibri"/>
              </a:rPr>
              <a:t>в </a:t>
            </a:r>
            <a:r>
              <a:rPr sz="1600" spc="-5" dirty="0">
                <a:latin typeface="Calibri"/>
                <a:cs typeface="Calibri"/>
              </a:rPr>
              <a:t>спорте  Статья 234. Незаконный оборот  </a:t>
            </a:r>
            <a:r>
              <a:rPr sz="1600" spc="-10" dirty="0">
                <a:latin typeface="Calibri"/>
                <a:cs typeface="Calibri"/>
              </a:rPr>
              <a:t>сильнодействующих </a:t>
            </a:r>
            <a:r>
              <a:rPr sz="1600" spc="-5" dirty="0">
                <a:latin typeface="Calibri"/>
                <a:cs typeface="Calibri"/>
              </a:rPr>
              <a:t>или </a:t>
            </a:r>
            <a:r>
              <a:rPr sz="1600" spc="-10" dirty="0">
                <a:latin typeface="Calibri"/>
                <a:cs typeface="Calibri"/>
              </a:rPr>
              <a:t>ядовитых  </a:t>
            </a:r>
            <a:r>
              <a:rPr sz="1600" spc="-5" dirty="0">
                <a:latin typeface="Calibri"/>
                <a:cs typeface="Calibri"/>
              </a:rPr>
              <a:t>веществ </a:t>
            </a:r>
            <a:r>
              <a:rPr sz="1600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целях</a:t>
            </a:r>
            <a:r>
              <a:rPr sz="1600" spc="-5" dirty="0">
                <a:latin typeface="Calibri"/>
                <a:cs typeface="Calibri"/>
              </a:rPr>
              <a:t> сбыта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9604" y="4955106"/>
            <a:ext cx="3227070" cy="831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2875">
              <a:lnSpc>
                <a:spcPts val="1720"/>
              </a:lnSpc>
            </a:pPr>
            <a:r>
              <a:rPr sz="1600" b="1" spc="-5" dirty="0">
                <a:latin typeface="Calibri"/>
                <a:cs typeface="Calibri"/>
              </a:rPr>
              <a:t>Дисциплинарная</a:t>
            </a:r>
            <a:endParaRPr sz="160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  <a:spcBef>
                <a:spcPts val="80"/>
              </a:spcBef>
            </a:pPr>
            <a:r>
              <a:rPr sz="1600" b="1" spc="-10" dirty="0">
                <a:latin typeface="Calibri"/>
                <a:cs typeface="Calibri"/>
              </a:rPr>
              <a:t>ответственность</a:t>
            </a:r>
            <a:endParaRPr sz="160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  <a:spcBef>
                <a:spcPts val="80"/>
              </a:spcBef>
            </a:pPr>
            <a:r>
              <a:rPr sz="1600" spc="-10" dirty="0">
                <a:latin typeface="Calibri"/>
                <a:cs typeface="Calibri"/>
              </a:rPr>
              <a:t>Расторжение </a:t>
            </a:r>
            <a:r>
              <a:rPr sz="1600" spc="-15" dirty="0">
                <a:latin typeface="Calibri"/>
                <a:cs typeface="Calibri"/>
              </a:rPr>
              <a:t>трудового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договора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069580" cy="6858000"/>
          </a:xfrm>
          <a:custGeom>
            <a:avLst/>
            <a:gdLst/>
            <a:ahLst/>
            <a:cxnLst/>
            <a:rect l="l" t="t" r="r" b="b"/>
            <a:pathLst>
              <a:path w="8069580" h="6858000">
                <a:moveTo>
                  <a:pt x="0" y="6858000"/>
                </a:moveTo>
                <a:lnTo>
                  <a:pt x="8069179" y="6858000"/>
                </a:lnTo>
                <a:lnTo>
                  <a:pt x="806917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0"/>
                </a:moveTo>
                <a:lnTo>
                  <a:pt x="4121425" y="0"/>
                </a:lnTo>
                <a:lnTo>
                  <a:pt x="41214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50" y="5964504"/>
            <a:ext cx="1132205" cy="894080"/>
          </a:xfrm>
          <a:custGeom>
            <a:avLst/>
            <a:gdLst/>
            <a:ahLst/>
            <a:cxnLst/>
            <a:rect l="l" t="t" r="r" b="b"/>
            <a:pathLst>
              <a:path w="1132205" h="894079">
                <a:moveTo>
                  <a:pt x="543490" y="0"/>
                </a:moveTo>
                <a:lnTo>
                  <a:pt x="0" y="0"/>
                </a:lnTo>
                <a:lnTo>
                  <a:pt x="588384" y="893495"/>
                </a:lnTo>
                <a:lnTo>
                  <a:pt x="1131875" y="893495"/>
                </a:lnTo>
                <a:lnTo>
                  <a:pt x="54349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09062"/>
            <a:ext cx="629285" cy="955040"/>
          </a:xfrm>
          <a:custGeom>
            <a:avLst/>
            <a:gdLst/>
            <a:ahLst/>
            <a:cxnLst/>
            <a:rect l="l" t="t" r="r" b="b"/>
            <a:pathLst>
              <a:path w="629285" h="955040">
                <a:moveTo>
                  <a:pt x="0" y="0"/>
                </a:moveTo>
                <a:lnTo>
                  <a:pt x="0" y="825320"/>
                </a:lnTo>
                <a:lnTo>
                  <a:pt x="85255" y="954786"/>
                </a:lnTo>
                <a:lnTo>
                  <a:pt x="628746" y="954786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6858000"/>
                </a:moveTo>
                <a:lnTo>
                  <a:pt x="4121425" y="6858000"/>
                </a:lnTo>
                <a:lnTo>
                  <a:pt x="41214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0574" y="0"/>
            <a:ext cx="4121785" cy="6858000"/>
          </a:xfrm>
          <a:custGeom>
            <a:avLst/>
            <a:gdLst/>
            <a:ahLst/>
            <a:cxnLst/>
            <a:rect l="l" t="t" r="r" b="b"/>
            <a:pathLst>
              <a:path w="4121784" h="6858000">
                <a:moveTo>
                  <a:pt x="0" y="0"/>
                </a:moveTo>
                <a:lnTo>
                  <a:pt x="4121425" y="0"/>
                </a:lnTo>
                <a:lnTo>
                  <a:pt x="41214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1580" y="6357934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95440" y="6381794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2" y="0"/>
                </a:lnTo>
                <a:lnTo>
                  <a:pt x="0" y="266614"/>
                </a:lnTo>
                <a:lnTo>
                  <a:pt x="2552701" y="266614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17474" y="6379405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91674" y="1393955"/>
            <a:ext cx="293306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Пункт 3.2. </a:t>
            </a:r>
            <a:r>
              <a:rPr sz="1800" b="1" spc="-15" dirty="0">
                <a:latin typeface="Calibri"/>
                <a:cs typeface="Calibri"/>
              </a:rPr>
              <a:t>главы </a:t>
            </a:r>
            <a:r>
              <a:rPr sz="1800" b="1" dirty="0">
                <a:latin typeface="Calibri"/>
                <a:cs typeface="Calibri"/>
              </a:rPr>
              <a:t>3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дополнить  подпунктами:</a:t>
            </a:r>
            <a:endParaRPr sz="1800">
              <a:latin typeface="Calibri"/>
              <a:cs typeface="Calibri"/>
            </a:endParaRPr>
          </a:p>
          <a:p>
            <a:pPr marL="12700" lvl="2">
              <a:lnSpc>
                <a:spcPct val="100000"/>
              </a:lnSpc>
              <a:spcBef>
                <a:spcPts val="140"/>
              </a:spcBef>
              <a:buAutoNum type="arabicPeriod" startAt="5"/>
              <a:tabLst>
                <a:tab pos="585470" algn="l"/>
              </a:tabLst>
            </a:pPr>
            <a:r>
              <a:rPr sz="1800" spc="-5" dirty="0">
                <a:latin typeface="Calibri"/>
                <a:cs typeface="Calibri"/>
              </a:rPr>
              <a:t>Ингибиторы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ароматазы</a:t>
            </a:r>
            <a:endParaRPr sz="1800">
              <a:latin typeface="Calibri"/>
              <a:cs typeface="Calibri"/>
            </a:endParaRPr>
          </a:p>
          <a:p>
            <a:pPr marL="12700" marR="645160" lvl="2">
              <a:lnSpc>
                <a:spcPct val="106500"/>
              </a:lnSpc>
              <a:buAutoNum type="arabicPeriod" startAt="5"/>
              <a:tabLst>
                <a:tab pos="585470" algn="l"/>
              </a:tabLst>
            </a:pPr>
            <a:r>
              <a:rPr sz="1800" spc="-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ти</a:t>
            </a:r>
            <a:r>
              <a:rPr sz="1800" dirty="0">
                <a:latin typeface="Calibri"/>
                <a:cs typeface="Calibri"/>
              </a:rPr>
              <a:t>эс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енн</a:t>
            </a:r>
            <a:r>
              <a:rPr sz="1800" spc="-5" dirty="0">
                <a:latin typeface="Calibri"/>
                <a:cs typeface="Calibri"/>
              </a:rPr>
              <a:t>ые  субстанции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1674" y="3146556"/>
            <a:ext cx="2989580" cy="20701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/>
                <a:cs typeface="Calibri"/>
              </a:rPr>
              <a:t>Дополнить </a:t>
            </a:r>
            <a:r>
              <a:rPr sz="1800" b="1" spc="-15" dirty="0">
                <a:latin typeface="Calibri"/>
                <a:cs typeface="Calibri"/>
              </a:rPr>
              <a:t>главами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3</a:t>
            </a:r>
            <a:r>
              <a:rPr sz="1800" b="1" spc="-7" baseline="16203" dirty="0">
                <a:latin typeface="Calibri"/>
                <a:cs typeface="Calibri"/>
              </a:rPr>
              <a:t>1</a:t>
            </a:r>
            <a:r>
              <a:rPr sz="1800" b="1" spc="-5" dirty="0">
                <a:latin typeface="Calibri"/>
                <a:cs typeface="Calibri"/>
              </a:rPr>
              <a:t>-3</a:t>
            </a:r>
            <a:r>
              <a:rPr sz="1800" b="1" spc="-7" baseline="16203" dirty="0">
                <a:latin typeface="Calibri"/>
                <a:cs typeface="Calibri"/>
              </a:rPr>
              <a:t>5</a:t>
            </a:r>
            <a:r>
              <a:rPr sz="1800" b="1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buAutoNum type="arabicPeriod" startAt="31"/>
              <a:tabLst>
                <a:tab pos="315595" algn="l"/>
              </a:tabLst>
            </a:pPr>
            <a:r>
              <a:rPr sz="1800" spc="-5" dirty="0">
                <a:latin typeface="Calibri"/>
                <a:cs typeface="Calibri"/>
              </a:rPr>
              <a:t>Бета-2-агонисты (S3)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6500"/>
              </a:lnSpc>
              <a:buAutoNum type="arabicPeriod" startAt="31"/>
              <a:tabLst>
                <a:tab pos="315595" algn="l"/>
              </a:tabLst>
            </a:pPr>
            <a:r>
              <a:rPr sz="1800" spc="-5" dirty="0">
                <a:latin typeface="Calibri"/>
                <a:cs typeface="Calibri"/>
              </a:rPr>
              <a:t>Диуретики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маскирующие  агенты (S5)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buAutoNum type="arabicPeriod" startAt="31"/>
              <a:tabLst>
                <a:tab pos="315595" algn="l"/>
              </a:tabLst>
            </a:pPr>
            <a:r>
              <a:rPr sz="1800" spc="-15" dirty="0">
                <a:latin typeface="Calibri"/>
                <a:cs typeface="Calibri"/>
              </a:rPr>
              <a:t>Стимуляторы</a:t>
            </a:r>
            <a:r>
              <a:rPr sz="1800" spc="-5" dirty="0">
                <a:latin typeface="Calibri"/>
                <a:cs typeface="Calibri"/>
              </a:rPr>
              <a:t> (S6)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buAutoNum type="arabicPeriod" startAt="31"/>
              <a:tabLst>
                <a:tab pos="315595" algn="l"/>
              </a:tabLst>
            </a:pPr>
            <a:r>
              <a:rPr sz="1800" spc="-20" dirty="0">
                <a:latin typeface="Calibri"/>
                <a:cs typeface="Calibri"/>
              </a:rPr>
              <a:t>Глюкокортикоиды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(S9)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buAutoNum type="arabicPeriod" startAt="31"/>
              <a:tabLst>
                <a:tab pos="315595" algn="l"/>
              </a:tabLst>
            </a:pPr>
            <a:r>
              <a:rPr sz="1800" spc="-10" dirty="0">
                <a:latin typeface="Calibri"/>
                <a:cs typeface="Calibri"/>
              </a:rPr>
              <a:t>Бета-блокаторы</a:t>
            </a:r>
            <a:r>
              <a:rPr sz="1800" spc="-5" dirty="0">
                <a:latin typeface="Calibri"/>
                <a:cs typeface="Calibri"/>
              </a:rPr>
              <a:t> (P1)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73140" y="1098659"/>
            <a:ext cx="5906135" cy="10083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83945" marR="5080" indent="-1071880">
              <a:lnSpc>
                <a:spcPct val="101600"/>
              </a:lnSpc>
              <a:spcBef>
                <a:spcPts val="35"/>
              </a:spcBef>
            </a:pPr>
            <a:r>
              <a:rPr b="0" spc="-5" dirty="0">
                <a:latin typeface="Calibri"/>
                <a:cs typeface="Calibri"/>
              </a:rPr>
              <a:t>Постановление </a:t>
            </a:r>
            <a:r>
              <a:rPr b="0" spc="-10" dirty="0">
                <a:latin typeface="Calibri"/>
                <a:cs typeface="Calibri"/>
              </a:rPr>
              <a:t>Правительства </a:t>
            </a:r>
            <a:r>
              <a:rPr b="0" dirty="0">
                <a:latin typeface="Calibri"/>
                <a:cs typeface="Calibri"/>
              </a:rPr>
              <a:t>РФ  </a:t>
            </a:r>
            <a:r>
              <a:rPr b="0" spc="-15" dirty="0">
                <a:latin typeface="Calibri"/>
                <a:cs typeface="Calibri"/>
              </a:rPr>
              <a:t>от </a:t>
            </a:r>
            <a:r>
              <a:rPr b="0" spc="-5" dirty="0">
                <a:latin typeface="Calibri"/>
                <a:cs typeface="Calibri"/>
              </a:rPr>
              <a:t>23.08.2021 </a:t>
            </a:r>
            <a:r>
              <a:rPr b="0" dirty="0">
                <a:latin typeface="Calibri"/>
                <a:cs typeface="Calibri"/>
              </a:rPr>
              <a:t>№ 1387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57452" y="2089259"/>
            <a:ext cx="6137275" cy="29895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35"/>
              </a:spcBef>
            </a:pPr>
            <a:r>
              <a:rPr sz="3200" dirty="0">
                <a:latin typeface="Calibri"/>
                <a:cs typeface="Calibri"/>
              </a:rPr>
              <a:t>"О </a:t>
            </a:r>
            <a:r>
              <a:rPr sz="3200" spc="-5" dirty="0">
                <a:latin typeface="Calibri"/>
                <a:cs typeface="Calibri"/>
              </a:rPr>
              <a:t>внесении изменений </a:t>
            </a:r>
            <a:r>
              <a:rPr sz="3200" dirty="0">
                <a:latin typeface="Calibri"/>
                <a:cs typeface="Calibri"/>
              </a:rPr>
              <a:t>в  </a:t>
            </a:r>
            <a:r>
              <a:rPr sz="3200" spc="-5" dirty="0">
                <a:latin typeface="Calibri"/>
                <a:cs typeface="Calibri"/>
              </a:rPr>
              <a:t>перечень субстанций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5" dirty="0">
                <a:latin typeface="Calibri"/>
                <a:cs typeface="Calibri"/>
              </a:rPr>
              <a:t>(или)  </a:t>
            </a:r>
            <a:r>
              <a:rPr sz="3200" spc="-25" dirty="0">
                <a:latin typeface="Calibri"/>
                <a:cs typeface="Calibri"/>
              </a:rPr>
              <a:t>методов, </a:t>
            </a:r>
            <a:r>
              <a:rPr sz="3200" spc="-5" dirty="0">
                <a:latin typeface="Calibri"/>
                <a:cs typeface="Calibri"/>
              </a:rPr>
              <a:t>запрещенных для  </a:t>
            </a:r>
            <a:r>
              <a:rPr sz="3200" spc="-10" dirty="0">
                <a:latin typeface="Calibri"/>
                <a:cs typeface="Calibri"/>
              </a:rPr>
              <a:t>использования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спорте, </a:t>
            </a:r>
            <a:r>
              <a:rPr sz="3200" spc="-5" dirty="0">
                <a:latin typeface="Calibri"/>
                <a:cs typeface="Calibri"/>
              </a:rPr>
              <a:t>для </a:t>
            </a:r>
            <a:r>
              <a:rPr sz="3200" spc="-20" dirty="0">
                <a:latin typeface="Calibri"/>
                <a:cs typeface="Calibri"/>
              </a:rPr>
              <a:t>целей  </a:t>
            </a:r>
            <a:r>
              <a:rPr sz="3200" spc="-10" dirty="0">
                <a:latin typeface="Calibri"/>
                <a:cs typeface="Calibri"/>
              </a:rPr>
              <a:t>статей </a:t>
            </a:r>
            <a:r>
              <a:rPr sz="3200" spc="-5" dirty="0">
                <a:latin typeface="Calibri"/>
                <a:cs typeface="Calibri"/>
              </a:rPr>
              <a:t>230.1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5" dirty="0">
                <a:latin typeface="Calibri"/>
                <a:cs typeface="Calibri"/>
              </a:rPr>
              <a:t>230.2 </a:t>
            </a:r>
            <a:r>
              <a:rPr sz="3200" spc="-30" dirty="0">
                <a:latin typeface="Calibri"/>
                <a:cs typeface="Calibri"/>
              </a:rPr>
              <a:t>Уголовного  кодекса </a:t>
            </a:r>
            <a:r>
              <a:rPr sz="3200" spc="-15" dirty="0">
                <a:latin typeface="Calibri"/>
                <a:cs typeface="Calibri"/>
              </a:rPr>
              <a:t>Российской</a:t>
            </a:r>
            <a:r>
              <a:rPr sz="3200" spc="-10" dirty="0">
                <a:latin typeface="Calibri"/>
                <a:cs typeface="Calibri"/>
              </a:rPr>
              <a:t> Федерации"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48975" y="0"/>
            <a:ext cx="497205" cy="532130"/>
          </a:xfrm>
          <a:custGeom>
            <a:avLst/>
            <a:gdLst/>
            <a:ahLst/>
            <a:cxnLst/>
            <a:rect l="l" t="t" r="r" b="b"/>
            <a:pathLst>
              <a:path w="497204" h="532130">
                <a:moveTo>
                  <a:pt x="496676" y="0"/>
                </a:moveTo>
                <a:lnTo>
                  <a:pt x="0" y="0"/>
                </a:lnTo>
                <a:lnTo>
                  <a:pt x="0" y="385711"/>
                </a:lnTo>
                <a:lnTo>
                  <a:pt x="24396" y="427297"/>
                </a:lnTo>
                <a:lnTo>
                  <a:pt x="222492" y="526249"/>
                </a:lnTo>
                <a:lnTo>
                  <a:pt x="248338" y="531621"/>
                </a:lnTo>
                <a:lnTo>
                  <a:pt x="262065" y="530278"/>
                </a:lnTo>
                <a:lnTo>
                  <a:pt x="470830" y="427297"/>
                </a:lnTo>
                <a:lnTo>
                  <a:pt x="496676" y="385711"/>
                </a:lnTo>
                <a:lnTo>
                  <a:pt x="49667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07196" y="151038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702" y="1578375"/>
            <a:ext cx="748665" cy="730250"/>
          </a:xfrm>
          <a:custGeom>
            <a:avLst/>
            <a:gdLst/>
            <a:ahLst/>
            <a:cxnLst/>
            <a:rect l="l" t="t" r="r" b="b"/>
            <a:pathLst>
              <a:path w="748665" h="730250">
                <a:moveTo>
                  <a:pt x="279807" y="622641"/>
                </a:moveTo>
                <a:lnTo>
                  <a:pt x="252336" y="622641"/>
                </a:lnTo>
                <a:lnTo>
                  <a:pt x="244214" y="632854"/>
                </a:lnTo>
                <a:lnTo>
                  <a:pt x="235036" y="643183"/>
                </a:lnTo>
                <a:lnTo>
                  <a:pt x="226151" y="652518"/>
                </a:lnTo>
                <a:lnTo>
                  <a:pt x="218906" y="659745"/>
                </a:lnTo>
                <a:lnTo>
                  <a:pt x="213259" y="665563"/>
                </a:lnTo>
                <a:lnTo>
                  <a:pt x="196873" y="692141"/>
                </a:lnTo>
                <a:lnTo>
                  <a:pt x="197202" y="700330"/>
                </a:lnTo>
                <a:lnTo>
                  <a:pt x="227513" y="727997"/>
                </a:lnTo>
                <a:lnTo>
                  <a:pt x="247174" y="729935"/>
                </a:lnTo>
                <a:lnTo>
                  <a:pt x="501104" y="729935"/>
                </a:lnTo>
                <a:lnTo>
                  <a:pt x="543355" y="716163"/>
                </a:lnTo>
                <a:lnTo>
                  <a:pt x="549220" y="706280"/>
                </a:lnTo>
                <a:lnTo>
                  <a:pt x="247174" y="706280"/>
                </a:lnTo>
                <a:lnTo>
                  <a:pt x="237805" y="705754"/>
                </a:lnTo>
                <a:lnTo>
                  <a:pt x="230160" y="704231"/>
                </a:lnTo>
                <a:lnTo>
                  <a:pt x="224458" y="701789"/>
                </a:lnTo>
                <a:lnTo>
                  <a:pt x="220915" y="698507"/>
                </a:lnTo>
                <a:lnTo>
                  <a:pt x="219321" y="696074"/>
                </a:lnTo>
                <a:lnTo>
                  <a:pt x="220118" y="693606"/>
                </a:lnTo>
                <a:lnTo>
                  <a:pt x="222509" y="690363"/>
                </a:lnTo>
                <a:lnTo>
                  <a:pt x="235638" y="676879"/>
                </a:lnTo>
                <a:lnTo>
                  <a:pt x="250042" y="661870"/>
                </a:lnTo>
                <a:lnTo>
                  <a:pt x="262503" y="647923"/>
                </a:lnTo>
                <a:lnTo>
                  <a:pt x="272575" y="634894"/>
                </a:lnTo>
                <a:lnTo>
                  <a:pt x="279807" y="622641"/>
                </a:lnTo>
                <a:close/>
              </a:path>
              <a:path w="748665" h="730250">
                <a:moveTo>
                  <a:pt x="495942" y="622641"/>
                </a:moveTo>
                <a:lnTo>
                  <a:pt x="468471" y="622641"/>
                </a:lnTo>
                <a:lnTo>
                  <a:pt x="475703" y="634894"/>
                </a:lnTo>
                <a:lnTo>
                  <a:pt x="485775" y="647923"/>
                </a:lnTo>
                <a:lnTo>
                  <a:pt x="498236" y="661870"/>
                </a:lnTo>
                <a:lnTo>
                  <a:pt x="512640" y="676879"/>
                </a:lnTo>
                <a:lnTo>
                  <a:pt x="525769" y="690363"/>
                </a:lnTo>
                <a:lnTo>
                  <a:pt x="527779" y="692796"/>
                </a:lnTo>
                <a:lnTo>
                  <a:pt x="527779" y="693201"/>
                </a:lnTo>
                <a:lnTo>
                  <a:pt x="528957" y="695669"/>
                </a:lnTo>
                <a:lnTo>
                  <a:pt x="527363" y="698507"/>
                </a:lnTo>
                <a:lnTo>
                  <a:pt x="523820" y="701789"/>
                </a:lnTo>
                <a:lnTo>
                  <a:pt x="518118" y="704231"/>
                </a:lnTo>
                <a:lnTo>
                  <a:pt x="510473" y="705754"/>
                </a:lnTo>
                <a:lnTo>
                  <a:pt x="501104" y="706280"/>
                </a:lnTo>
                <a:lnTo>
                  <a:pt x="549220" y="706280"/>
                </a:lnTo>
                <a:lnTo>
                  <a:pt x="551076" y="700330"/>
                </a:lnTo>
                <a:lnTo>
                  <a:pt x="551405" y="692141"/>
                </a:lnTo>
                <a:lnTo>
                  <a:pt x="549863" y="684795"/>
                </a:lnTo>
                <a:lnTo>
                  <a:pt x="522127" y="652518"/>
                </a:lnTo>
                <a:lnTo>
                  <a:pt x="513242" y="643183"/>
                </a:lnTo>
                <a:lnTo>
                  <a:pt x="504064" y="632854"/>
                </a:lnTo>
                <a:lnTo>
                  <a:pt x="495942" y="622641"/>
                </a:lnTo>
                <a:close/>
              </a:path>
              <a:path w="748665" h="730250">
                <a:moveTo>
                  <a:pt x="685402" y="0"/>
                </a:moveTo>
                <a:lnTo>
                  <a:pt x="62876" y="0"/>
                </a:lnTo>
                <a:lnTo>
                  <a:pt x="38451" y="5080"/>
                </a:lnTo>
                <a:lnTo>
                  <a:pt x="18460" y="18920"/>
                </a:lnTo>
                <a:lnTo>
                  <a:pt x="4957" y="39419"/>
                </a:lnTo>
                <a:lnTo>
                  <a:pt x="0" y="64477"/>
                </a:lnTo>
                <a:lnTo>
                  <a:pt x="0" y="558163"/>
                </a:lnTo>
                <a:lnTo>
                  <a:pt x="4957" y="583207"/>
                </a:lnTo>
                <a:lnTo>
                  <a:pt x="18460" y="603708"/>
                </a:lnTo>
                <a:lnTo>
                  <a:pt x="38451" y="617556"/>
                </a:lnTo>
                <a:lnTo>
                  <a:pt x="62876" y="622641"/>
                </a:lnTo>
                <a:lnTo>
                  <a:pt x="685402" y="622641"/>
                </a:lnTo>
                <a:lnTo>
                  <a:pt x="709827" y="617556"/>
                </a:lnTo>
                <a:lnTo>
                  <a:pt x="729818" y="603708"/>
                </a:lnTo>
                <a:lnTo>
                  <a:pt x="743321" y="583207"/>
                </a:lnTo>
                <a:lnTo>
                  <a:pt x="744967" y="574890"/>
                </a:lnTo>
                <a:lnTo>
                  <a:pt x="54146" y="574890"/>
                </a:lnTo>
                <a:lnTo>
                  <a:pt x="46559" y="567557"/>
                </a:lnTo>
                <a:lnTo>
                  <a:pt x="46559" y="55082"/>
                </a:lnTo>
                <a:lnTo>
                  <a:pt x="54146" y="47749"/>
                </a:lnTo>
                <a:lnTo>
                  <a:pt x="744969" y="47749"/>
                </a:lnTo>
                <a:lnTo>
                  <a:pt x="743321" y="39419"/>
                </a:lnTo>
                <a:lnTo>
                  <a:pt x="729818" y="18920"/>
                </a:lnTo>
                <a:lnTo>
                  <a:pt x="709827" y="5080"/>
                </a:lnTo>
                <a:lnTo>
                  <a:pt x="685402" y="0"/>
                </a:lnTo>
                <a:close/>
              </a:path>
              <a:path w="748665" h="730250">
                <a:moveTo>
                  <a:pt x="744969" y="47749"/>
                </a:moveTo>
                <a:lnTo>
                  <a:pt x="694548" y="47749"/>
                </a:lnTo>
                <a:lnTo>
                  <a:pt x="701719" y="55082"/>
                </a:lnTo>
                <a:lnTo>
                  <a:pt x="701719" y="567557"/>
                </a:lnTo>
                <a:lnTo>
                  <a:pt x="694548" y="574890"/>
                </a:lnTo>
                <a:lnTo>
                  <a:pt x="744967" y="574890"/>
                </a:lnTo>
                <a:lnTo>
                  <a:pt x="748278" y="558163"/>
                </a:lnTo>
                <a:lnTo>
                  <a:pt x="748278" y="64477"/>
                </a:lnTo>
                <a:lnTo>
                  <a:pt x="744969" y="47749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236" y="1674251"/>
            <a:ext cx="561340" cy="384175"/>
          </a:xfrm>
          <a:custGeom>
            <a:avLst/>
            <a:gdLst/>
            <a:ahLst/>
            <a:cxnLst/>
            <a:rect l="l" t="t" r="r" b="b"/>
            <a:pathLst>
              <a:path w="561340" h="384175">
                <a:moveTo>
                  <a:pt x="521404" y="0"/>
                </a:moveTo>
                <a:lnTo>
                  <a:pt x="39804" y="0"/>
                </a:lnTo>
                <a:lnTo>
                  <a:pt x="24344" y="3154"/>
                </a:lnTo>
                <a:lnTo>
                  <a:pt x="11688" y="11777"/>
                </a:lnTo>
                <a:lnTo>
                  <a:pt x="3139" y="24605"/>
                </a:lnTo>
                <a:lnTo>
                  <a:pt x="0" y="40375"/>
                </a:lnTo>
                <a:lnTo>
                  <a:pt x="0" y="343066"/>
                </a:lnTo>
                <a:lnTo>
                  <a:pt x="3139" y="358900"/>
                </a:lnTo>
                <a:lnTo>
                  <a:pt x="11688" y="371868"/>
                </a:lnTo>
                <a:lnTo>
                  <a:pt x="24344" y="380631"/>
                </a:lnTo>
                <a:lnTo>
                  <a:pt x="39804" y="383849"/>
                </a:lnTo>
                <a:lnTo>
                  <a:pt x="521404" y="383849"/>
                </a:lnTo>
                <a:lnTo>
                  <a:pt x="536864" y="380631"/>
                </a:lnTo>
                <a:lnTo>
                  <a:pt x="549520" y="371868"/>
                </a:lnTo>
                <a:lnTo>
                  <a:pt x="557484" y="359788"/>
                </a:lnTo>
                <a:lnTo>
                  <a:pt x="30658" y="359788"/>
                </a:lnTo>
                <a:lnTo>
                  <a:pt x="23097" y="352040"/>
                </a:lnTo>
                <a:lnTo>
                  <a:pt x="23097" y="340613"/>
                </a:lnTo>
                <a:lnTo>
                  <a:pt x="57725" y="308377"/>
                </a:lnTo>
                <a:lnTo>
                  <a:pt x="23097" y="308377"/>
                </a:lnTo>
                <a:lnTo>
                  <a:pt x="23097" y="31400"/>
                </a:lnTo>
                <a:lnTo>
                  <a:pt x="30658" y="23653"/>
                </a:lnTo>
                <a:lnTo>
                  <a:pt x="557435" y="23653"/>
                </a:lnTo>
                <a:lnTo>
                  <a:pt x="549520" y="11777"/>
                </a:lnTo>
                <a:lnTo>
                  <a:pt x="536864" y="3154"/>
                </a:lnTo>
                <a:lnTo>
                  <a:pt x="521404" y="0"/>
                </a:lnTo>
                <a:close/>
              </a:path>
              <a:path w="561340" h="384175">
                <a:moveTo>
                  <a:pt x="561209" y="174580"/>
                </a:moveTo>
                <a:lnTo>
                  <a:pt x="538111" y="174580"/>
                </a:lnTo>
                <a:lnTo>
                  <a:pt x="538111" y="352040"/>
                </a:lnTo>
                <a:lnTo>
                  <a:pt x="530551" y="359788"/>
                </a:lnTo>
                <a:lnTo>
                  <a:pt x="557484" y="359788"/>
                </a:lnTo>
                <a:lnTo>
                  <a:pt x="558069" y="358900"/>
                </a:lnTo>
                <a:lnTo>
                  <a:pt x="561209" y="343066"/>
                </a:lnTo>
                <a:lnTo>
                  <a:pt x="561209" y="174580"/>
                </a:lnTo>
                <a:close/>
              </a:path>
              <a:path w="561340" h="384175">
                <a:moveTo>
                  <a:pt x="173128" y="231696"/>
                </a:moveTo>
                <a:lnTo>
                  <a:pt x="140094" y="231696"/>
                </a:lnTo>
                <a:lnTo>
                  <a:pt x="225678" y="319394"/>
                </a:lnTo>
                <a:lnTo>
                  <a:pt x="228069" y="322256"/>
                </a:lnTo>
                <a:lnTo>
                  <a:pt x="231239" y="323482"/>
                </a:lnTo>
                <a:lnTo>
                  <a:pt x="238410" y="322665"/>
                </a:lnTo>
                <a:lnTo>
                  <a:pt x="241190" y="321030"/>
                </a:lnTo>
                <a:lnTo>
                  <a:pt x="261115" y="292472"/>
                </a:lnTo>
                <a:lnTo>
                  <a:pt x="232434" y="292472"/>
                </a:lnTo>
                <a:lnTo>
                  <a:pt x="173128" y="231696"/>
                </a:lnTo>
                <a:close/>
              </a:path>
              <a:path w="561340" h="384175">
                <a:moveTo>
                  <a:pt x="144485" y="202321"/>
                </a:moveTo>
                <a:lnTo>
                  <a:pt x="137314" y="202321"/>
                </a:lnTo>
                <a:lnTo>
                  <a:pt x="132533" y="206408"/>
                </a:lnTo>
                <a:lnTo>
                  <a:pt x="23097" y="308377"/>
                </a:lnTo>
                <a:lnTo>
                  <a:pt x="57725" y="308377"/>
                </a:lnTo>
                <a:lnTo>
                  <a:pt x="140094" y="231696"/>
                </a:lnTo>
                <a:lnTo>
                  <a:pt x="173128" y="231696"/>
                </a:lnTo>
                <a:lnTo>
                  <a:pt x="144485" y="202321"/>
                </a:lnTo>
                <a:close/>
              </a:path>
              <a:path w="561340" h="384175">
                <a:moveTo>
                  <a:pt x="350651" y="131344"/>
                </a:moveTo>
                <a:lnTo>
                  <a:pt x="346676" y="131753"/>
                </a:lnTo>
                <a:lnTo>
                  <a:pt x="343481" y="133388"/>
                </a:lnTo>
                <a:lnTo>
                  <a:pt x="341116" y="136658"/>
                </a:lnTo>
                <a:lnTo>
                  <a:pt x="232434" y="292472"/>
                </a:lnTo>
                <a:lnTo>
                  <a:pt x="261115" y="292472"/>
                </a:lnTo>
                <a:lnTo>
                  <a:pt x="351041" y="163581"/>
                </a:lnTo>
                <a:lnTo>
                  <a:pt x="380511" y="163581"/>
                </a:lnTo>
                <a:lnTo>
                  <a:pt x="359823" y="136249"/>
                </a:lnTo>
                <a:lnTo>
                  <a:pt x="357823" y="133388"/>
                </a:lnTo>
                <a:lnTo>
                  <a:pt x="354237" y="131753"/>
                </a:lnTo>
                <a:lnTo>
                  <a:pt x="350651" y="131344"/>
                </a:lnTo>
                <a:close/>
              </a:path>
              <a:path w="561340" h="384175">
                <a:moveTo>
                  <a:pt x="380511" y="163581"/>
                </a:moveTo>
                <a:lnTo>
                  <a:pt x="351041" y="163581"/>
                </a:lnTo>
                <a:lnTo>
                  <a:pt x="433846" y="273297"/>
                </a:lnTo>
                <a:lnTo>
                  <a:pt x="435820" y="276158"/>
                </a:lnTo>
                <a:lnTo>
                  <a:pt x="439406" y="277793"/>
                </a:lnTo>
                <a:lnTo>
                  <a:pt x="442601" y="278202"/>
                </a:lnTo>
                <a:lnTo>
                  <a:pt x="446187" y="278202"/>
                </a:lnTo>
                <a:lnTo>
                  <a:pt x="449357" y="276567"/>
                </a:lnTo>
                <a:lnTo>
                  <a:pt x="451747" y="274115"/>
                </a:lnTo>
                <a:lnTo>
                  <a:pt x="475107" y="247192"/>
                </a:lnTo>
                <a:lnTo>
                  <a:pt x="443797" y="247192"/>
                </a:lnTo>
                <a:lnTo>
                  <a:pt x="380511" y="163581"/>
                </a:lnTo>
                <a:close/>
              </a:path>
              <a:path w="561340" h="384175">
                <a:moveTo>
                  <a:pt x="557435" y="23653"/>
                </a:moveTo>
                <a:lnTo>
                  <a:pt x="530551" y="23653"/>
                </a:lnTo>
                <a:lnTo>
                  <a:pt x="538111" y="31400"/>
                </a:lnTo>
                <a:lnTo>
                  <a:pt x="538111" y="138684"/>
                </a:lnTo>
                <a:lnTo>
                  <a:pt x="443797" y="247192"/>
                </a:lnTo>
                <a:lnTo>
                  <a:pt x="475107" y="247192"/>
                </a:lnTo>
                <a:lnTo>
                  <a:pt x="538111" y="174580"/>
                </a:lnTo>
                <a:lnTo>
                  <a:pt x="561209" y="174580"/>
                </a:lnTo>
                <a:lnTo>
                  <a:pt x="561209" y="40375"/>
                </a:lnTo>
                <a:lnTo>
                  <a:pt x="558069" y="24605"/>
                </a:lnTo>
                <a:lnTo>
                  <a:pt x="557435" y="23653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7848" y="2069136"/>
            <a:ext cx="69984" cy="7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2431" y="4934344"/>
            <a:ext cx="6055360" cy="1680845"/>
          </a:xfrm>
          <a:custGeom>
            <a:avLst/>
            <a:gdLst/>
            <a:ahLst/>
            <a:cxnLst/>
            <a:rect l="l" t="t" r="r" b="b"/>
            <a:pathLst>
              <a:path w="6055359" h="1680845">
                <a:moveTo>
                  <a:pt x="3226504" y="0"/>
                </a:moveTo>
                <a:lnTo>
                  <a:pt x="3170995" y="1063"/>
                </a:lnTo>
                <a:lnTo>
                  <a:pt x="3116843" y="4935"/>
                </a:lnTo>
                <a:lnTo>
                  <a:pt x="3065680" y="11588"/>
                </a:lnTo>
                <a:lnTo>
                  <a:pt x="3019135" y="20995"/>
                </a:lnTo>
                <a:lnTo>
                  <a:pt x="2978839" y="33130"/>
                </a:lnTo>
                <a:lnTo>
                  <a:pt x="59094" y="1062808"/>
                </a:lnTo>
                <a:lnTo>
                  <a:pt x="20009" y="1080608"/>
                </a:lnTo>
                <a:lnTo>
                  <a:pt x="0" y="1119404"/>
                </a:lnTo>
                <a:lnTo>
                  <a:pt x="18270" y="1138398"/>
                </a:lnTo>
                <a:lnTo>
                  <a:pt x="54855" y="1155787"/>
                </a:lnTo>
                <a:lnTo>
                  <a:pt x="109352" y="1170570"/>
                </a:lnTo>
                <a:lnTo>
                  <a:pt x="2668210" y="1666320"/>
                </a:lnTo>
                <a:lnTo>
                  <a:pt x="2718107" y="1673841"/>
                </a:lnTo>
                <a:lnTo>
                  <a:pt x="2771697" y="1678473"/>
                </a:lnTo>
                <a:lnTo>
                  <a:pt x="2827297" y="1680244"/>
                </a:lnTo>
                <a:lnTo>
                  <a:pt x="2883223" y="1679180"/>
                </a:lnTo>
                <a:lnTo>
                  <a:pt x="2937791" y="1675308"/>
                </a:lnTo>
                <a:lnTo>
                  <a:pt x="2989318" y="1668656"/>
                </a:lnTo>
                <a:lnTo>
                  <a:pt x="3036120" y="1659248"/>
                </a:lnTo>
                <a:lnTo>
                  <a:pt x="3076514" y="1647113"/>
                </a:lnTo>
                <a:lnTo>
                  <a:pt x="5996259" y="586264"/>
                </a:lnTo>
                <a:lnTo>
                  <a:pt x="6035344" y="567480"/>
                </a:lnTo>
                <a:lnTo>
                  <a:pt x="6055353" y="527896"/>
                </a:lnTo>
                <a:lnTo>
                  <a:pt x="6037083" y="509099"/>
                </a:lnTo>
                <a:lnTo>
                  <a:pt x="6000498" y="492301"/>
                </a:lnTo>
                <a:lnTo>
                  <a:pt x="5946001" y="478502"/>
                </a:lnTo>
                <a:lnTo>
                  <a:pt x="3384872" y="13923"/>
                </a:lnTo>
                <a:lnTo>
                  <a:pt x="3335073" y="6403"/>
                </a:lnTo>
                <a:lnTo>
                  <a:pt x="3281740" y="1770"/>
                </a:lnTo>
                <a:lnTo>
                  <a:pt x="3226504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9878" y="5396128"/>
            <a:ext cx="6063615" cy="1207770"/>
          </a:xfrm>
          <a:custGeom>
            <a:avLst/>
            <a:gdLst/>
            <a:ahLst/>
            <a:cxnLst/>
            <a:rect l="l" t="t" r="r" b="b"/>
            <a:pathLst>
              <a:path w="6063615" h="1207770">
                <a:moveTo>
                  <a:pt x="6063493" y="0"/>
                </a:moveTo>
                <a:lnTo>
                  <a:pt x="4772" y="538957"/>
                </a:lnTo>
                <a:lnTo>
                  <a:pt x="1544" y="590460"/>
                </a:lnTo>
                <a:lnTo>
                  <a:pt x="0" y="641964"/>
                </a:lnTo>
                <a:lnTo>
                  <a:pt x="28633" y="680249"/>
                </a:lnTo>
                <a:lnTo>
                  <a:pt x="2833560" y="1207245"/>
                </a:lnTo>
                <a:lnTo>
                  <a:pt x="5886641" y="155712"/>
                </a:lnTo>
                <a:lnTo>
                  <a:pt x="6058720" y="76626"/>
                </a:lnTo>
                <a:lnTo>
                  <a:pt x="6063493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4453" y="4823216"/>
            <a:ext cx="6055360" cy="1682114"/>
          </a:xfrm>
          <a:custGeom>
            <a:avLst/>
            <a:gdLst/>
            <a:ahLst/>
            <a:cxnLst/>
            <a:rect l="l" t="t" r="r" b="b"/>
            <a:pathLst>
              <a:path w="6055359" h="1682115">
                <a:moveTo>
                  <a:pt x="3228730" y="0"/>
                </a:moveTo>
                <a:lnTo>
                  <a:pt x="3173089" y="1060"/>
                </a:lnTo>
                <a:lnTo>
                  <a:pt x="3118685" y="4929"/>
                </a:lnTo>
                <a:lnTo>
                  <a:pt x="3067113" y="11579"/>
                </a:lnTo>
                <a:lnTo>
                  <a:pt x="3019966" y="20984"/>
                </a:lnTo>
                <a:lnTo>
                  <a:pt x="2978839" y="33114"/>
                </a:lnTo>
                <a:lnTo>
                  <a:pt x="59095" y="1063208"/>
                </a:lnTo>
                <a:lnTo>
                  <a:pt x="20010" y="1081165"/>
                </a:lnTo>
                <a:lnTo>
                  <a:pt x="0" y="1120684"/>
                </a:lnTo>
                <a:lnTo>
                  <a:pt x="18270" y="1139850"/>
                </a:lnTo>
                <a:lnTo>
                  <a:pt x="54855" y="1157023"/>
                </a:lnTo>
                <a:lnTo>
                  <a:pt x="109351" y="1171004"/>
                </a:lnTo>
                <a:lnTo>
                  <a:pt x="2670481" y="1666929"/>
                </a:lnTo>
                <a:lnTo>
                  <a:pt x="2720280" y="1675143"/>
                </a:lnTo>
                <a:lnTo>
                  <a:pt x="2773613" y="1680128"/>
                </a:lnTo>
                <a:lnTo>
                  <a:pt x="2828849" y="1682025"/>
                </a:lnTo>
                <a:lnTo>
                  <a:pt x="2884358" y="1680975"/>
                </a:lnTo>
                <a:lnTo>
                  <a:pt x="2938510" y="1677119"/>
                </a:lnTo>
                <a:lnTo>
                  <a:pt x="2989673" y="1670599"/>
                </a:lnTo>
                <a:lnTo>
                  <a:pt x="3036218" y="1661556"/>
                </a:lnTo>
                <a:lnTo>
                  <a:pt x="3076514" y="1650132"/>
                </a:lnTo>
                <a:lnTo>
                  <a:pt x="5996258" y="620038"/>
                </a:lnTo>
                <a:lnTo>
                  <a:pt x="6035343" y="601233"/>
                </a:lnTo>
                <a:lnTo>
                  <a:pt x="6055353" y="561646"/>
                </a:lnTo>
                <a:lnTo>
                  <a:pt x="6037082" y="542853"/>
                </a:lnTo>
                <a:lnTo>
                  <a:pt x="6000497" y="526054"/>
                </a:lnTo>
                <a:lnTo>
                  <a:pt x="5946001" y="512242"/>
                </a:lnTo>
                <a:lnTo>
                  <a:pt x="3387142" y="13952"/>
                </a:lnTo>
                <a:lnTo>
                  <a:pt x="3337351" y="6418"/>
                </a:lnTo>
                <a:lnTo>
                  <a:pt x="3284016" y="1776"/>
                </a:lnTo>
                <a:lnTo>
                  <a:pt x="32287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3873" y="4887974"/>
            <a:ext cx="5420995" cy="1504315"/>
          </a:xfrm>
          <a:custGeom>
            <a:avLst/>
            <a:gdLst/>
            <a:ahLst/>
            <a:cxnLst/>
            <a:rect l="l" t="t" r="r" b="b"/>
            <a:pathLst>
              <a:path w="5420995" h="1504314">
                <a:moveTo>
                  <a:pt x="2842750" y="0"/>
                </a:moveTo>
                <a:lnTo>
                  <a:pt x="0" y="1003186"/>
                </a:lnTo>
                <a:lnTo>
                  <a:pt x="2575214" y="1504257"/>
                </a:lnTo>
                <a:lnTo>
                  <a:pt x="5420978" y="500095"/>
                </a:lnTo>
                <a:lnTo>
                  <a:pt x="2842750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8989" y="4887974"/>
            <a:ext cx="2846070" cy="1504315"/>
          </a:xfrm>
          <a:custGeom>
            <a:avLst/>
            <a:gdLst/>
            <a:ahLst/>
            <a:cxnLst/>
            <a:rect l="l" t="t" r="r" b="b"/>
            <a:pathLst>
              <a:path w="2846070" h="1504314">
                <a:moveTo>
                  <a:pt x="267722" y="0"/>
                </a:moveTo>
                <a:lnTo>
                  <a:pt x="0" y="1504257"/>
                </a:lnTo>
                <a:lnTo>
                  <a:pt x="2845862" y="500095"/>
                </a:lnTo>
                <a:lnTo>
                  <a:pt x="267722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9033" y="6159320"/>
            <a:ext cx="252834" cy="6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97174" y="5069818"/>
            <a:ext cx="448945" cy="89535"/>
          </a:xfrm>
          <a:custGeom>
            <a:avLst/>
            <a:gdLst/>
            <a:ahLst/>
            <a:cxnLst/>
            <a:rect l="l" t="t" r="r" b="b"/>
            <a:pathLst>
              <a:path w="448945" h="89535">
                <a:moveTo>
                  <a:pt x="38168" y="0"/>
                </a:moveTo>
                <a:lnTo>
                  <a:pt x="0" y="4786"/>
                </a:lnTo>
                <a:lnTo>
                  <a:pt x="2387" y="9571"/>
                </a:lnTo>
                <a:lnTo>
                  <a:pt x="11920" y="9571"/>
                </a:lnTo>
                <a:lnTo>
                  <a:pt x="410390" y="88531"/>
                </a:lnTo>
                <a:lnTo>
                  <a:pt x="418251" y="89503"/>
                </a:lnTo>
                <a:lnTo>
                  <a:pt x="426788" y="89129"/>
                </a:lnTo>
                <a:lnTo>
                  <a:pt x="434877" y="87857"/>
                </a:lnTo>
                <a:lnTo>
                  <a:pt x="441394" y="86136"/>
                </a:lnTo>
                <a:lnTo>
                  <a:pt x="448560" y="83746"/>
                </a:lnTo>
                <a:lnTo>
                  <a:pt x="446171" y="81351"/>
                </a:lnTo>
                <a:lnTo>
                  <a:pt x="436639" y="78959"/>
                </a:lnTo>
                <a:lnTo>
                  <a:pt x="38168" y="0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9005" y="3946960"/>
            <a:ext cx="1880791" cy="1450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19215" y="3977170"/>
            <a:ext cx="1766570" cy="1331595"/>
          </a:xfrm>
          <a:custGeom>
            <a:avLst/>
            <a:gdLst/>
            <a:ahLst/>
            <a:cxnLst/>
            <a:rect l="l" t="t" r="r" b="b"/>
            <a:pathLst>
              <a:path w="1766570" h="1331595">
                <a:moveTo>
                  <a:pt x="883443" y="0"/>
                </a:moveTo>
                <a:lnTo>
                  <a:pt x="825368" y="1258"/>
                </a:lnTo>
                <a:lnTo>
                  <a:pt x="768294" y="4982"/>
                </a:lnTo>
                <a:lnTo>
                  <a:pt x="712337" y="11093"/>
                </a:lnTo>
                <a:lnTo>
                  <a:pt x="657616" y="19513"/>
                </a:lnTo>
                <a:lnTo>
                  <a:pt x="604245" y="30164"/>
                </a:lnTo>
                <a:lnTo>
                  <a:pt x="552342" y="42969"/>
                </a:lnTo>
                <a:lnTo>
                  <a:pt x="502023" y="57850"/>
                </a:lnTo>
                <a:lnTo>
                  <a:pt x="453405" y="74728"/>
                </a:lnTo>
                <a:lnTo>
                  <a:pt x="406604" y="93525"/>
                </a:lnTo>
                <a:lnTo>
                  <a:pt x="361736" y="114164"/>
                </a:lnTo>
                <a:lnTo>
                  <a:pt x="318919" y="136567"/>
                </a:lnTo>
                <a:lnTo>
                  <a:pt x="278268" y="160655"/>
                </a:lnTo>
                <a:lnTo>
                  <a:pt x="239901" y="186351"/>
                </a:lnTo>
                <a:lnTo>
                  <a:pt x="203933" y="213577"/>
                </a:lnTo>
                <a:lnTo>
                  <a:pt x="170482" y="242255"/>
                </a:lnTo>
                <a:lnTo>
                  <a:pt x="139663" y="272307"/>
                </a:lnTo>
                <a:lnTo>
                  <a:pt x="111594" y="303655"/>
                </a:lnTo>
                <a:lnTo>
                  <a:pt x="86391" y="336221"/>
                </a:lnTo>
                <a:lnTo>
                  <a:pt x="64170" y="369926"/>
                </a:lnTo>
                <a:lnTo>
                  <a:pt x="45048" y="404695"/>
                </a:lnTo>
                <a:lnTo>
                  <a:pt x="29141" y="440447"/>
                </a:lnTo>
                <a:lnTo>
                  <a:pt x="16566" y="477106"/>
                </a:lnTo>
                <a:lnTo>
                  <a:pt x="7440" y="514592"/>
                </a:lnTo>
                <a:lnTo>
                  <a:pt x="1879" y="552830"/>
                </a:lnTo>
                <a:lnTo>
                  <a:pt x="0" y="591739"/>
                </a:lnTo>
                <a:lnTo>
                  <a:pt x="2372" y="635266"/>
                </a:lnTo>
                <a:lnTo>
                  <a:pt x="9376" y="677902"/>
                </a:lnTo>
                <a:lnTo>
                  <a:pt x="20845" y="719544"/>
                </a:lnTo>
                <a:lnTo>
                  <a:pt x="36610" y="760086"/>
                </a:lnTo>
                <a:lnTo>
                  <a:pt x="56502" y="799425"/>
                </a:lnTo>
                <a:lnTo>
                  <a:pt x="80354" y="837455"/>
                </a:lnTo>
                <a:lnTo>
                  <a:pt x="107998" y="874072"/>
                </a:lnTo>
                <a:lnTo>
                  <a:pt x="139265" y="909171"/>
                </a:lnTo>
                <a:lnTo>
                  <a:pt x="173988" y="942647"/>
                </a:lnTo>
                <a:lnTo>
                  <a:pt x="211997" y="974396"/>
                </a:lnTo>
                <a:lnTo>
                  <a:pt x="253126" y="1004313"/>
                </a:lnTo>
                <a:lnTo>
                  <a:pt x="297205" y="1032294"/>
                </a:lnTo>
                <a:lnTo>
                  <a:pt x="344067" y="1058234"/>
                </a:lnTo>
                <a:lnTo>
                  <a:pt x="393543" y="1082027"/>
                </a:lnTo>
                <a:lnTo>
                  <a:pt x="445465" y="1103570"/>
                </a:lnTo>
                <a:lnTo>
                  <a:pt x="499666" y="1122758"/>
                </a:lnTo>
                <a:lnTo>
                  <a:pt x="515143" y="1331514"/>
                </a:lnTo>
                <a:lnTo>
                  <a:pt x="758031" y="1175146"/>
                </a:lnTo>
                <a:lnTo>
                  <a:pt x="1029281" y="1175146"/>
                </a:lnTo>
                <a:lnTo>
                  <a:pt x="1054533" y="1172388"/>
                </a:lnTo>
                <a:lnTo>
                  <a:pt x="1109243" y="1163967"/>
                </a:lnTo>
                <a:lnTo>
                  <a:pt x="1162600" y="1153316"/>
                </a:lnTo>
                <a:lnTo>
                  <a:pt x="1214487" y="1140511"/>
                </a:lnTo>
                <a:lnTo>
                  <a:pt x="1264787" y="1125630"/>
                </a:lnTo>
                <a:lnTo>
                  <a:pt x="1313386" y="1108753"/>
                </a:lnTo>
                <a:lnTo>
                  <a:pt x="1360166" y="1089955"/>
                </a:lnTo>
                <a:lnTo>
                  <a:pt x="1405011" y="1069316"/>
                </a:lnTo>
                <a:lnTo>
                  <a:pt x="1447805" y="1046913"/>
                </a:lnTo>
                <a:lnTo>
                  <a:pt x="1488432" y="1022825"/>
                </a:lnTo>
                <a:lnTo>
                  <a:pt x="1526776" y="997129"/>
                </a:lnTo>
                <a:lnTo>
                  <a:pt x="1562720" y="969903"/>
                </a:lnTo>
                <a:lnTo>
                  <a:pt x="1596148" y="941225"/>
                </a:lnTo>
                <a:lnTo>
                  <a:pt x="1626944" y="911173"/>
                </a:lnTo>
                <a:lnTo>
                  <a:pt x="1654992" y="879825"/>
                </a:lnTo>
                <a:lnTo>
                  <a:pt x="1680175" y="847259"/>
                </a:lnTo>
                <a:lnTo>
                  <a:pt x="1702378" y="813553"/>
                </a:lnTo>
                <a:lnTo>
                  <a:pt x="1721484" y="778785"/>
                </a:lnTo>
                <a:lnTo>
                  <a:pt x="1737376" y="743033"/>
                </a:lnTo>
                <a:lnTo>
                  <a:pt x="1749940" y="706374"/>
                </a:lnTo>
                <a:lnTo>
                  <a:pt x="1759057" y="668887"/>
                </a:lnTo>
                <a:lnTo>
                  <a:pt x="1764613" y="630649"/>
                </a:lnTo>
                <a:lnTo>
                  <a:pt x="1766491" y="591739"/>
                </a:lnTo>
                <a:lnTo>
                  <a:pt x="1764613" y="552830"/>
                </a:lnTo>
                <a:lnTo>
                  <a:pt x="1759057" y="514592"/>
                </a:lnTo>
                <a:lnTo>
                  <a:pt x="1749940" y="477106"/>
                </a:lnTo>
                <a:lnTo>
                  <a:pt x="1737376" y="440447"/>
                </a:lnTo>
                <a:lnTo>
                  <a:pt x="1721484" y="404695"/>
                </a:lnTo>
                <a:lnTo>
                  <a:pt x="1702378" y="369926"/>
                </a:lnTo>
                <a:lnTo>
                  <a:pt x="1680175" y="336221"/>
                </a:lnTo>
                <a:lnTo>
                  <a:pt x="1654992" y="303655"/>
                </a:lnTo>
                <a:lnTo>
                  <a:pt x="1626944" y="272307"/>
                </a:lnTo>
                <a:lnTo>
                  <a:pt x="1596148" y="242255"/>
                </a:lnTo>
                <a:lnTo>
                  <a:pt x="1562720" y="213577"/>
                </a:lnTo>
                <a:lnTo>
                  <a:pt x="1526776" y="186351"/>
                </a:lnTo>
                <a:lnTo>
                  <a:pt x="1488432" y="160655"/>
                </a:lnTo>
                <a:lnTo>
                  <a:pt x="1447805" y="136567"/>
                </a:lnTo>
                <a:lnTo>
                  <a:pt x="1405011" y="114164"/>
                </a:lnTo>
                <a:lnTo>
                  <a:pt x="1360166" y="93525"/>
                </a:lnTo>
                <a:lnTo>
                  <a:pt x="1313386" y="74728"/>
                </a:lnTo>
                <a:lnTo>
                  <a:pt x="1264787" y="57850"/>
                </a:lnTo>
                <a:lnTo>
                  <a:pt x="1214487" y="42969"/>
                </a:lnTo>
                <a:lnTo>
                  <a:pt x="1162600" y="30164"/>
                </a:lnTo>
                <a:lnTo>
                  <a:pt x="1109243" y="19513"/>
                </a:lnTo>
                <a:lnTo>
                  <a:pt x="1054533" y="11093"/>
                </a:lnTo>
                <a:lnTo>
                  <a:pt x="998586" y="4982"/>
                </a:lnTo>
                <a:lnTo>
                  <a:pt x="941517" y="1258"/>
                </a:lnTo>
                <a:lnTo>
                  <a:pt x="883443" y="0"/>
                </a:lnTo>
                <a:close/>
              </a:path>
              <a:path w="1766570" h="1331595">
                <a:moveTo>
                  <a:pt x="1029281" y="1175146"/>
                </a:moveTo>
                <a:lnTo>
                  <a:pt x="758031" y="1175146"/>
                </a:lnTo>
                <a:lnTo>
                  <a:pt x="820124" y="1180800"/>
                </a:lnTo>
                <a:lnTo>
                  <a:pt x="851548" y="1182736"/>
                </a:lnTo>
                <a:lnTo>
                  <a:pt x="883443" y="1183481"/>
                </a:lnTo>
                <a:lnTo>
                  <a:pt x="941517" y="1182222"/>
                </a:lnTo>
                <a:lnTo>
                  <a:pt x="998586" y="1178498"/>
                </a:lnTo>
                <a:lnTo>
                  <a:pt x="1029281" y="1175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19215" y="3977170"/>
            <a:ext cx="1766570" cy="1331595"/>
          </a:xfrm>
          <a:custGeom>
            <a:avLst/>
            <a:gdLst/>
            <a:ahLst/>
            <a:cxnLst/>
            <a:rect l="l" t="t" r="r" b="b"/>
            <a:pathLst>
              <a:path w="1766570" h="1331595">
                <a:moveTo>
                  <a:pt x="883443" y="0"/>
                </a:moveTo>
                <a:lnTo>
                  <a:pt x="825368" y="1258"/>
                </a:lnTo>
                <a:lnTo>
                  <a:pt x="768294" y="4982"/>
                </a:lnTo>
                <a:lnTo>
                  <a:pt x="712337" y="11093"/>
                </a:lnTo>
                <a:lnTo>
                  <a:pt x="657616" y="19513"/>
                </a:lnTo>
                <a:lnTo>
                  <a:pt x="604245" y="30164"/>
                </a:lnTo>
                <a:lnTo>
                  <a:pt x="552342" y="42969"/>
                </a:lnTo>
                <a:lnTo>
                  <a:pt x="502023" y="57850"/>
                </a:lnTo>
                <a:lnTo>
                  <a:pt x="453405" y="74728"/>
                </a:lnTo>
                <a:lnTo>
                  <a:pt x="406604" y="93525"/>
                </a:lnTo>
                <a:lnTo>
                  <a:pt x="361736" y="114164"/>
                </a:lnTo>
                <a:lnTo>
                  <a:pt x="318919" y="136567"/>
                </a:lnTo>
                <a:lnTo>
                  <a:pt x="278268" y="160655"/>
                </a:lnTo>
                <a:lnTo>
                  <a:pt x="239901" y="186351"/>
                </a:lnTo>
                <a:lnTo>
                  <a:pt x="203933" y="213577"/>
                </a:lnTo>
                <a:lnTo>
                  <a:pt x="170482" y="242255"/>
                </a:lnTo>
                <a:lnTo>
                  <a:pt x="139663" y="272307"/>
                </a:lnTo>
                <a:lnTo>
                  <a:pt x="111594" y="303655"/>
                </a:lnTo>
                <a:lnTo>
                  <a:pt x="86391" y="336221"/>
                </a:lnTo>
                <a:lnTo>
                  <a:pt x="64170" y="369927"/>
                </a:lnTo>
                <a:lnTo>
                  <a:pt x="45048" y="404695"/>
                </a:lnTo>
                <a:lnTo>
                  <a:pt x="29141" y="440447"/>
                </a:lnTo>
                <a:lnTo>
                  <a:pt x="16566" y="477106"/>
                </a:lnTo>
                <a:lnTo>
                  <a:pt x="7440" y="514593"/>
                </a:lnTo>
                <a:lnTo>
                  <a:pt x="1879" y="552830"/>
                </a:lnTo>
                <a:lnTo>
                  <a:pt x="0" y="591740"/>
                </a:lnTo>
                <a:lnTo>
                  <a:pt x="2372" y="635266"/>
                </a:lnTo>
                <a:lnTo>
                  <a:pt x="9376" y="677902"/>
                </a:lnTo>
                <a:lnTo>
                  <a:pt x="20845" y="719544"/>
                </a:lnTo>
                <a:lnTo>
                  <a:pt x="36610" y="760087"/>
                </a:lnTo>
                <a:lnTo>
                  <a:pt x="56502" y="799425"/>
                </a:lnTo>
                <a:lnTo>
                  <a:pt x="80354" y="837455"/>
                </a:lnTo>
                <a:lnTo>
                  <a:pt x="107998" y="874072"/>
                </a:lnTo>
                <a:lnTo>
                  <a:pt x="139265" y="909171"/>
                </a:lnTo>
                <a:lnTo>
                  <a:pt x="173988" y="942647"/>
                </a:lnTo>
                <a:lnTo>
                  <a:pt x="211997" y="974396"/>
                </a:lnTo>
                <a:lnTo>
                  <a:pt x="253125" y="1004314"/>
                </a:lnTo>
                <a:lnTo>
                  <a:pt x="297204" y="1032295"/>
                </a:lnTo>
                <a:lnTo>
                  <a:pt x="344066" y="1058234"/>
                </a:lnTo>
                <a:lnTo>
                  <a:pt x="393542" y="1082028"/>
                </a:lnTo>
                <a:lnTo>
                  <a:pt x="445465" y="1103571"/>
                </a:lnTo>
                <a:lnTo>
                  <a:pt x="499665" y="1122759"/>
                </a:lnTo>
                <a:lnTo>
                  <a:pt x="515143" y="1331516"/>
                </a:lnTo>
                <a:lnTo>
                  <a:pt x="758031" y="1175146"/>
                </a:lnTo>
                <a:lnTo>
                  <a:pt x="789006" y="1178120"/>
                </a:lnTo>
                <a:lnTo>
                  <a:pt x="820124" y="1180800"/>
                </a:lnTo>
                <a:lnTo>
                  <a:pt x="851548" y="1182736"/>
                </a:lnTo>
                <a:lnTo>
                  <a:pt x="883443" y="1183481"/>
                </a:lnTo>
                <a:lnTo>
                  <a:pt x="941517" y="1182222"/>
                </a:lnTo>
                <a:lnTo>
                  <a:pt x="998586" y="1178498"/>
                </a:lnTo>
                <a:lnTo>
                  <a:pt x="1054533" y="1172388"/>
                </a:lnTo>
                <a:lnTo>
                  <a:pt x="1109243" y="1163967"/>
                </a:lnTo>
                <a:lnTo>
                  <a:pt x="1162600" y="1153316"/>
                </a:lnTo>
                <a:lnTo>
                  <a:pt x="1214487" y="1140511"/>
                </a:lnTo>
                <a:lnTo>
                  <a:pt x="1264787" y="1125631"/>
                </a:lnTo>
                <a:lnTo>
                  <a:pt x="1313386" y="1108753"/>
                </a:lnTo>
                <a:lnTo>
                  <a:pt x="1360166" y="1089955"/>
                </a:lnTo>
                <a:lnTo>
                  <a:pt x="1405011" y="1069316"/>
                </a:lnTo>
                <a:lnTo>
                  <a:pt x="1447805" y="1046914"/>
                </a:lnTo>
                <a:lnTo>
                  <a:pt x="1488432" y="1022825"/>
                </a:lnTo>
                <a:lnTo>
                  <a:pt x="1526776" y="997129"/>
                </a:lnTo>
                <a:lnTo>
                  <a:pt x="1562720" y="969903"/>
                </a:lnTo>
                <a:lnTo>
                  <a:pt x="1596148" y="941225"/>
                </a:lnTo>
                <a:lnTo>
                  <a:pt x="1626944" y="911173"/>
                </a:lnTo>
                <a:lnTo>
                  <a:pt x="1654992" y="879826"/>
                </a:lnTo>
                <a:lnTo>
                  <a:pt x="1680175" y="847260"/>
                </a:lnTo>
                <a:lnTo>
                  <a:pt x="1702378" y="813554"/>
                </a:lnTo>
                <a:lnTo>
                  <a:pt x="1721484" y="778785"/>
                </a:lnTo>
                <a:lnTo>
                  <a:pt x="1737376" y="743033"/>
                </a:lnTo>
                <a:lnTo>
                  <a:pt x="1749940" y="706374"/>
                </a:lnTo>
                <a:lnTo>
                  <a:pt x="1759057" y="668887"/>
                </a:lnTo>
                <a:lnTo>
                  <a:pt x="1764613" y="630650"/>
                </a:lnTo>
                <a:lnTo>
                  <a:pt x="1766491" y="591740"/>
                </a:lnTo>
                <a:lnTo>
                  <a:pt x="1764613" y="552830"/>
                </a:lnTo>
                <a:lnTo>
                  <a:pt x="1759057" y="514593"/>
                </a:lnTo>
                <a:lnTo>
                  <a:pt x="1749940" y="477106"/>
                </a:lnTo>
                <a:lnTo>
                  <a:pt x="1737376" y="440447"/>
                </a:lnTo>
                <a:lnTo>
                  <a:pt x="1721484" y="404695"/>
                </a:lnTo>
                <a:lnTo>
                  <a:pt x="1702378" y="369927"/>
                </a:lnTo>
                <a:lnTo>
                  <a:pt x="1680175" y="336221"/>
                </a:lnTo>
                <a:lnTo>
                  <a:pt x="1654992" y="303655"/>
                </a:lnTo>
                <a:lnTo>
                  <a:pt x="1626944" y="272307"/>
                </a:lnTo>
                <a:lnTo>
                  <a:pt x="1596148" y="242255"/>
                </a:lnTo>
                <a:lnTo>
                  <a:pt x="1562720" y="213577"/>
                </a:lnTo>
                <a:lnTo>
                  <a:pt x="1526776" y="186351"/>
                </a:lnTo>
                <a:lnTo>
                  <a:pt x="1488432" y="160655"/>
                </a:lnTo>
                <a:lnTo>
                  <a:pt x="1447805" y="136567"/>
                </a:lnTo>
                <a:lnTo>
                  <a:pt x="1405011" y="114164"/>
                </a:lnTo>
                <a:lnTo>
                  <a:pt x="1360166" y="93525"/>
                </a:lnTo>
                <a:lnTo>
                  <a:pt x="1313386" y="74728"/>
                </a:lnTo>
                <a:lnTo>
                  <a:pt x="1264787" y="57850"/>
                </a:lnTo>
                <a:lnTo>
                  <a:pt x="1214487" y="42969"/>
                </a:lnTo>
                <a:lnTo>
                  <a:pt x="1162600" y="30164"/>
                </a:lnTo>
                <a:lnTo>
                  <a:pt x="1109243" y="19513"/>
                </a:lnTo>
                <a:lnTo>
                  <a:pt x="1054533" y="11093"/>
                </a:lnTo>
                <a:lnTo>
                  <a:pt x="998586" y="4982"/>
                </a:lnTo>
                <a:lnTo>
                  <a:pt x="941517" y="1258"/>
                </a:lnTo>
                <a:lnTo>
                  <a:pt x="883443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75015" y="4537145"/>
            <a:ext cx="1290637" cy="1040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05225" y="4567354"/>
            <a:ext cx="1176655" cy="920750"/>
          </a:xfrm>
          <a:custGeom>
            <a:avLst/>
            <a:gdLst/>
            <a:ahLst/>
            <a:cxnLst/>
            <a:rect l="l" t="t" r="r" b="b"/>
            <a:pathLst>
              <a:path w="1176654" h="920750">
                <a:moveTo>
                  <a:pt x="756169" y="787796"/>
                </a:moveTo>
                <a:lnTo>
                  <a:pt x="596502" y="787796"/>
                </a:lnTo>
                <a:lnTo>
                  <a:pt x="721121" y="920352"/>
                </a:lnTo>
                <a:lnTo>
                  <a:pt x="756169" y="787796"/>
                </a:lnTo>
                <a:close/>
              </a:path>
              <a:path w="1176654" h="920750">
                <a:moveTo>
                  <a:pt x="588168" y="0"/>
                </a:moveTo>
                <a:lnTo>
                  <a:pt x="531528" y="1804"/>
                </a:lnTo>
                <a:lnTo>
                  <a:pt x="476410" y="7107"/>
                </a:lnTo>
                <a:lnTo>
                  <a:pt x="423061" y="15743"/>
                </a:lnTo>
                <a:lnTo>
                  <a:pt x="371728" y="27547"/>
                </a:lnTo>
                <a:lnTo>
                  <a:pt x="322656" y="42354"/>
                </a:lnTo>
                <a:lnTo>
                  <a:pt x="276094" y="59999"/>
                </a:lnTo>
                <a:lnTo>
                  <a:pt x="232286" y="80315"/>
                </a:lnTo>
                <a:lnTo>
                  <a:pt x="191481" y="103139"/>
                </a:lnTo>
                <a:lnTo>
                  <a:pt x="153923" y="128304"/>
                </a:lnTo>
                <a:lnTo>
                  <a:pt x="119861" y="155646"/>
                </a:lnTo>
                <a:lnTo>
                  <a:pt x="89541" y="184999"/>
                </a:lnTo>
                <a:lnTo>
                  <a:pt x="63208" y="216198"/>
                </a:lnTo>
                <a:lnTo>
                  <a:pt x="41111" y="249077"/>
                </a:lnTo>
                <a:lnTo>
                  <a:pt x="23494" y="283472"/>
                </a:lnTo>
                <a:lnTo>
                  <a:pt x="2692" y="356147"/>
                </a:lnTo>
                <a:lnTo>
                  <a:pt x="0" y="394096"/>
                </a:lnTo>
                <a:lnTo>
                  <a:pt x="2692" y="432045"/>
                </a:lnTo>
                <a:lnTo>
                  <a:pt x="23494" y="504720"/>
                </a:lnTo>
                <a:lnTo>
                  <a:pt x="41110" y="539114"/>
                </a:lnTo>
                <a:lnTo>
                  <a:pt x="63208" y="571994"/>
                </a:lnTo>
                <a:lnTo>
                  <a:pt x="89540" y="603193"/>
                </a:lnTo>
                <a:lnTo>
                  <a:pt x="119860" y="632546"/>
                </a:lnTo>
                <a:lnTo>
                  <a:pt x="153922" y="659888"/>
                </a:lnTo>
                <a:lnTo>
                  <a:pt x="191480" y="685053"/>
                </a:lnTo>
                <a:lnTo>
                  <a:pt x="232285" y="707877"/>
                </a:lnTo>
                <a:lnTo>
                  <a:pt x="276093" y="728194"/>
                </a:lnTo>
                <a:lnTo>
                  <a:pt x="322656" y="745838"/>
                </a:lnTo>
                <a:lnTo>
                  <a:pt x="371727" y="760645"/>
                </a:lnTo>
                <a:lnTo>
                  <a:pt x="423061" y="772450"/>
                </a:lnTo>
                <a:lnTo>
                  <a:pt x="476410" y="781086"/>
                </a:lnTo>
                <a:lnTo>
                  <a:pt x="531528" y="786389"/>
                </a:lnTo>
                <a:lnTo>
                  <a:pt x="588168" y="788193"/>
                </a:lnTo>
                <a:lnTo>
                  <a:pt x="591016" y="788193"/>
                </a:lnTo>
                <a:lnTo>
                  <a:pt x="593664" y="787824"/>
                </a:lnTo>
                <a:lnTo>
                  <a:pt x="756169" y="787796"/>
                </a:lnTo>
                <a:lnTo>
                  <a:pt x="761206" y="768746"/>
                </a:lnTo>
                <a:lnTo>
                  <a:pt x="815349" y="755558"/>
                </a:lnTo>
                <a:lnTo>
                  <a:pt x="866901" y="739073"/>
                </a:lnTo>
                <a:lnTo>
                  <a:pt x="915558" y="719480"/>
                </a:lnTo>
                <a:lnTo>
                  <a:pt x="961018" y="696967"/>
                </a:lnTo>
                <a:lnTo>
                  <a:pt x="1002979" y="671723"/>
                </a:lnTo>
                <a:lnTo>
                  <a:pt x="1041137" y="643937"/>
                </a:lnTo>
                <a:lnTo>
                  <a:pt x="1075190" y="613797"/>
                </a:lnTo>
                <a:lnTo>
                  <a:pt x="1104834" y="581492"/>
                </a:lnTo>
                <a:lnTo>
                  <a:pt x="1129768" y="547210"/>
                </a:lnTo>
                <a:lnTo>
                  <a:pt x="1149688" y="511141"/>
                </a:lnTo>
                <a:lnTo>
                  <a:pt x="1164291" y="473474"/>
                </a:lnTo>
                <a:lnTo>
                  <a:pt x="1173275" y="434395"/>
                </a:lnTo>
                <a:lnTo>
                  <a:pt x="1176337" y="394096"/>
                </a:lnTo>
                <a:lnTo>
                  <a:pt x="1173644" y="356147"/>
                </a:lnTo>
                <a:lnTo>
                  <a:pt x="1152842" y="283472"/>
                </a:lnTo>
                <a:lnTo>
                  <a:pt x="1135226" y="249077"/>
                </a:lnTo>
                <a:lnTo>
                  <a:pt x="1113128" y="216198"/>
                </a:lnTo>
                <a:lnTo>
                  <a:pt x="1086796" y="184999"/>
                </a:lnTo>
                <a:lnTo>
                  <a:pt x="1056475" y="155646"/>
                </a:lnTo>
                <a:lnTo>
                  <a:pt x="1022413" y="128304"/>
                </a:lnTo>
                <a:lnTo>
                  <a:pt x="984856" y="103139"/>
                </a:lnTo>
                <a:lnTo>
                  <a:pt x="944050" y="80315"/>
                </a:lnTo>
                <a:lnTo>
                  <a:pt x="900243" y="59999"/>
                </a:lnTo>
                <a:lnTo>
                  <a:pt x="853680" y="42354"/>
                </a:lnTo>
                <a:lnTo>
                  <a:pt x="804609" y="27547"/>
                </a:lnTo>
                <a:lnTo>
                  <a:pt x="753275" y="15743"/>
                </a:lnTo>
                <a:lnTo>
                  <a:pt x="699926" y="7107"/>
                </a:lnTo>
                <a:lnTo>
                  <a:pt x="644808" y="1804"/>
                </a:lnTo>
                <a:lnTo>
                  <a:pt x="588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05225" y="4567354"/>
            <a:ext cx="1176655" cy="920750"/>
          </a:xfrm>
          <a:custGeom>
            <a:avLst/>
            <a:gdLst/>
            <a:ahLst/>
            <a:cxnLst/>
            <a:rect l="l" t="t" r="r" b="b"/>
            <a:pathLst>
              <a:path w="1176654" h="920750">
                <a:moveTo>
                  <a:pt x="588168" y="0"/>
                </a:moveTo>
                <a:lnTo>
                  <a:pt x="531528" y="1804"/>
                </a:lnTo>
                <a:lnTo>
                  <a:pt x="476410" y="7107"/>
                </a:lnTo>
                <a:lnTo>
                  <a:pt x="423061" y="15743"/>
                </a:lnTo>
                <a:lnTo>
                  <a:pt x="371728" y="27547"/>
                </a:lnTo>
                <a:lnTo>
                  <a:pt x="322656" y="42354"/>
                </a:lnTo>
                <a:lnTo>
                  <a:pt x="276094" y="59999"/>
                </a:lnTo>
                <a:lnTo>
                  <a:pt x="232286" y="80316"/>
                </a:lnTo>
                <a:lnTo>
                  <a:pt x="191481" y="103139"/>
                </a:lnTo>
                <a:lnTo>
                  <a:pt x="153923" y="128305"/>
                </a:lnTo>
                <a:lnTo>
                  <a:pt x="119861" y="155647"/>
                </a:lnTo>
                <a:lnTo>
                  <a:pt x="89541" y="185000"/>
                </a:lnTo>
                <a:lnTo>
                  <a:pt x="63208" y="216198"/>
                </a:lnTo>
                <a:lnTo>
                  <a:pt x="41111" y="249078"/>
                </a:lnTo>
                <a:lnTo>
                  <a:pt x="23494" y="283473"/>
                </a:lnTo>
                <a:lnTo>
                  <a:pt x="2692" y="356147"/>
                </a:lnTo>
                <a:lnTo>
                  <a:pt x="0" y="394096"/>
                </a:lnTo>
                <a:lnTo>
                  <a:pt x="2692" y="432046"/>
                </a:lnTo>
                <a:lnTo>
                  <a:pt x="23494" y="504720"/>
                </a:lnTo>
                <a:lnTo>
                  <a:pt x="41111" y="539115"/>
                </a:lnTo>
                <a:lnTo>
                  <a:pt x="63208" y="571994"/>
                </a:lnTo>
                <a:lnTo>
                  <a:pt x="89541" y="603193"/>
                </a:lnTo>
                <a:lnTo>
                  <a:pt x="119861" y="632546"/>
                </a:lnTo>
                <a:lnTo>
                  <a:pt x="153923" y="659888"/>
                </a:lnTo>
                <a:lnTo>
                  <a:pt x="191481" y="685053"/>
                </a:lnTo>
                <a:lnTo>
                  <a:pt x="232286" y="707877"/>
                </a:lnTo>
                <a:lnTo>
                  <a:pt x="276094" y="728194"/>
                </a:lnTo>
                <a:lnTo>
                  <a:pt x="322656" y="745838"/>
                </a:lnTo>
                <a:lnTo>
                  <a:pt x="371728" y="760645"/>
                </a:lnTo>
                <a:lnTo>
                  <a:pt x="423061" y="772450"/>
                </a:lnTo>
                <a:lnTo>
                  <a:pt x="476410" y="781086"/>
                </a:lnTo>
                <a:lnTo>
                  <a:pt x="531528" y="786389"/>
                </a:lnTo>
                <a:lnTo>
                  <a:pt x="588168" y="788193"/>
                </a:lnTo>
                <a:lnTo>
                  <a:pt x="591016" y="788193"/>
                </a:lnTo>
                <a:lnTo>
                  <a:pt x="593664" y="787823"/>
                </a:lnTo>
                <a:lnTo>
                  <a:pt x="596503" y="787796"/>
                </a:lnTo>
                <a:lnTo>
                  <a:pt x="721121" y="920353"/>
                </a:lnTo>
                <a:lnTo>
                  <a:pt x="761206" y="768746"/>
                </a:lnTo>
                <a:lnTo>
                  <a:pt x="815349" y="755559"/>
                </a:lnTo>
                <a:lnTo>
                  <a:pt x="866901" y="739074"/>
                </a:lnTo>
                <a:lnTo>
                  <a:pt x="915558" y="719480"/>
                </a:lnTo>
                <a:lnTo>
                  <a:pt x="961018" y="696967"/>
                </a:lnTo>
                <a:lnTo>
                  <a:pt x="1002979" y="671723"/>
                </a:lnTo>
                <a:lnTo>
                  <a:pt x="1041137" y="643937"/>
                </a:lnTo>
                <a:lnTo>
                  <a:pt x="1075190" y="613797"/>
                </a:lnTo>
                <a:lnTo>
                  <a:pt x="1104834" y="581492"/>
                </a:lnTo>
                <a:lnTo>
                  <a:pt x="1129768" y="547211"/>
                </a:lnTo>
                <a:lnTo>
                  <a:pt x="1149688" y="511142"/>
                </a:lnTo>
                <a:lnTo>
                  <a:pt x="1164291" y="473474"/>
                </a:lnTo>
                <a:lnTo>
                  <a:pt x="1173275" y="434396"/>
                </a:lnTo>
                <a:lnTo>
                  <a:pt x="1176337" y="394096"/>
                </a:lnTo>
                <a:lnTo>
                  <a:pt x="1173644" y="356147"/>
                </a:lnTo>
                <a:lnTo>
                  <a:pt x="1152842" y="283473"/>
                </a:lnTo>
                <a:lnTo>
                  <a:pt x="1135226" y="249078"/>
                </a:lnTo>
                <a:lnTo>
                  <a:pt x="1113128" y="216198"/>
                </a:lnTo>
                <a:lnTo>
                  <a:pt x="1086796" y="185000"/>
                </a:lnTo>
                <a:lnTo>
                  <a:pt x="1056475" y="155647"/>
                </a:lnTo>
                <a:lnTo>
                  <a:pt x="1022413" y="128305"/>
                </a:lnTo>
                <a:lnTo>
                  <a:pt x="984856" y="103139"/>
                </a:lnTo>
                <a:lnTo>
                  <a:pt x="944050" y="80316"/>
                </a:lnTo>
                <a:lnTo>
                  <a:pt x="900243" y="59999"/>
                </a:lnTo>
                <a:lnTo>
                  <a:pt x="853680" y="42354"/>
                </a:lnTo>
                <a:lnTo>
                  <a:pt x="804609" y="27547"/>
                </a:lnTo>
                <a:lnTo>
                  <a:pt x="753275" y="15743"/>
                </a:lnTo>
                <a:lnTo>
                  <a:pt x="699926" y="7107"/>
                </a:lnTo>
                <a:lnTo>
                  <a:pt x="644808" y="1804"/>
                </a:lnTo>
                <a:lnTo>
                  <a:pt x="588168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88779" y="5166899"/>
            <a:ext cx="1109265" cy="895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8987" y="5197109"/>
            <a:ext cx="995044" cy="775335"/>
          </a:xfrm>
          <a:custGeom>
            <a:avLst/>
            <a:gdLst/>
            <a:ahLst/>
            <a:cxnLst/>
            <a:rect l="l" t="t" r="r" b="b"/>
            <a:pathLst>
              <a:path w="995045" h="775335">
                <a:moveTo>
                  <a:pt x="497681" y="0"/>
                </a:moveTo>
                <a:lnTo>
                  <a:pt x="439659" y="2243"/>
                </a:lnTo>
                <a:lnTo>
                  <a:pt x="383599" y="8806"/>
                </a:lnTo>
                <a:lnTo>
                  <a:pt x="329873" y="19438"/>
                </a:lnTo>
                <a:lnTo>
                  <a:pt x="278857" y="33889"/>
                </a:lnTo>
                <a:lnTo>
                  <a:pt x="230924" y="51909"/>
                </a:lnTo>
                <a:lnTo>
                  <a:pt x="186449" y="73247"/>
                </a:lnTo>
                <a:lnTo>
                  <a:pt x="145805" y="97653"/>
                </a:lnTo>
                <a:lnTo>
                  <a:pt x="109366" y="124877"/>
                </a:lnTo>
                <a:lnTo>
                  <a:pt x="77507" y="154668"/>
                </a:lnTo>
                <a:lnTo>
                  <a:pt x="50602" y="186777"/>
                </a:lnTo>
                <a:lnTo>
                  <a:pt x="29025" y="220952"/>
                </a:lnTo>
                <a:lnTo>
                  <a:pt x="13149" y="256943"/>
                </a:lnTo>
                <a:lnTo>
                  <a:pt x="3349" y="294501"/>
                </a:lnTo>
                <a:lnTo>
                  <a:pt x="0" y="333374"/>
                </a:lnTo>
                <a:lnTo>
                  <a:pt x="3413" y="372585"/>
                </a:lnTo>
                <a:lnTo>
                  <a:pt x="13397" y="410439"/>
                </a:lnTo>
                <a:lnTo>
                  <a:pt x="29566" y="446681"/>
                </a:lnTo>
                <a:lnTo>
                  <a:pt x="51533" y="481058"/>
                </a:lnTo>
                <a:lnTo>
                  <a:pt x="78913" y="513316"/>
                </a:lnTo>
                <a:lnTo>
                  <a:pt x="111321" y="543199"/>
                </a:lnTo>
                <a:lnTo>
                  <a:pt x="148370" y="570455"/>
                </a:lnTo>
                <a:lnTo>
                  <a:pt x="189674" y="594828"/>
                </a:lnTo>
                <a:lnTo>
                  <a:pt x="234848" y="616065"/>
                </a:lnTo>
                <a:lnTo>
                  <a:pt x="283506" y="633911"/>
                </a:lnTo>
                <a:lnTo>
                  <a:pt x="335262" y="648113"/>
                </a:lnTo>
                <a:lnTo>
                  <a:pt x="389731" y="658415"/>
                </a:lnTo>
                <a:lnTo>
                  <a:pt x="441325" y="775096"/>
                </a:lnTo>
                <a:lnTo>
                  <a:pt x="528637" y="664765"/>
                </a:lnTo>
                <a:lnTo>
                  <a:pt x="583478" y="660429"/>
                </a:lnTo>
                <a:lnTo>
                  <a:pt x="636340" y="652252"/>
                </a:lnTo>
                <a:lnTo>
                  <a:pt x="686892" y="640451"/>
                </a:lnTo>
                <a:lnTo>
                  <a:pt x="734798" y="625242"/>
                </a:lnTo>
                <a:lnTo>
                  <a:pt x="779725" y="606841"/>
                </a:lnTo>
                <a:lnTo>
                  <a:pt x="821340" y="585466"/>
                </a:lnTo>
                <a:lnTo>
                  <a:pt x="859308" y="561333"/>
                </a:lnTo>
                <a:lnTo>
                  <a:pt x="893297" y="534658"/>
                </a:lnTo>
                <a:lnTo>
                  <a:pt x="922972" y="505659"/>
                </a:lnTo>
                <a:lnTo>
                  <a:pt x="948000" y="474552"/>
                </a:lnTo>
                <a:lnTo>
                  <a:pt x="968047" y="441553"/>
                </a:lnTo>
                <a:lnTo>
                  <a:pt x="991864" y="370748"/>
                </a:lnTo>
                <a:lnTo>
                  <a:pt x="994966" y="333374"/>
                </a:lnTo>
                <a:lnTo>
                  <a:pt x="991622" y="294501"/>
                </a:lnTo>
                <a:lnTo>
                  <a:pt x="981838" y="256943"/>
                </a:lnTo>
                <a:lnTo>
                  <a:pt x="965988" y="220952"/>
                </a:lnTo>
                <a:lnTo>
                  <a:pt x="944442" y="186777"/>
                </a:lnTo>
                <a:lnTo>
                  <a:pt x="917574" y="154668"/>
                </a:lnTo>
                <a:lnTo>
                  <a:pt x="885755" y="124877"/>
                </a:lnTo>
                <a:lnTo>
                  <a:pt x="849359" y="97653"/>
                </a:lnTo>
                <a:lnTo>
                  <a:pt x="808757" y="73247"/>
                </a:lnTo>
                <a:lnTo>
                  <a:pt x="764322" y="51909"/>
                </a:lnTo>
                <a:lnTo>
                  <a:pt x="716426" y="33889"/>
                </a:lnTo>
                <a:lnTo>
                  <a:pt x="665442" y="19438"/>
                </a:lnTo>
                <a:lnTo>
                  <a:pt x="611741" y="8806"/>
                </a:lnTo>
                <a:lnTo>
                  <a:pt x="555697" y="2243"/>
                </a:lnTo>
                <a:lnTo>
                  <a:pt x="4976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8987" y="5197109"/>
            <a:ext cx="995044" cy="775335"/>
          </a:xfrm>
          <a:custGeom>
            <a:avLst/>
            <a:gdLst/>
            <a:ahLst/>
            <a:cxnLst/>
            <a:rect l="l" t="t" r="r" b="b"/>
            <a:pathLst>
              <a:path w="995045" h="775335">
                <a:moveTo>
                  <a:pt x="497681" y="0"/>
                </a:moveTo>
                <a:lnTo>
                  <a:pt x="439659" y="2243"/>
                </a:lnTo>
                <a:lnTo>
                  <a:pt x="383599" y="8806"/>
                </a:lnTo>
                <a:lnTo>
                  <a:pt x="329873" y="19438"/>
                </a:lnTo>
                <a:lnTo>
                  <a:pt x="278857" y="33889"/>
                </a:lnTo>
                <a:lnTo>
                  <a:pt x="230924" y="51909"/>
                </a:lnTo>
                <a:lnTo>
                  <a:pt x="186449" y="73247"/>
                </a:lnTo>
                <a:lnTo>
                  <a:pt x="145805" y="97653"/>
                </a:lnTo>
                <a:lnTo>
                  <a:pt x="109366" y="124877"/>
                </a:lnTo>
                <a:lnTo>
                  <a:pt x="77507" y="154668"/>
                </a:lnTo>
                <a:lnTo>
                  <a:pt x="50602" y="186777"/>
                </a:lnTo>
                <a:lnTo>
                  <a:pt x="29025" y="220952"/>
                </a:lnTo>
                <a:lnTo>
                  <a:pt x="13149" y="256943"/>
                </a:lnTo>
                <a:lnTo>
                  <a:pt x="3349" y="294501"/>
                </a:lnTo>
                <a:lnTo>
                  <a:pt x="0" y="333375"/>
                </a:lnTo>
                <a:lnTo>
                  <a:pt x="3413" y="372585"/>
                </a:lnTo>
                <a:lnTo>
                  <a:pt x="13397" y="410439"/>
                </a:lnTo>
                <a:lnTo>
                  <a:pt x="29566" y="446681"/>
                </a:lnTo>
                <a:lnTo>
                  <a:pt x="51533" y="481058"/>
                </a:lnTo>
                <a:lnTo>
                  <a:pt x="78914" y="513316"/>
                </a:lnTo>
                <a:lnTo>
                  <a:pt x="111321" y="543199"/>
                </a:lnTo>
                <a:lnTo>
                  <a:pt x="148370" y="570455"/>
                </a:lnTo>
                <a:lnTo>
                  <a:pt x="189674" y="594828"/>
                </a:lnTo>
                <a:lnTo>
                  <a:pt x="234848" y="616065"/>
                </a:lnTo>
                <a:lnTo>
                  <a:pt x="283506" y="633912"/>
                </a:lnTo>
                <a:lnTo>
                  <a:pt x="335262" y="648113"/>
                </a:lnTo>
                <a:lnTo>
                  <a:pt x="389731" y="658415"/>
                </a:lnTo>
                <a:lnTo>
                  <a:pt x="441325" y="775096"/>
                </a:lnTo>
                <a:lnTo>
                  <a:pt x="528637" y="664765"/>
                </a:lnTo>
                <a:lnTo>
                  <a:pt x="583478" y="660429"/>
                </a:lnTo>
                <a:lnTo>
                  <a:pt x="636340" y="652252"/>
                </a:lnTo>
                <a:lnTo>
                  <a:pt x="686892" y="640451"/>
                </a:lnTo>
                <a:lnTo>
                  <a:pt x="734798" y="625242"/>
                </a:lnTo>
                <a:lnTo>
                  <a:pt x="779725" y="606841"/>
                </a:lnTo>
                <a:lnTo>
                  <a:pt x="821340" y="585466"/>
                </a:lnTo>
                <a:lnTo>
                  <a:pt x="859308" y="561333"/>
                </a:lnTo>
                <a:lnTo>
                  <a:pt x="893297" y="534659"/>
                </a:lnTo>
                <a:lnTo>
                  <a:pt x="922972" y="505659"/>
                </a:lnTo>
                <a:lnTo>
                  <a:pt x="948000" y="474552"/>
                </a:lnTo>
                <a:lnTo>
                  <a:pt x="968046" y="441553"/>
                </a:lnTo>
                <a:lnTo>
                  <a:pt x="991863" y="370748"/>
                </a:lnTo>
                <a:lnTo>
                  <a:pt x="994965" y="333375"/>
                </a:lnTo>
                <a:lnTo>
                  <a:pt x="991621" y="294501"/>
                </a:lnTo>
                <a:lnTo>
                  <a:pt x="981838" y="256943"/>
                </a:lnTo>
                <a:lnTo>
                  <a:pt x="965987" y="220952"/>
                </a:lnTo>
                <a:lnTo>
                  <a:pt x="944441" y="186777"/>
                </a:lnTo>
                <a:lnTo>
                  <a:pt x="917573" y="154668"/>
                </a:lnTo>
                <a:lnTo>
                  <a:pt x="885755" y="124877"/>
                </a:lnTo>
                <a:lnTo>
                  <a:pt x="849358" y="97653"/>
                </a:lnTo>
                <a:lnTo>
                  <a:pt x="808757" y="73247"/>
                </a:lnTo>
                <a:lnTo>
                  <a:pt x="764322" y="51909"/>
                </a:lnTo>
                <a:lnTo>
                  <a:pt x="716426" y="33889"/>
                </a:lnTo>
                <a:lnTo>
                  <a:pt x="665441" y="19438"/>
                </a:lnTo>
                <a:lnTo>
                  <a:pt x="611741" y="8806"/>
                </a:lnTo>
                <a:lnTo>
                  <a:pt x="555697" y="2243"/>
                </a:lnTo>
                <a:lnTo>
                  <a:pt x="497681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72148" y="4581575"/>
            <a:ext cx="1109265" cy="889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2358" y="4611785"/>
            <a:ext cx="995044" cy="767080"/>
          </a:xfrm>
          <a:custGeom>
            <a:avLst/>
            <a:gdLst/>
            <a:ahLst/>
            <a:cxnLst/>
            <a:rect l="l" t="t" r="r" b="b"/>
            <a:pathLst>
              <a:path w="995045" h="767079">
                <a:moveTo>
                  <a:pt x="833930" y="644921"/>
                </a:moveTo>
                <a:lnTo>
                  <a:pt x="670718" y="644921"/>
                </a:lnTo>
                <a:lnTo>
                  <a:pt x="886618" y="766762"/>
                </a:lnTo>
                <a:lnTo>
                  <a:pt x="833930" y="644921"/>
                </a:lnTo>
                <a:close/>
              </a:path>
              <a:path w="995045" h="767079">
                <a:moveTo>
                  <a:pt x="497681" y="0"/>
                </a:moveTo>
                <a:lnTo>
                  <a:pt x="439659" y="2243"/>
                </a:lnTo>
                <a:lnTo>
                  <a:pt x="383599" y="8806"/>
                </a:lnTo>
                <a:lnTo>
                  <a:pt x="329873" y="19438"/>
                </a:lnTo>
                <a:lnTo>
                  <a:pt x="278857" y="33889"/>
                </a:lnTo>
                <a:lnTo>
                  <a:pt x="230924" y="51909"/>
                </a:lnTo>
                <a:lnTo>
                  <a:pt x="186449" y="73247"/>
                </a:lnTo>
                <a:lnTo>
                  <a:pt x="145805" y="97653"/>
                </a:lnTo>
                <a:lnTo>
                  <a:pt x="109366" y="124877"/>
                </a:lnTo>
                <a:lnTo>
                  <a:pt x="77507" y="154668"/>
                </a:lnTo>
                <a:lnTo>
                  <a:pt x="50602" y="186777"/>
                </a:lnTo>
                <a:lnTo>
                  <a:pt x="29025" y="220952"/>
                </a:lnTo>
                <a:lnTo>
                  <a:pt x="13149" y="256943"/>
                </a:lnTo>
                <a:lnTo>
                  <a:pt x="3349" y="294501"/>
                </a:lnTo>
                <a:lnTo>
                  <a:pt x="0" y="333375"/>
                </a:lnTo>
                <a:lnTo>
                  <a:pt x="3349" y="372248"/>
                </a:lnTo>
                <a:lnTo>
                  <a:pt x="13149" y="409806"/>
                </a:lnTo>
                <a:lnTo>
                  <a:pt x="29025" y="445797"/>
                </a:lnTo>
                <a:lnTo>
                  <a:pt x="50602" y="479972"/>
                </a:lnTo>
                <a:lnTo>
                  <a:pt x="77507" y="512081"/>
                </a:lnTo>
                <a:lnTo>
                  <a:pt x="109366" y="541872"/>
                </a:lnTo>
                <a:lnTo>
                  <a:pt x="145805" y="569096"/>
                </a:lnTo>
                <a:lnTo>
                  <a:pt x="186449" y="593502"/>
                </a:lnTo>
                <a:lnTo>
                  <a:pt x="230924" y="614840"/>
                </a:lnTo>
                <a:lnTo>
                  <a:pt x="278857" y="632860"/>
                </a:lnTo>
                <a:lnTo>
                  <a:pt x="329873" y="647311"/>
                </a:lnTo>
                <a:lnTo>
                  <a:pt x="383599" y="657943"/>
                </a:lnTo>
                <a:lnTo>
                  <a:pt x="439659" y="664506"/>
                </a:lnTo>
                <a:lnTo>
                  <a:pt x="497681" y="666750"/>
                </a:lnTo>
                <a:lnTo>
                  <a:pt x="542930" y="665245"/>
                </a:lnTo>
                <a:lnTo>
                  <a:pt x="586846" y="660919"/>
                </a:lnTo>
                <a:lnTo>
                  <a:pt x="629438" y="654050"/>
                </a:lnTo>
                <a:lnTo>
                  <a:pt x="670718" y="644921"/>
                </a:lnTo>
                <a:lnTo>
                  <a:pt x="833930" y="644921"/>
                </a:lnTo>
                <a:lnTo>
                  <a:pt x="810418" y="590550"/>
                </a:lnTo>
                <a:lnTo>
                  <a:pt x="855823" y="562525"/>
                </a:lnTo>
                <a:lnTo>
                  <a:pt x="895868" y="531058"/>
                </a:lnTo>
                <a:lnTo>
                  <a:pt x="929963" y="496472"/>
                </a:lnTo>
                <a:lnTo>
                  <a:pt x="957512" y="459088"/>
                </a:lnTo>
                <a:lnTo>
                  <a:pt x="977924" y="419229"/>
                </a:lnTo>
                <a:lnTo>
                  <a:pt x="990607" y="377217"/>
                </a:lnTo>
                <a:lnTo>
                  <a:pt x="994966" y="333375"/>
                </a:lnTo>
                <a:lnTo>
                  <a:pt x="991622" y="294501"/>
                </a:lnTo>
                <a:lnTo>
                  <a:pt x="981838" y="256943"/>
                </a:lnTo>
                <a:lnTo>
                  <a:pt x="965988" y="220952"/>
                </a:lnTo>
                <a:lnTo>
                  <a:pt x="944442" y="186777"/>
                </a:lnTo>
                <a:lnTo>
                  <a:pt x="917574" y="154668"/>
                </a:lnTo>
                <a:lnTo>
                  <a:pt x="885755" y="124877"/>
                </a:lnTo>
                <a:lnTo>
                  <a:pt x="849359" y="97653"/>
                </a:lnTo>
                <a:lnTo>
                  <a:pt x="808757" y="73247"/>
                </a:lnTo>
                <a:lnTo>
                  <a:pt x="764322" y="51909"/>
                </a:lnTo>
                <a:lnTo>
                  <a:pt x="716426" y="33889"/>
                </a:lnTo>
                <a:lnTo>
                  <a:pt x="665442" y="19438"/>
                </a:lnTo>
                <a:lnTo>
                  <a:pt x="611741" y="8806"/>
                </a:lnTo>
                <a:lnTo>
                  <a:pt x="555697" y="2243"/>
                </a:lnTo>
                <a:lnTo>
                  <a:pt x="4976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02358" y="4611785"/>
            <a:ext cx="995044" cy="767080"/>
          </a:xfrm>
          <a:custGeom>
            <a:avLst/>
            <a:gdLst/>
            <a:ahLst/>
            <a:cxnLst/>
            <a:rect l="l" t="t" r="r" b="b"/>
            <a:pathLst>
              <a:path w="995045" h="767079">
                <a:moveTo>
                  <a:pt x="497681" y="0"/>
                </a:moveTo>
                <a:lnTo>
                  <a:pt x="439659" y="2243"/>
                </a:lnTo>
                <a:lnTo>
                  <a:pt x="383599" y="8806"/>
                </a:lnTo>
                <a:lnTo>
                  <a:pt x="329873" y="19438"/>
                </a:lnTo>
                <a:lnTo>
                  <a:pt x="278857" y="33889"/>
                </a:lnTo>
                <a:lnTo>
                  <a:pt x="230924" y="51909"/>
                </a:lnTo>
                <a:lnTo>
                  <a:pt x="186449" y="73247"/>
                </a:lnTo>
                <a:lnTo>
                  <a:pt x="145805" y="97653"/>
                </a:lnTo>
                <a:lnTo>
                  <a:pt x="109366" y="124877"/>
                </a:lnTo>
                <a:lnTo>
                  <a:pt x="77507" y="154668"/>
                </a:lnTo>
                <a:lnTo>
                  <a:pt x="50602" y="186777"/>
                </a:lnTo>
                <a:lnTo>
                  <a:pt x="29025" y="220952"/>
                </a:lnTo>
                <a:lnTo>
                  <a:pt x="13149" y="256943"/>
                </a:lnTo>
                <a:lnTo>
                  <a:pt x="3349" y="294501"/>
                </a:lnTo>
                <a:lnTo>
                  <a:pt x="0" y="333375"/>
                </a:lnTo>
                <a:lnTo>
                  <a:pt x="3349" y="372248"/>
                </a:lnTo>
                <a:lnTo>
                  <a:pt x="13149" y="409806"/>
                </a:lnTo>
                <a:lnTo>
                  <a:pt x="29025" y="445797"/>
                </a:lnTo>
                <a:lnTo>
                  <a:pt x="50602" y="479972"/>
                </a:lnTo>
                <a:lnTo>
                  <a:pt x="77507" y="512081"/>
                </a:lnTo>
                <a:lnTo>
                  <a:pt x="109366" y="541872"/>
                </a:lnTo>
                <a:lnTo>
                  <a:pt x="145805" y="569096"/>
                </a:lnTo>
                <a:lnTo>
                  <a:pt x="186449" y="593502"/>
                </a:lnTo>
                <a:lnTo>
                  <a:pt x="230924" y="614840"/>
                </a:lnTo>
                <a:lnTo>
                  <a:pt x="278857" y="632860"/>
                </a:lnTo>
                <a:lnTo>
                  <a:pt x="329873" y="647311"/>
                </a:lnTo>
                <a:lnTo>
                  <a:pt x="383599" y="657943"/>
                </a:lnTo>
                <a:lnTo>
                  <a:pt x="439659" y="664506"/>
                </a:lnTo>
                <a:lnTo>
                  <a:pt x="497681" y="666750"/>
                </a:lnTo>
                <a:lnTo>
                  <a:pt x="542930" y="665245"/>
                </a:lnTo>
                <a:lnTo>
                  <a:pt x="586845" y="660919"/>
                </a:lnTo>
                <a:lnTo>
                  <a:pt x="629438" y="654050"/>
                </a:lnTo>
                <a:lnTo>
                  <a:pt x="670718" y="644921"/>
                </a:lnTo>
                <a:lnTo>
                  <a:pt x="886618" y="766762"/>
                </a:lnTo>
                <a:lnTo>
                  <a:pt x="810418" y="590550"/>
                </a:lnTo>
                <a:lnTo>
                  <a:pt x="855823" y="562525"/>
                </a:lnTo>
                <a:lnTo>
                  <a:pt x="895868" y="531058"/>
                </a:lnTo>
                <a:lnTo>
                  <a:pt x="929962" y="496472"/>
                </a:lnTo>
                <a:lnTo>
                  <a:pt x="957512" y="459088"/>
                </a:lnTo>
                <a:lnTo>
                  <a:pt x="977924" y="419228"/>
                </a:lnTo>
                <a:lnTo>
                  <a:pt x="990606" y="377217"/>
                </a:lnTo>
                <a:lnTo>
                  <a:pt x="994965" y="333375"/>
                </a:lnTo>
                <a:lnTo>
                  <a:pt x="991621" y="294501"/>
                </a:lnTo>
                <a:lnTo>
                  <a:pt x="981838" y="256943"/>
                </a:lnTo>
                <a:lnTo>
                  <a:pt x="965987" y="220952"/>
                </a:lnTo>
                <a:lnTo>
                  <a:pt x="944441" y="186777"/>
                </a:lnTo>
                <a:lnTo>
                  <a:pt x="917573" y="154668"/>
                </a:lnTo>
                <a:lnTo>
                  <a:pt x="885755" y="124877"/>
                </a:lnTo>
                <a:lnTo>
                  <a:pt x="849358" y="97653"/>
                </a:lnTo>
                <a:lnTo>
                  <a:pt x="808757" y="73247"/>
                </a:lnTo>
                <a:lnTo>
                  <a:pt x="764322" y="51909"/>
                </a:lnTo>
                <a:lnTo>
                  <a:pt x="716426" y="33889"/>
                </a:lnTo>
                <a:lnTo>
                  <a:pt x="665441" y="19438"/>
                </a:lnTo>
                <a:lnTo>
                  <a:pt x="611741" y="8806"/>
                </a:lnTo>
                <a:lnTo>
                  <a:pt x="555697" y="2243"/>
                </a:lnTo>
                <a:lnTo>
                  <a:pt x="497681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29878" y="0"/>
            <a:ext cx="1299210" cy="565785"/>
          </a:xfrm>
          <a:custGeom>
            <a:avLst/>
            <a:gdLst/>
            <a:ahLst/>
            <a:cxnLst/>
            <a:rect l="l" t="t" r="r" b="b"/>
            <a:pathLst>
              <a:path w="1299209" h="565785">
                <a:moveTo>
                  <a:pt x="0" y="565773"/>
                </a:moveTo>
                <a:lnTo>
                  <a:pt x="1298850" y="565773"/>
                </a:lnTo>
                <a:lnTo>
                  <a:pt x="1298850" y="0"/>
                </a:lnTo>
                <a:lnTo>
                  <a:pt x="0" y="0"/>
                </a:lnTo>
                <a:lnTo>
                  <a:pt x="0" y="565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02958" y="339473"/>
            <a:ext cx="38792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Контактная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информация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02779" y="5334183"/>
            <a:ext cx="385445" cy="387985"/>
          </a:xfrm>
          <a:custGeom>
            <a:avLst/>
            <a:gdLst/>
            <a:ahLst/>
            <a:cxnLst/>
            <a:rect l="l" t="t" r="r" b="b"/>
            <a:pathLst>
              <a:path w="385445" h="387985">
                <a:moveTo>
                  <a:pt x="213896" y="0"/>
                </a:moveTo>
                <a:lnTo>
                  <a:pt x="171446" y="0"/>
                </a:lnTo>
                <a:lnTo>
                  <a:pt x="129818" y="9321"/>
                </a:lnTo>
                <a:lnTo>
                  <a:pt x="90659" y="27964"/>
                </a:lnTo>
                <a:lnTo>
                  <a:pt x="55613" y="55928"/>
                </a:lnTo>
                <a:lnTo>
                  <a:pt x="27806" y="91173"/>
                </a:lnTo>
                <a:lnTo>
                  <a:pt x="9268" y="130555"/>
                </a:lnTo>
                <a:lnTo>
                  <a:pt x="0" y="172419"/>
                </a:lnTo>
                <a:lnTo>
                  <a:pt x="0" y="215111"/>
                </a:lnTo>
                <a:lnTo>
                  <a:pt x="9268" y="256975"/>
                </a:lnTo>
                <a:lnTo>
                  <a:pt x="27806" y="296357"/>
                </a:lnTo>
                <a:lnTo>
                  <a:pt x="55613" y="331602"/>
                </a:lnTo>
                <a:lnTo>
                  <a:pt x="90659" y="359566"/>
                </a:lnTo>
                <a:lnTo>
                  <a:pt x="129818" y="378209"/>
                </a:lnTo>
                <a:lnTo>
                  <a:pt x="171446" y="387531"/>
                </a:lnTo>
                <a:lnTo>
                  <a:pt x="213896" y="387531"/>
                </a:lnTo>
                <a:lnTo>
                  <a:pt x="255524" y="378209"/>
                </a:lnTo>
                <a:lnTo>
                  <a:pt x="294683" y="359566"/>
                </a:lnTo>
                <a:lnTo>
                  <a:pt x="329730" y="331602"/>
                </a:lnTo>
                <a:lnTo>
                  <a:pt x="357536" y="296357"/>
                </a:lnTo>
                <a:lnTo>
                  <a:pt x="376074" y="256975"/>
                </a:lnTo>
                <a:lnTo>
                  <a:pt x="385343" y="215111"/>
                </a:lnTo>
                <a:lnTo>
                  <a:pt x="385343" y="172419"/>
                </a:lnTo>
                <a:lnTo>
                  <a:pt x="376074" y="130555"/>
                </a:lnTo>
                <a:lnTo>
                  <a:pt x="357536" y="91173"/>
                </a:lnTo>
                <a:lnTo>
                  <a:pt x="329730" y="55928"/>
                </a:lnTo>
                <a:lnTo>
                  <a:pt x="294683" y="27964"/>
                </a:lnTo>
                <a:lnTo>
                  <a:pt x="255524" y="9321"/>
                </a:lnTo>
                <a:lnTo>
                  <a:pt x="213896" y="0"/>
                </a:lnTo>
                <a:close/>
              </a:path>
            </a:pathLst>
          </a:custGeom>
          <a:solidFill>
            <a:srgbClr val="4F7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50323" y="5443320"/>
            <a:ext cx="85575" cy="169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49269" y="4265007"/>
            <a:ext cx="652145" cy="672465"/>
          </a:xfrm>
          <a:custGeom>
            <a:avLst/>
            <a:gdLst/>
            <a:ahLst/>
            <a:cxnLst/>
            <a:rect l="l" t="t" r="r" b="b"/>
            <a:pathLst>
              <a:path w="652145" h="672464">
                <a:moveTo>
                  <a:pt x="348820" y="0"/>
                </a:moveTo>
                <a:lnTo>
                  <a:pt x="303228" y="0"/>
                </a:lnTo>
                <a:lnTo>
                  <a:pt x="257994" y="6526"/>
                </a:lnTo>
                <a:lnTo>
                  <a:pt x="213832" y="19579"/>
                </a:lnTo>
                <a:lnTo>
                  <a:pt x="171457" y="39158"/>
                </a:lnTo>
                <a:lnTo>
                  <a:pt x="131585" y="65264"/>
                </a:lnTo>
                <a:lnTo>
                  <a:pt x="94930" y="97897"/>
                </a:lnTo>
                <a:lnTo>
                  <a:pt x="63286" y="135697"/>
                </a:lnTo>
                <a:lnTo>
                  <a:pt x="37972" y="176815"/>
                </a:lnTo>
                <a:lnTo>
                  <a:pt x="18986" y="220514"/>
                </a:lnTo>
                <a:lnTo>
                  <a:pt x="6328" y="266056"/>
                </a:lnTo>
                <a:lnTo>
                  <a:pt x="0" y="312704"/>
                </a:lnTo>
                <a:lnTo>
                  <a:pt x="0" y="359720"/>
                </a:lnTo>
                <a:lnTo>
                  <a:pt x="6328" y="406368"/>
                </a:lnTo>
                <a:lnTo>
                  <a:pt x="18986" y="451910"/>
                </a:lnTo>
                <a:lnTo>
                  <a:pt x="37972" y="495608"/>
                </a:lnTo>
                <a:lnTo>
                  <a:pt x="63286" y="536726"/>
                </a:lnTo>
                <a:lnTo>
                  <a:pt x="94930" y="574527"/>
                </a:lnTo>
                <a:lnTo>
                  <a:pt x="131585" y="607159"/>
                </a:lnTo>
                <a:lnTo>
                  <a:pt x="171457" y="633265"/>
                </a:lnTo>
                <a:lnTo>
                  <a:pt x="213832" y="652844"/>
                </a:lnTo>
                <a:lnTo>
                  <a:pt x="257994" y="665897"/>
                </a:lnTo>
                <a:lnTo>
                  <a:pt x="303228" y="672423"/>
                </a:lnTo>
                <a:lnTo>
                  <a:pt x="348820" y="672423"/>
                </a:lnTo>
                <a:lnTo>
                  <a:pt x="394054" y="665897"/>
                </a:lnTo>
                <a:lnTo>
                  <a:pt x="438216" y="652844"/>
                </a:lnTo>
                <a:lnTo>
                  <a:pt x="480591" y="633265"/>
                </a:lnTo>
                <a:lnTo>
                  <a:pt x="520463" y="607159"/>
                </a:lnTo>
                <a:lnTo>
                  <a:pt x="557118" y="574527"/>
                </a:lnTo>
                <a:lnTo>
                  <a:pt x="588762" y="536726"/>
                </a:lnTo>
                <a:lnTo>
                  <a:pt x="614077" y="495608"/>
                </a:lnTo>
                <a:lnTo>
                  <a:pt x="633063" y="451910"/>
                </a:lnTo>
                <a:lnTo>
                  <a:pt x="645720" y="406368"/>
                </a:lnTo>
                <a:lnTo>
                  <a:pt x="652049" y="359720"/>
                </a:lnTo>
                <a:lnTo>
                  <a:pt x="652049" y="312704"/>
                </a:lnTo>
                <a:lnTo>
                  <a:pt x="645720" y="266056"/>
                </a:lnTo>
                <a:lnTo>
                  <a:pt x="633063" y="220514"/>
                </a:lnTo>
                <a:lnTo>
                  <a:pt x="614077" y="176815"/>
                </a:lnTo>
                <a:lnTo>
                  <a:pt x="588762" y="135697"/>
                </a:lnTo>
                <a:lnTo>
                  <a:pt x="557118" y="97897"/>
                </a:lnTo>
                <a:lnTo>
                  <a:pt x="520463" y="65264"/>
                </a:lnTo>
                <a:lnTo>
                  <a:pt x="480591" y="39158"/>
                </a:lnTo>
                <a:lnTo>
                  <a:pt x="438216" y="19579"/>
                </a:lnTo>
                <a:lnTo>
                  <a:pt x="394054" y="6526"/>
                </a:lnTo>
                <a:lnTo>
                  <a:pt x="348820" y="0"/>
                </a:lnTo>
                <a:close/>
              </a:path>
            </a:pathLst>
          </a:custGeom>
          <a:solidFill>
            <a:srgbClr val="7D57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45592" y="4468031"/>
            <a:ext cx="259079" cy="258445"/>
          </a:xfrm>
          <a:custGeom>
            <a:avLst/>
            <a:gdLst/>
            <a:ahLst/>
            <a:cxnLst/>
            <a:rect l="l" t="t" r="r" b="b"/>
            <a:pathLst>
              <a:path w="259079" h="258445">
                <a:moveTo>
                  <a:pt x="212972" y="0"/>
                </a:moveTo>
                <a:lnTo>
                  <a:pt x="38025" y="0"/>
                </a:lnTo>
                <a:lnTo>
                  <a:pt x="22461" y="2812"/>
                </a:lnTo>
                <a:lnTo>
                  <a:pt x="10459" y="10760"/>
                </a:lnTo>
                <a:lnTo>
                  <a:pt x="2734" y="23111"/>
                </a:lnTo>
                <a:lnTo>
                  <a:pt x="0" y="39132"/>
                </a:lnTo>
                <a:lnTo>
                  <a:pt x="0" y="219119"/>
                </a:lnTo>
                <a:lnTo>
                  <a:pt x="2734" y="235140"/>
                </a:lnTo>
                <a:lnTo>
                  <a:pt x="10459" y="247491"/>
                </a:lnTo>
                <a:lnTo>
                  <a:pt x="22461" y="255439"/>
                </a:lnTo>
                <a:lnTo>
                  <a:pt x="38025" y="258251"/>
                </a:lnTo>
                <a:lnTo>
                  <a:pt x="212972" y="258251"/>
                </a:lnTo>
                <a:lnTo>
                  <a:pt x="229731" y="255439"/>
                </a:lnTo>
                <a:lnTo>
                  <a:pt x="244350" y="247491"/>
                </a:lnTo>
                <a:lnTo>
                  <a:pt x="254690" y="235140"/>
                </a:lnTo>
                <a:lnTo>
                  <a:pt x="254781" y="234770"/>
                </a:lnTo>
                <a:lnTo>
                  <a:pt x="30422" y="234770"/>
                </a:lnTo>
                <a:lnTo>
                  <a:pt x="30422" y="109565"/>
                </a:lnTo>
                <a:lnTo>
                  <a:pt x="83666" y="109565"/>
                </a:lnTo>
                <a:lnTo>
                  <a:pt x="90800" y="98070"/>
                </a:lnTo>
                <a:lnTo>
                  <a:pt x="100783" y="88040"/>
                </a:lnTo>
                <a:lnTo>
                  <a:pt x="113618" y="80944"/>
                </a:lnTo>
                <a:lnTo>
                  <a:pt x="129306" y="78252"/>
                </a:lnTo>
                <a:lnTo>
                  <a:pt x="258612" y="78252"/>
                </a:lnTo>
                <a:lnTo>
                  <a:pt x="258612" y="70432"/>
                </a:lnTo>
                <a:lnTo>
                  <a:pt x="182549" y="70432"/>
                </a:lnTo>
                <a:lnTo>
                  <a:pt x="182549" y="23482"/>
                </a:lnTo>
                <a:lnTo>
                  <a:pt x="254781" y="23482"/>
                </a:lnTo>
                <a:lnTo>
                  <a:pt x="254690" y="23111"/>
                </a:lnTo>
                <a:lnTo>
                  <a:pt x="244350" y="10760"/>
                </a:lnTo>
                <a:lnTo>
                  <a:pt x="229731" y="2812"/>
                </a:lnTo>
                <a:lnTo>
                  <a:pt x="212972" y="0"/>
                </a:lnTo>
                <a:close/>
              </a:path>
              <a:path w="259079" h="258445">
                <a:moveTo>
                  <a:pt x="258612" y="109565"/>
                </a:moveTo>
                <a:lnTo>
                  <a:pt x="228189" y="109565"/>
                </a:lnTo>
                <a:lnTo>
                  <a:pt x="228189" y="226951"/>
                </a:lnTo>
                <a:lnTo>
                  <a:pt x="220587" y="234770"/>
                </a:lnTo>
                <a:lnTo>
                  <a:pt x="254781" y="234770"/>
                </a:lnTo>
                <a:lnTo>
                  <a:pt x="258612" y="219119"/>
                </a:lnTo>
                <a:lnTo>
                  <a:pt x="258612" y="109565"/>
                </a:lnTo>
                <a:close/>
              </a:path>
              <a:path w="259079" h="258445">
                <a:moveTo>
                  <a:pt x="83666" y="109565"/>
                </a:moveTo>
                <a:lnTo>
                  <a:pt x="53242" y="109565"/>
                </a:lnTo>
                <a:lnTo>
                  <a:pt x="53242" y="133036"/>
                </a:lnTo>
                <a:lnTo>
                  <a:pt x="58709" y="161773"/>
                </a:lnTo>
                <a:lnTo>
                  <a:pt x="74159" y="186842"/>
                </a:lnTo>
                <a:lnTo>
                  <a:pt x="98166" y="204574"/>
                </a:lnTo>
                <a:lnTo>
                  <a:pt x="129306" y="211300"/>
                </a:lnTo>
                <a:lnTo>
                  <a:pt x="157232" y="204574"/>
                </a:lnTo>
                <a:lnTo>
                  <a:pt x="181597" y="186842"/>
                </a:lnTo>
                <a:lnTo>
                  <a:pt x="186301" y="179999"/>
                </a:lnTo>
                <a:lnTo>
                  <a:pt x="129306" y="179999"/>
                </a:lnTo>
                <a:lnTo>
                  <a:pt x="108152" y="175963"/>
                </a:lnTo>
                <a:lnTo>
                  <a:pt x="91276" y="165323"/>
                </a:lnTo>
                <a:lnTo>
                  <a:pt x="80103" y="150280"/>
                </a:lnTo>
                <a:lnTo>
                  <a:pt x="76062" y="133036"/>
                </a:lnTo>
                <a:lnTo>
                  <a:pt x="76062" y="117384"/>
                </a:lnTo>
                <a:lnTo>
                  <a:pt x="83666" y="109565"/>
                </a:lnTo>
                <a:close/>
              </a:path>
              <a:path w="259079" h="258445">
                <a:moveTo>
                  <a:pt x="258612" y="78252"/>
                </a:moveTo>
                <a:lnTo>
                  <a:pt x="129306" y="78252"/>
                </a:lnTo>
                <a:lnTo>
                  <a:pt x="144994" y="80944"/>
                </a:lnTo>
                <a:lnTo>
                  <a:pt x="157828" y="88040"/>
                </a:lnTo>
                <a:lnTo>
                  <a:pt x="167811" y="98070"/>
                </a:lnTo>
                <a:lnTo>
                  <a:pt x="174946" y="109565"/>
                </a:lnTo>
                <a:lnTo>
                  <a:pt x="174946" y="117384"/>
                </a:lnTo>
                <a:lnTo>
                  <a:pt x="182549" y="125216"/>
                </a:lnTo>
                <a:lnTo>
                  <a:pt x="182549" y="133036"/>
                </a:lnTo>
                <a:lnTo>
                  <a:pt x="178508" y="150280"/>
                </a:lnTo>
                <a:lnTo>
                  <a:pt x="167336" y="165323"/>
                </a:lnTo>
                <a:lnTo>
                  <a:pt x="150460" y="175963"/>
                </a:lnTo>
                <a:lnTo>
                  <a:pt x="129306" y="179999"/>
                </a:lnTo>
                <a:lnTo>
                  <a:pt x="186301" y="179999"/>
                </a:lnTo>
                <a:lnTo>
                  <a:pt x="198831" y="161773"/>
                </a:lnTo>
                <a:lnTo>
                  <a:pt x="205369" y="133036"/>
                </a:lnTo>
                <a:lnTo>
                  <a:pt x="205369" y="109565"/>
                </a:lnTo>
                <a:lnTo>
                  <a:pt x="258612" y="109565"/>
                </a:lnTo>
                <a:lnTo>
                  <a:pt x="258612" y="78252"/>
                </a:lnTo>
                <a:close/>
              </a:path>
              <a:path w="259079" h="258445">
                <a:moveTo>
                  <a:pt x="254781" y="23482"/>
                </a:moveTo>
                <a:lnTo>
                  <a:pt x="228189" y="23482"/>
                </a:lnTo>
                <a:lnTo>
                  <a:pt x="228189" y="70432"/>
                </a:lnTo>
                <a:lnTo>
                  <a:pt x="258612" y="70432"/>
                </a:lnTo>
                <a:lnTo>
                  <a:pt x="258612" y="39132"/>
                </a:lnTo>
                <a:lnTo>
                  <a:pt x="254781" y="23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45883" y="4740707"/>
            <a:ext cx="494030" cy="460375"/>
          </a:xfrm>
          <a:custGeom>
            <a:avLst/>
            <a:gdLst/>
            <a:ahLst/>
            <a:cxnLst/>
            <a:rect l="l" t="t" r="r" b="b"/>
            <a:pathLst>
              <a:path w="494029" h="460375">
                <a:moveTo>
                  <a:pt x="246916" y="0"/>
                </a:moveTo>
                <a:lnTo>
                  <a:pt x="199756" y="4211"/>
                </a:lnTo>
                <a:lnTo>
                  <a:pt x="154001" y="16845"/>
                </a:lnTo>
                <a:lnTo>
                  <a:pt x="111054" y="37902"/>
                </a:lnTo>
                <a:lnTo>
                  <a:pt x="72320" y="67381"/>
                </a:lnTo>
                <a:lnTo>
                  <a:pt x="40680" y="103471"/>
                </a:lnTo>
                <a:lnTo>
                  <a:pt x="18080" y="143485"/>
                </a:lnTo>
                <a:lnTo>
                  <a:pt x="4520" y="186116"/>
                </a:lnTo>
                <a:lnTo>
                  <a:pt x="0" y="230056"/>
                </a:lnTo>
                <a:lnTo>
                  <a:pt x="4520" y="273995"/>
                </a:lnTo>
                <a:lnTo>
                  <a:pt x="18080" y="316626"/>
                </a:lnTo>
                <a:lnTo>
                  <a:pt x="40680" y="356640"/>
                </a:lnTo>
                <a:lnTo>
                  <a:pt x="72320" y="392730"/>
                </a:lnTo>
                <a:lnTo>
                  <a:pt x="111054" y="422209"/>
                </a:lnTo>
                <a:lnTo>
                  <a:pt x="154001" y="443266"/>
                </a:lnTo>
                <a:lnTo>
                  <a:pt x="199756" y="455900"/>
                </a:lnTo>
                <a:lnTo>
                  <a:pt x="246916" y="460112"/>
                </a:lnTo>
                <a:lnTo>
                  <a:pt x="294075" y="455900"/>
                </a:lnTo>
                <a:lnTo>
                  <a:pt x="339831" y="443266"/>
                </a:lnTo>
                <a:lnTo>
                  <a:pt x="382777" y="422209"/>
                </a:lnTo>
                <a:lnTo>
                  <a:pt x="421512" y="392730"/>
                </a:lnTo>
                <a:lnTo>
                  <a:pt x="453152" y="356640"/>
                </a:lnTo>
                <a:lnTo>
                  <a:pt x="475752" y="316626"/>
                </a:lnTo>
                <a:lnTo>
                  <a:pt x="489312" y="273995"/>
                </a:lnTo>
                <a:lnTo>
                  <a:pt x="493832" y="230056"/>
                </a:lnTo>
                <a:lnTo>
                  <a:pt x="489312" y="186116"/>
                </a:lnTo>
                <a:lnTo>
                  <a:pt x="475752" y="143485"/>
                </a:lnTo>
                <a:lnTo>
                  <a:pt x="453152" y="103471"/>
                </a:lnTo>
                <a:lnTo>
                  <a:pt x="421512" y="67381"/>
                </a:lnTo>
                <a:lnTo>
                  <a:pt x="382777" y="37902"/>
                </a:lnTo>
                <a:lnTo>
                  <a:pt x="339831" y="16845"/>
                </a:lnTo>
                <a:lnTo>
                  <a:pt x="294075" y="4211"/>
                </a:lnTo>
                <a:lnTo>
                  <a:pt x="246916" y="0"/>
                </a:lnTo>
                <a:close/>
              </a:path>
            </a:pathLst>
          </a:custGeom>
          <a:solidFill>
            <a:srgbClr val="EF3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80998" y="4897259"/>
            <a:ext cx="219671" cy="141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1744" y="4716848"/>
            <a:ext cx="516009" cy="516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5603" y="4740707"/>
            <a:ext cx="414409" cy="4144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94701" y="3071814"/>
            <a:ext cx="512226" cy="768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18560" y="3095674"/>
            <a:ext cx="410845" cy="666750"/>
          </a:xfrm>
          <a:custGeom>
            <a:avLst/>
            <a:gdLst/>
            <a:ahLst/>
            <a:cxnLst/>
            <a:rect l="l" t="t" r="r" b="b"/>
            <a:pathLst>
              <a:path w="410845" h="666750">
                <a:moveTo>
                  <a:pt x="210578" y="0"/>
                </a:moveTo>
                <a:lnTo>
                  <a:pt x="162448" y="5461"/>
                </a:lnTo>
                <a:lnTo>
                  <a:pt x="118184" y="21176"/>
                </a:lnTo>
                <a:lnTo>
                  <a:pt x="79076" y="46140"/>
                </a:lnTo>
                <a:lnTo>
                  <a:pt x="46415" y="79348"/>
                </a:lnTo>
                <a:lnTo>
                  <a:pt x="21488" y="119795"/>
                </a:lnTo>
                <a:lnTo>
                  <a:pt x="5587" y="166477"/>
                </a:lnTo>
                <a:lnTo>
                  <a:pt x="0" y="218389"/>
                </a:lnTo>
                <a:lnTo>
                  <a:pt x="1810" y="237428"/>
                </a:lnTo>
                <a:lnTo>
                  <a:pt x="6581" y="258619"/>
                </a:lnTo>
                <a:lnTo>
                  <a:pt x="13328" y="279811"/>
                </a:lnTo>
                <a:lnTo>
                  <a:pt x="21062" y="298850"/>
                </a:lnTo>
                <a:lnTo>
                  <a:pt x="168470" y="632175"/>
                </a:lnTo>
                <a:lnTo>
                  <a:pt x="172087" y="647262"/>
                </a:lnTo>
                <a:lnTo>
                  <a:pt x="181625" y="658035"/>
                </a:lnTo>
                <a:lnTo>
                  <a:pt x="195112" y="664496"/>
                </a:lnTo>
                <a:lnTo>
                  <a:pt x="210578" y="666649"/>
                </a:lnTo>
                <a:lnTo>
                  <a:pt x="224562" y="664496"/>
                </a:lnTo>
                <a:lnTo>
                  <a:pt x="235581" y="658035"/>
                </a:lnTo>
                <a:lnTo>
                  <a:pt x="244626" y="647262"/>
                </a:lnTo>
                <a:lnTo>
                  <a:pt x="252686" y="632175"/>
                </a:lnTo>
                <a:lnTo>
                  <a:pt x="384847" y="333324"/>
                </a:lnTo>
                <a:lnTo>
                  <a:pt x="210578" y="333324"/>
                </a:lnTo>
                <a:lnTo>
                  <a:pt x="171918" y="323446"/>
                </a:lnTo>
                <a:lnTo>
                  <a:pt x="138188" y="297407"/>
                </a:lnTo>
                <a:lnTo>
                  <a:pt x="114329" y="260591"/>
                </a:lnTo>
                <a:lnTo>
                  <a:pt x="105279" y="218389"/>
                </a:lnTo>
                <a:lnTo>
                  <a:pt x="114329" y="176186"/>
                </a:lnTo>
                <a:lnTo>
                  <a:pt x="138188" y="139371"/>
                </a:lnTo>
                <a:lnTo>
                  <a:pt x="171918" y="113331"/>
                </a:lnTo>
                <a:lnTo>
                  <a:pt x="210578" y="103454"/>
                </a:lnTo>
                <a:lnTo>
                  <a:pt x="381984" y="103454"/>
                </a:lnTo>
                <a:lnTo>
                  <a:pt x="368355" y="79348"/>
                </a:lnTo>
                <a:lnTo>
                  <a:pt x="337934" y="46140"/>
                </a:lnTo>
                <a:lnTo>
                  <a:pt x="300884" y="21176"/>
                </a:lnTo>
                <a:lnTo>
                  <a:pt x="258125" y="5461"/>
                </a:lnTo>
                <a:lnTo>
                  <a:pt x="210578" y="0"/>
                </a:lnTo>
                <a:close/>
              </a:path>
              <a:path w="410845" h="666750">
                <a:moveTo>
                  <a:pt x="381984" y="103454"/>
                </a:moveTo>
                <a:lnTo>
                  <a:pt x="210578" y="103454"/>
                </a:lnTo>
                <a:lnTo>
                  <a:pt x="249235" y="113331"/>
                </a:lnTo>
                <a:lnTo>
                  <a:pt x="282957" y="139371"/>
                </a:lnTo>
                <a:lnTo>
                  <a:pt x="306810" y="176186"/>
                </a:lnTo>
                <a:lnTo>
                  <a:pt x="315857" y="218389"/>
                </a:lnTo>
                <a:lnTo>
                  <a:pt x="306810" y="260591"/>
                </a:lnTo>
                <a:lnTo>
                  <a:pt x="282957" y="297407"/>
                </a:lnTo>
                <a:lnTo>
                  <a:pt x="249235" y="323446"/>
                </a:lnTo>
                <a:lnTo>
                  <a:pt x="210578" y="333324"/>
                </a:lnTo>
                <a:lnTo>
                  <a:pt x="384847" y="333324"/>
                </a:lnTo>
                <a:lnTo>
                  <a:pt x="406182" y="279811"/>
                </a:lnTo>
                <a:lnTo>
                  <a:pt x="410460" y="237428"/>
                </a:lnTo>
                <a:lnTo>
                  <a:pt x="410625" y="218389"/>
                </a:lnTo>
                <a:lnTo>
                  <a:pt x="405621" y="166477"/>
                </a:lnTo>
                <a:lnTo>
                  <a:pt x="391224" y="119795"/>
                </a:lnTo>
                <a:lnTo>
                  <a:pt x="381984" y="103454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492447" y="3150461"/>
            <a:ext cx="4737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125284, </a:t>
            </a:r>
            <a:r>
              <a:rPr sz="2400" b="1" u="heavy" spc="-55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г. </a:t>
            </a:r>
            <a:r>
              <a:rPr sz="2400" b="1" u="heavy" spc="-5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Москва, Беговая </a:t>
            </a:r>
            <a:r>
              <a:rPr sz="2400" b="1" u="heavy" spc="-25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ул.,</a:t>
            </a:r>
            <a:r>
              <a:rPr sz="2400" b="1" u="heavy" spc="10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д.6А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71328" y="1300754"/>
            <a:ext cx="2367915" cy="88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sz="24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www.rusada.ru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  <a:hlinkClick r:id="rId14"/>
              </a:rPr>
              <a:t>r</a:t>
            </a:r>
            <a:r>
              <a:rPr sz="2400" b="1" u="heavy" spc="-5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  <a:hlinkClick r:id="rId14"/>
              </a:rPr>
              <a:t>usada</a:t>
            </a:r>
            <a:r>
              <a:rPr sz="2400" b="1" u="heavy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  <a:hlinkClick r:id="rId14"/>
              </a:rPr>
              <a:t>@r</a:t>
            </a:r>
            <a:r>
              <a:rPr sz="2400" b="1" u="heavy" spc="-5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  <a:hlinkClick r:id="rId14"/>
              </a:rPr>
              <a:t>usada</a:t>
            </a:r>
            <a:r>
              <a:rPr sz="2400" b="1" u="heavy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  <a:hlinkClick r:id="rId14"/>
              </a:rPr>
              <a:t>.ru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4842" y="3082550"/>
            <a:ext cx="1021837" cy="10112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8702" y="3106408"/>
            <a:ext cx="920750" cy="909955"/>
          </a:xfrm>
          <a:custGeom>
            <a:avLst/>
            <a:gdLst/>
            <a:ahLst/>
            <a:cxnLst/>
            <a:rect l="l" t="t" r="r" b="b"/>
            <a:pathLst>
              <a:path w="920750" h="909954">
                <a:moveTo>
                  <a:pt x="909671" y="235254"/>
                </a:moveTo>
                <a:lnTo>
                  <a:pt x="10565" y="235254"/>
                </a:lnTo>
                <a:lnTo>
                  <a:pt x="137524" y="298005"/>
                </a:lnTo>
                <a:lnTo>
                  <a:pt x="123632" y="345306"/>
                </a:lnTo>
                <a:lnTo>
                  <a:pt x="113714" y="394069"/>
                </a:lnTo>
                <a:lnTo>
                  <a:pt x="107766" y="445769"/>
                </a:lnTo>
                <a:lnTo>
                  <a:pt x="105784" y="501883"/>
                </a:lnTo>
                <a:lnTo>
                  <a:pt x="91892" y="513903"/>
                </a:lnTo>
                <a:lnTo>
                  <a:pt x="81974" y="527384"/>
                </a:lnTo>
                <a:lnTo>
                  <a:pt x="76026" y="543802"/>
                </a:lnTo>
                <a:lnTo>
                  <a:pt x="74044" y="564635"/>
                </a:lnTo>
                <a:lnTo>
                  <a:pt x="75860" y="585467"/>
                </a:lnTo>
                <a:lnTo>
                  <a:pt x="80648" y="601886"/>
                </a:lnTo>
                <a:lnTo>
                  <a:pt x="87417" y="615366"/>
                </a:lnTo>
                <a:lnTo>
                  <a:pt x="95176" y="627386"/>
                </a:lnTo>
                <a:lnTo>
                  <a:pt x="74044" y="878306"/>
                </a:lnTo>
                <a:lnTo>
                  <a:pt x="74044" y="894015"/>
                </a:lnTo>
                <a:lnTo>
                  <a:pt x="84610" y="909681"/>
                </a:lnTo>
                <a:lnTo>
                  <a:pt x="169221" y="909681"/>
                </a:lnTo>
                <a:lnTo>
                  <a:pt x="169221" y="894015"/>
                </a:lnTo>
                <a:lnTo>
                  <a:pt x="179829" y="894015"/>
                </a:lnTo>
                <a:lnTo>
                  <a:pt x="179829" y="878306"/>
                </a:lnTo>
                <a:lnTo>
                  <a:pt x="158655" y="627386"/>
                </a:lnTo>
                <a:lnTo>
                  <a:pt x="166421" y="615366"/>
                </a:lnTo>
                <a:lnTo>
                  <a:pt x="173204" y="601886"/>
                </a:lnTo>
                <a:lnTo>
                  <a:pt x="178006" y="585467"/>
                </a:lnTo>
                <a:lnTo>
                  <a:pt x="179829" y="564635"/>
                </a:lnTo>
                <a:lnTo>
                  <a:pt x="177841" y="543802"/>
                </a:lnTo>
                <a:lnTo>
                  <a:pt x="171884" y="527384"/>
                </a:lnTo>
                <a:lnTo>
                  <a:pt x="161964" y="513903"/>
                </a:lnTo>
                <a:lnTo>
                  <a:pt x="148090" y="501883"/>
                </a:lnTo>
                <a:lnTo>
                  <a:pt x="156179" y="446259"/>
                </a:lnTo>
                <a:lnTo>
                  <a:pt x="165264" y="397991"/>
                </a:lnTo>
                <a:lnTo>
                  <a:pt x="176338" y="358543"/>
                </a:lnTo>
                <a:lnTo>
                  <a:pt x="190395" y="329380"/>
                </a:lnTo>
                <a:lnTo>
                  <a:pt x="719234" y="329380"/>
                </a:lnTo>
                <a:lnTo>
                  <a:pt x="909671" y="235254"/>
                </a:lnTo>
                <a:close/>
              </a:path>
              <a:path w="920750" h="909954">
                <a:moveTo>
                  <a:pt x="211569" y="407799"/>
                </a:moveTo>
                <a:lnTo>
                  <a:pt x="200960" y="596010"/>
                </a:lnTo>
                <a:lnTo>
                  <a:pt x="207806" y="634322"/>
                </a:lnTo>
                <a:lnTo>
                  <a:pt x="227235" y="668248"/>
                </a:lnTo>
                <a:lnTo>
                  <a:pt x="257580" y="697238"/>
                </a:lnTo>
                <a:lnTo>
                  <a:pt x="297177" y="720742"/>
                </a:lnTo>
                <a:lnTo>
                  <a:pt x="344362" y="738212"/>
                </a:lnTo>
                <a:lnTo>
                  <a:pt x="397470" y="749096"/>
                </a:lnTo>
                <a:lnTo>
                  <a:pt x="454835" y="752847"/>
                </a:lnTo>
                <a:lnTo>
                  <a:pt x="516112" y="749096"/>
                </a:lnTo>
                <a:lnTo>
                  <a:pt x="572023" y="738212"/>
                </a:lnTo>
                <a:lnTo>
                  <a:pt x="621087" y="720742"/>
                </a:lnTo>
                <a:lnTo>
                  <a:pt x="661824" y="697238"/>
                </a:lnTo>
                <a:lnTo>
                  <a:pt x="692755" y="668248"/>
                </a:lnTo>
                <a:lnTo>
                  <a:pt x="712399" y="634322"/>
                </a:lnTo>
                <a:lnTo>
                  <a:pt x="719275" y="596010"/>
                </a:lnTo>
                <a:lnTo>
                  <a:pt x="715738" y="533259"/>
                </a:lnTo>
                <a:lnTo>
                  <a:pt x="454835" y="533259"/>
                </a:lnTo>
                <a:lnTo>
                  <a:pt x="444270" y="517592"/>
                </a:lnTo>
                <a:lnTo>
                  <a:pt x="211569" y="407799"/>
                </a:lnTo>
                <a:close/>
              </a:path>
              <a:path w="920750" h="909954">
                <a:moveTo>
                  <a:pt x="708667" y="407799"/>
                </a:moveTo>
                <a:lnTo>
                  <a:pt x="475967" y="517592"/>
                </a:lnTo>
                <a:lnTo>
                  <a:pt x="474151" y="520040"/>
                </a:lnTo>
                <a:lnTo>
                  <a:pt x="469363" y="525425"/>
                </a:lnTo>
                <a:lnTo>
                  <a:pt x="462594" y="530811"/>
                </a:lnTo>
                <a:lnTo>
                  <a:pt x="454835" y="533259"/>
                </a:lnTo>
                <a:lnTo>
                  <a:pt x="715738" y="533259"/>
                </a:lnTo>
                <a:lnTo>
                  <a:pt x="708667" y="407799"/>
                </a:lnTo>
                <a:close/>
              </a:path>
              <a:path w="920750" h="909954">
                <a:moveTo>
                  <a:pt x="719234" y="329380"/>
                </a:moveTo>
                <a:lnTo>
                  <a:pt x="190395" y="329380"/>
                </a:lnTo>
                <a:lnTo>
                  <a:pt x="454835" y="454841"/>
                </a:lnTo>
                <a:lnTo>
                  <a:pt x="465401" y="454841"/>
                </a:lnTo>
                <a:lnTo>
                  <a:pt x="719234" y="329380"/>
                </a:lnTo>
                <a:close/>
              </a:path>
              <a:path w="920750" h="909954">
                <a:moveTo>
                  <a:pt x="920236" y="203878"/>
                </a:moveTo>
                <a:lnTo>
                  <a:pt x="0" y="203878"/>
                </a:lnTo>
                <a:lnTo>
                  <a:pt x="0" y="235254"/>
                </a:lnTo>
                <a:lnTo>
                  <a:pt x="920236" y="235254"/>
                </a:lnTo>
                <a:lnTo>
                  <a:pt x="920236" y="203878"/>
                </a:lnTo>
                <a:close/>
              </a:path>
              <a:path w="920750" h="909954">
                <a:moveTo>
                  <a:pt x="465401" y="0"/>
                </a:moveTo>
                <a:lnTo>
                  <a:pt x="454835" y="0"/>
                </a:lnTo>
                <a:lnTo>
                  <a:pt x="10565" y="203878"/>
                </a:lnTo>
                <a:lnTo>
                  <a:pt x="909671" y="203878"/>
                </a:lnTo>
                <a:lnTo>
                  <a:pt x="465401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71329" y="3283465"/>
            <a:ext cx="2592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rusada.triagonal.net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50559" y="1563582"/>
            <a:ext cx="1692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2F5597"/>
                </a:solidFill>
                <a:uFill>
                  <a:solidFill>
                    <a:srgbClr val="2F5597"/>
                  </a:solidFill>
                </a:uFill>
                <a:latin typeface="Calibri"/>
                <a:cs typeface="Calibri"/>
              </a:rPr>
              <a:t>list.rusada.ru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10843" y="1401496"/>
            <a:ext cx="876751" cy="8969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34702" y="1425355"/>
            <a:ext cx="775335" cy="795655"/>
          </a:xfrm>
          <a:custGeom>
            <a:avLst/>
            <a:gdLst/>
            <a:ahLst/>
            <a:cxnLst/>
            <a:rect l="l" t="t" r="r" b="b"/>
            <a:pathLst>
              <a:path w="775334" h="795655">
                <a:moveTo>
                  <a:pt x="575029" y="41420"/>
                </a:moveTo>
                <a:lnTo>
                  <a:pt x="38124" y="41420"/>
                </a:lnTo>
                <a:lnTo>
                  <a:pt x="22787" y="44314"/>
                </a:lnTo>
                <a:lnTo>
                  <a:pt x="10724" y="52389"/>
                </a:lnTo>
                <a:lnTo>
                  <a:pt x="2830" y="64730"/>
                </a:lnTo>
                <a:lnTo>
                  <a:pt x="0" y="80427"/>
                </a:lnTo>
                <a:lnTo>
                  <a:pt x="0" y="756301"/>
                </a:lnTo>
                <a:lnTo>
                  <a:pt x="2830" y="771997"/>
                </a:lnTo>
                <a:lnTo>
                  <a:pt x="10724" y="784339"/>
                </a:lnTo>
                <a:lnTo>
                  <a:pt x="22787" y="792413"/>
                </a:lnTo>
                <a:lnTo>
                  <a:pt x="38124" y="795307"/>
                </a:lnTo>
                <a:lnTo>
                  <a:pt x="698914" y="795307"/>
                </a:lnTo>
                <a:lnTo>
                  <a:pt x="714250" y="792413"/>
                </a:lnTo>
                <a:lnTo>
                  <a:pt x="726312" y="784339"/>
                </a:lnTo>
                <a:lnTo>
                  <a:pt x="734206" y="771997"/>
                </a:lnTo>
                <a:lnTo>
                  <a:pt x="737036" y="756301"/>
                </a:lnTo>
                <a:lnTo>
                  <a:pt x="737036" y="717332"/>
                </a:lnTo>
                <a:lnTo>
                  <a:pt x="76248" y="717332"/>
                </a:lnTo>
                <a:lnTo>
                  <a:pt x="76248" y="119433"/>
                </a:lnTo>
                <a:lnTo>
                  <a:pt x="498781" y="119433"/>
                </a:lnTo>
                <a:lnTo>
                  <a:pt x="575029" y="41420"/>
                </a:lnTo>
                <a:close/>
              </a:path>
              <a:path w="775334" h="795655">
                <a:moveTo>
                  <a:pt x="737036" y="207141"/>
                </a:moveTo>
                <a:lnTo>
                  <a:pt x="660789" y="285154"/>
                </a:lnTo>
                <a:lnTo>
                  <a:pt x="660789" y="717332"/>
                </a:lnTo>
                <a:lnTo>
                  <a:pt x="737036" y="717332"/>
                </a:lnTo>
                <a:lnTo>
                  <a:pt x="737036" y="207141"/>
                </a:lnTo>
                <a:close/>
              </a:path>
              <a:path w="775334" h="795655">
                <a:moveTo>
                  <a:pt x="200132" y="476855"/>
                </a:moveTo>
                <a:lnTo>
                  <a:pt x="165180" y="623073"/>
                </a:lnTo>
                <a:lnTo>
                  <a:pt x="308161" y="587323"/>
                </a:lnTo>
                <a:lnTo>
                  <a:pt x="200132" y="476855"/>
                </a:lnTo>
                <a:close/>
              </a:path>
              <a:path w="775334" h="795655">
                <a:moveTo>
                  <a:pt x="549588" y="122653"/>
                </a:moveTo>
                <a:lnTo>
                  <a:pt x="228743" y="450875"/>
                </a:lnTo>
                <a:lnTo>
                  <a:pt x="336736" y="561343"/>
                </a:lnTo>
                <a:lnTo>
                  <a:pt x="657618" y="233158"/>
                </a:lnTo>
                <a:lnTo>
                  <a:pt x="549588" y="122653"/>
                </a:lnTo>
                <a:close/>
              </a:path>
              <a:path w="775334" h="795655">
                <a:moveTo>
                  <a:pt x="684626" y="0"/>
                </a:moveTo>
                <a:lnTo>
                  <a:pt x="670528" y="3046"/>
                </a:lnTo>
                <a:lnTo>
                  <a:pt x="657618" y="12185"/>
                </a:lnTo>
                <a:lnTo>
                  <a:pt x="578200" y="93417"/>
                </a:lnTo>
                <a:lnTo>
                  <a:pt x="683022" y="203922"/>
                </a:lnTo>
                <a:lnTo>
                  <a:pt x="765611" y="122653"/>
                </a:lnTo>
                <a:lnTo>
                  <a:pt x="772767" y="109456"/>
                </a:lnTo>
                <a:lnTo>
                  <a:pt x="775152" y="95045"/>
                </a:lnTo>
                <a:lnTo>
                  <a:pt x="772767" y="80634"/>
                </a:lnTo>
                <a:lnTo>
                  <a:pt x="765611" y="67437"/>
                </a:lnTo>
                <a:lnTo>
                  <a:pt x="711633" y="12185"/>
                </a:lnTo>
                <a:lnTo>
                  <a:pt x="698724" y="3046"/>
                </a:lnTo>
                <a:lnTo>
                  <a:pt x="684626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1527" y="4505666"/>
            <a:ext cx="638039" cy="9492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5386" y="4529524"/>
            <a:ext cx="536575" cy="847725"/>
          </a:xfrm>
          <a:custGeom>
            <a:avLst/>
            <a:gdLst/>
            <a:ahLst/>
            <a:cxnLst/>
            <a:rect l="l" t="t" r="r" b="b"/>
            <a:pathLst>
              <a:path w="536575" h="847725">
                <a:moveTo>
                  <a:pt x="460716" y="0"/>
                </a:moveTo>
                <a:lnTo>
                  <a:pt x="75722" y="0"/>
                </a:lnTo>
                <a:lnTo>
                  <a:pt x="45262" y="6137"/>
                </a:lnTo>
                <a:lnTo>
                  <a:pt x="21302" y="23257"/>
                </a:lnTo>
                <a:lnTo>
                  <a:pt x="5622" y="49420"/>
                </a:lnTo>
                <a:lnTo>
                  <a:pt x="0" y="82688"/>
                </a:lnTo>
                <a:lnTo>
                  <a:pt x="0" y="764988"/>
                </a:lnTo>
                <a:lnTo>
                  <a:pt x="5622" y="798255"/>
                </a:lnTo>
                <a:lnTo>
                  <a:pt x="21302" y="824419"/>
                </a:lnTo>
                <a:lnTo>
                  <a:pt x="45262" y="841539"/>
                </a:lnTo>
                <a:lnTo>
                  <a:pt x="75722" y="847676"/>
                </a:lnTo>
                <a:lnTo>
                  <a:pt x="460716" y="847676"/>
                </a:lnTo>
                <a:lnTo>
                  <a:pt x="488515" y="841539"/>
                </a:lnTo>
                <a:lnTo>
                  <a:pt x="512770" y="824419"/>
                </a:lnTo>
                <a:lnTo>
                  <a:pt x="529929" y="798255"/>
                </a:lnTo>
                <a:lnTo>
                  <a:pt x="531048" y="792538"/>
                </a:lnTo>
                <a:lnTo>
                  <a:pt x="75722" y="792538"/>
                </a:lnTo>
                <a:lnTo>
                  <a:pt x="66457" y="790170"/>
                </a:lnTo>
                <a:lnTo>
                  <a:pt x="58375" y="783928"/>
                </a:lnTo>
                <a:lnTo>
                  <a:pt x="52658" y="775104"/>
                </a:lnTo>
                <a:lnTo>
                  <a:pt x="50489" y="764988"/>
                </a:lnTo>
                <a:lnTo>
                  <a:pt x="50489" y="716718"/>
                </a:lnTo>
                <a:lnTo>
                  <a:pt x="536438" y="716718"/>
                </a:lnTo>
                <a:lnTo>
                  <a:pt x="536438" y="689168"/>
                </a:lnTo>
                <a:lnTo>
                  <a:pt x="50489" y="689168"/>
                </a:lnTo>
                <a:lnTo>
                  <a:pt x="50489" y="158507"/>
                </a:lnTo>
                <a:lnTo>
                  <a:pt x="536438" y="158507"/>
                </a:lnTo>
                <a:lnTo>
                  <a:pt x="536438" y="130958"/>
                </a:lnTo>
                <a:lnTo>
                  <a:pt x="50489" y="130958"/>
                </a:lnTo>
                <a:lnTo>
                  <a:pt x="50489" y="82688"/>
                </a:lnTo>
                <a:lnTo>
                  <a:pt x="52658" y="69658"/>
                </a:lnTo>
                <a:lnTo>
                  <a:pt x="58375" y="61157"/>
                </a:lnTo>
                <a:lnTo>
                  <a:pt x="66457" y="56534"/>
                </a:lnTo>
                <a:lnTo>
                  <a:pt x="75722" y="55138"/>
                </a:lnTo>
                <a:lnTo>
                  <a:pt x="531048" y="55138"/>
                </a:lnTo>
                <a:lnTo>
                  <a:pt x="529929" y="49420"/>
                </a:lnTo>
                <a:lnTo>
                  <a:pt x="512770" y="23257"/>
                </a:lnTo>
                <a:lnTo>
                  <a:pt x="488515" y="6137"/>
                </a:lnTo>
                <a:lnTo>
                  <a:pt x="460716" y="0"/>
                </a:lnTo>
                <a:close/>
              </a:path>
              <a:path w="536575" h="847725">
                <a:moveTo>
                  <a:pt x="536438" y="716718"/>
                </a:moveTo>
                <a:lnTo>
                  <a:pt x="485948" y="716718"/>
                </a:lnTo>
                <a:lnTo>
                  <a:pt x="485948" y="764988"/>
                </a:lnTo>
                <a:lnTo>
                  <a:pt x="483780" y="775104"/>
                </a:lnTo>
                <a:lnTo>
                  <a:pt x="478063" y="783928"/>
                </a:lnTo>
                <a:lnTo>
                  <a:pt x="469981" y="790170"/>
                </a:lnTo>
                <a:lnTo>
                  <a:pt x="460716" y="792538"/>
                </a:lnTo>
                <a:lnTo>
                  <a:pt x="531048" y="792538"/>
                </a:lnTo>
                <a:lnTo>
                  <a:pt x="536438" y="764988"/>
                </a:lnTo>
                <a:lnTo>
                  <a:pt x="536438" y="716718"/>
                </a:lnTo>
                <a:close/>
              </a:path>
              <a:path w="536575" h="847725">
                <a:moveTo>
                  <a:pt x="283989" y="737400"/>
                </a:moveTo>
                <a:lnTo>
                  <a:pt x="246141" y="737400"/>
                </a:lnTo>
                <a:lnTo>
                  <a:pt x="239808" y="744306"/>
                </a:lnTo>
                <a:lnTo>
                  <a:pt x="239808" y="758082"/>
                </a:lnTo>
                <a:lnTo>
                  <a:pt x="246141" y="764988"/>
                </a:lnTo>
                <a:lnTo>
                  <a:pt x="283989" y="764988"/>
                </a:lnTo>
                <a:lnTo>
                  <a:pt x="290297" y="758082"/>
                </a:lnTo>
                <a:lnTo>
                  <a:pt x="290297" y="744306"/>
                </a:lnTo>
                <a:lnTo>
                  <a:pt x="283989" y="737400"/>
                </a:lnTo>
                <a:close/>
              </a:path>
              <a:path w="536575" h="847725">
                <a:moveTo>
                  <a:pt x="536438" y="158507"/>
                </a:moveTo>
                <a:lnTo>
                  <a:pt x="485948" y="158507"/>
                </a:lnTo>
                <a:lnTo>
                  <a:pt x="485948" y="689168"/>
                </a:lnTo>
                <a:lnTo>
                  <a:pt x="536438" y="689168"/>
                </a:lnTo>
                <a:lnTo>
                  <a:pt x="536438" y="158507"/>
                </a:lnTo>
                <a:close/>
              </a:path>
              <a:path w="536575" h="847725">
                <a:moveTo>
                  <a:pt x="531048" y="55138"/>
                </a:moveTo>
                <a:lnTo>
                  <a:pt x="460716" y="55138"/>
                </a:lnTo>
                <a:lnTo>
                  <a:pt x="469981" y="56534"/>
                </a:lnTo>
                <a:lnTo>
                  <a:pt x="478063" y="61157"/>
                </a:lnTo>
                <a:lnTo>
                  <a:pt x="483780" y="69658"/>
                </a:lnTo>
                <a:lnTo>
                  <a:pt x="485948" y="82688"/>
                </a:lnTo>
                <a:lnTo>
                  <a:pt x="485948" y="130958"/>
                </a:lnTo>
                <a:lnTo>
                  <a:pt x="536438" y="130958"/>
                </a:lnTo>
                <a:lnTo>
                  <a:pt x="536438" y="82688"/>
                </a:lnTo>
                <a:lnTo>
                  <a:pt x="531048" y="55138"/>
                </a:lnTo>
                <a:close/>
              </a:path>
              <a:path w="536575" h="847725">
                <a:moveTo>
                  <a:pt x="315555" y="82688"/>
                </a:moveTo>
                <a:lnTo>
                  <a:pt x="220883" y="82688"/>
                </a:lnTo>
                <a:lnTo>
                  <a:pt x="220883" y="103369"/>
                </a:lnTo>
                <a:lnTo>
                  <a:pt x="315555" y="103369"/>
                </a:lnTo>
                <a:lnTo>
                  <a:pt x="315555" y="826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769314" y="4674948"/>
            <a:ext cx="2390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+7 (499)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271-77-61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3527" y="2907802"/>
            <a:ext cx="8566150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5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любой тренер, </a:t>
            </a:r>
            <a:r>
              <a:rPr sz="1800" spc="-10" dirty="0">
                <a:latin typeface="Calibri"/>
                <a:cs typeface="Calibri"/>
              </a:rPr>
              <a:t>инструктор, менеджер, </a:t>
            </a:r>
            <a:r>
              <a:rPr sz="1800" spc="-20" dirty="0">
                <a:latin typeface="Calibri"/>
                <a:cs typeface="Calibri"/>
              </a:rPr>
              <a:t>агент, </a:t>
            </a:r>
            <a:r>
              <a:rPr sz="1800" spc="-5" dirty="0">
                <a:latin typeface="Calibri"/>
                <a:cs typeface="Calibri"/>
              </a:rPr>
              <a:t>персонал </a:t>
            </a:r>
            <a:r>
              <a:rPr sz="1800" spc="-10" dirty="0">
                <a:latin typeface="Calibri"/>
                <a:cs typeface="Calibri"/>
              </a:rPr>
              <a:t>команды, </a:t>
            </a:r>
            <a:r>
              <a:rPr sz="1800" spc="-5" dirty="0">
                <a:latin typeface="Calibri"/>
                <a:cs typeface="Calibri"/>
              </a:rPr>
              <a:t>официальное </a:t>
            </a:r>
            <a:r>
              <a:rPr sz="1800" spc="-10" dirty="0">
                <a:latin typeface="Calibri"/>
                <a:cs typeface="Calibri"/>
              </a:rPr>
              <a:t>лицо,  </a:t>
            </a:r>
            <a:r>
              <a:rPr sz="1800" spc="-5" dirty="0">
                <a:latin typeface="Calibri"/>
                <a:cs typeface="Calibri"/>
              </a:rPr>
              <a:t>медицинский, парамедицинский персонал, </a:t>
            </a:r>
            <a:r>
              <a:rPr sz="1800" spc="-15" dirty="0">
                <a:latin typeface="Calibri"/>
                <a:cs typeface="Calibri"/>
              </a:rPr>
              <a:t>родитель </a:t>
            </a:r>
            <a:r>
              <a:rPr sz="1800" spc="-5" dirty="0">
                <a:latin typeface="Calibri"/>
                <a:cs typeface="Calibri"/>
              </a:rPr>
              <a:t>или любое иное </a:t>
            </a:r>
            <a:r>
              <a:rPr sz="1800" spc="-10" dirty="0">
                <a:latin typeface="Calibri"/>
                <a:cs typeface="Calibri"/>
              </a:rPr>
              <a:t>лицо,  </a:t>
            </a:r>
            <a:r>
              <a:rPr sz="1800" spc="-5" dirty="0">
                <a:latin typeface="Calibri"/>
                <a:cs typeface="Calibri"/>
              </a:rPr>
              <a:t>работающее </a:t>
            </a:r>
            <a:r>
              <a:rPr sz="1800" dirty="0">
                <a:latin typeface="Calibri"/>
                <a:cs typeface="Calibri"/>
              </a:rPr>
              <a:t>со </a:t>
            </a:r>
            <a:r>
              <a:rPr sz="1800" spc="-5" dirty="0">
                <a:latin typeface="Calibri"/>
                <a:cs typeface="Calibri"/>
              </a:rPr>
              <a:t>спортсменом, </a:t>
            </a:r>
            <a:r>
              <a:rPr sz="1800" spc="-10" dirty="0">
                <a:latin typeface="Calibri"/>
                <a:cs typeface="Calibri"/>
              </a:rPr>
              <a:t>оказывающее ему </a:t>
            </a:r>
            <a:r>
              <a:rPr sz="1800" spc="-5" dirty="0">
                <a:latin typeface="Calibri"/>
                <a:cs typeface="Calibri"/>
              </a:rPr>
              <a:t>медицинскую помощь или  помогающее спортсмену при </a:t>
            </a:r>
            <a:r>
              <a:rPr sz="1800" spc="-20" dirty="0">
                <a:latin typeface="Calibri"/>
                <a:cs typeface="Calibri"/>
              </a:rPr>
              <a:t>подготовке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спортивным соревнованиям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участии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них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67232" y="1148719"/>
            <a:ext cx="6498590" cy="968375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3175" rIns="0" bIns="0" rtlCol="0">
            <a:spAutoFit/>
          </a:bodyPr>
          <a:lstStyle/>
          <a:p>
            <a:pPr marL="1009650">
              <a:lnSpc>
                <a:spcPct val="100000"/>
              </a:lnSpc>
              <a:spcBef>
                <a:spcPts val="25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Персонал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спортсмена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86" y="11169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46" y="135550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6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3" y="266613"/>
                </a:lnTo>
                <a:lnTo>
                  <a:pt x="273639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381" y="133162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39996" y="708563"/>
            <a:ext cx="7165888" cy="810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63855" y="732423"/>
            <a:ext cx="7064375" cy="70993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8636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Виды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нарушений антидопинговых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правил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5340" y="1721043"/>
            <a:ext cx="114935" cy="7346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5340" y="2784685"/>
            <a:ext cx="114935" cy="7346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982344">
              <a:lnSpc>
                <a:spcPct val="100000"/>
              </a:lnSpc>
              <a:spcBef>
                <a:spcPts val="490"/>
              </a:spcBef>
            </a:pPr>
            <a:r>
              <a:rPr spc="-5" dirty="0"/>
              <a:t>Наличие запрещенной субстанции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пробе</a:t>
            </a:r>
          </a:p>
          <a:p>
            <a:pPr marL="925194" marR="101600" indent="57150">
              <a:lnSpc>
                <a:spcPct val="116300"/>
              </a:lnSpc>
            </a:pPr>
            <a:r>
              <a:rPr spc="-5" dirty="0"/>
              <a:t>Использование или </a:t>
            </a:r>
            <a:r>
              <a:rPr spc="-10" dirty="0"/>
              <a:t>попытка использования </a:t>
            </a:r>
            <a:r>
              <a:rPr spc="-5" dirty="0"/>
              <a:t>запрещенной субстанции  или </a:t>
            </a:r>
            <a:r>
              <a:rPr spc="-20" dirty="0"/>
              <a:t>метода</a:t>
            </a:r>
          </a:p>
          <a:p>
            <a:pPr marL="982344">
              <a:lnSpc>
                <a:spcPct val="100000"/>
              </a:lnSpc>
              <a:spcBef>
                <a:spcPts val="390"/>
              </a:spcBef>
            </a:pPr>
            <a:r>
              <a:rPr spc="-10" dirty="0"/>
              <a:t>Уклонение, отказ </a:t>
            </a:r>
            <a:r>
              <a:rPr spc="-5" dirty="0"/>
              <a:t>или </a:t>
            </a:r>
            <a:r>
              <a:rPr spc="-10" dirty="0"/>
              <a:t>неявка </a:t>
            </a:r>
            <a:r>
              <a:rPr dirty="0"/>
              <a:t>на </a:t>
            </a:r>
            <a:r>
              <a:rPr spc="-15" dirty="0"/>
              <a:t>процедуру </a:t>
            </a:r>
            <a:r>
              <a:rPr spc="-5" dirty="0"/>
              <a:t>сдачи</a:t>
            </a:r>
            <a:r>
              <a:rPr spc="40" dirty="0"/>
              <a:t> </a:t>
            </a:r>
            <a:r>
              <a:rPr spc="-5" dirty="0"/>
              <a:t>пробы</a:t>
            </a:r>
          </a:p>
          <a:p>
            <a:pPr marL="982344">
              <a:lnSpc>
                <a:spcPct val="100000"/>
              </a:lnSpc>
              <a:spcBef>
                <a:spcPts val="395"/>
              </a:spcBef>
            </a:pPr>
            <a:r>
              <a:rPr spc="-5" dirty="0"/>
              <a:t>Нарушение </a:t>
            </a:r>
            <a:r>
              <a:rPr spc="-10" dirty="0"/>
              <a:t>порядка предоставления </a:t>
            </a:r>
            <a:r>
              <a:rPr spc="-5" dirty="0"/>
              <a:t>информации </a:t>
            </a:r>
            <a:r>
              <a:rPr dirty="0"/>
              <a:t>о</a:t>
            </a:r>
            <a:r>
              <a:rPr spc="55" dirty="0"/>
              <a:t> </a:t>
            </a:r>
            <a:r>
              <a:rPr spc="-10" dirty="0"/>
              <a:t>местонахождении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88040" y="3493782"/>
            <a:ext cx="102235" cy="25076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3790" y="3466584"/>
            <a:ext cx="5719445" cy="250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5080">
              <a:lnSpc>
                <a:spcPct val="1163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Фальсификация или </a:t>
            </a:r>
            <a:r>
              <a:rPr sz="2000" spc="-10" dirty="0">
                <a:latin typeface="Calibri"/>
                <a:cs typeface="Calibri"/>
              </a:rPr>
              <a:t>попытка фальсификации  Обладание </a:t>
            </a:r>
            <a:r>
              <a:rPr sz="2000" spc="-5" dirty="0">
                <a:latin typeface="Calibri"/>
                <a:cs typeface="Calibri"/>
              </a:rPr>
              <a:t>запрещенной субстанцией или </a:t>
            </a:r>
            <a:r>
              <a:rPr sz="2000" spc="-20" dirty="0">
                <a:latin typeface="Calibri"/>
                <a:cs typeface="Calibri"/>
              </a:rPr>
              <a:t>методом  </a:t>
            </a:r>
            <a:r>
              <a:rPr sz="2000" spc="-5" dirty="0">
                <a:latin typeface="Calibri"/>
                <a:cs typeface="Calibri"/>
              </a:rPr>
              <a:t>Распространение или </a:t>
            </a:r>
            <a:r>
              <a:rPr sz="2000" spc="-10" dirty="0">
                <a:latin typeface="Calibri"/>
                <a:cs typeface="Calibri"/>
              </a:rPr>
              <a:t>попытка </a:t>
            </a:r>
            <a:r>
              <a:rPr sz="2000" spc="-5" dirty="0">
                <a:latin typeface="Calibri"/>
                <a:cs typeface="Calibri"/>
              </a:rPr>
              <a:t>распространения  Назначение или </a:t>
            </a:r>
            <a:r>
              <a:rPr sz="2000" spc="-10" dirty="0">
                <a:latin typeface="Calibri"/>
                <a:cs typeface="Calibri"/>
              </a:rPr>
              <a:t>попытка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назначения</a:t>
            </a:r>
            <a:endParaRPr sz="2000">
              <a:latin typeface="Calibri"/>
              <a:cs typeface="Calibri"/>
            </a:endParaRPr>
          </a:p>
          <a:p>
            <a:pPr marL="57150">
              <a:lnSpc>
                <a:spcPct val="100000"/>
              </a:lnSpc>
              <a:spcBef>
                <a:spcPts val="390"/>
              </a:spcBef>
            </a:pPr>
            <a:r>
              <a:rPr sz="2000" spc="-5" dirty="0">
                <a:latin typeface="Calibri"/>
                <a:cs typeface="Calibri"/>
              </a:rPr>
              <a:t>Соучастие</a:t>
            </a:r>
            <a:endParaRPr sz="2000">
              <a:latin typeface="Calibri"/>
              <a:cs typeface="Calibri"/>
            </a:endParaRPr>
          </a:p>
          <a:p>
            <a:pPr marR="1299845" indent="57150">
              <a:lnSpc>
                <a:spcPct val="116300"/>
              </a:lnSpc>
            </a:pPr>
            <a:r>
              <a:rPr sz="2000" spc="-5" dirty="0">
                <a:latin typeface="Calibri"/>
                <a:cs typeface="Calibri"/>
              </a:rPr>
              <a:t>Запрещенное </a:t>
            </a:r>
            <a:r>
              <a:rPr sz="2000" spc="-10" dirty="0">
                <a:latin typeface="Calibri"/>
                <a:cs typeface="Calibri"/>
              </a:rPr>
              <a:t>сотрудничество  </a:t>
            </a:r>
            <a:r>
              <a:rPr sz="2000" spc="-5" dirty="0">
                <a:latin typeface="Calibri"/>
                <a:cs typeface="Calibri"/>
              </a:rPr>
              <a:t>Воспрепятствование или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преследование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4375" y="3529849"/>
            <a:ext cx="8282305" cy="2524125"/>
          </a:xfrm>
          <a:custGeom>
            <a:avLst/>
            <a:gdLst/>
            <a:ahLst/>
            <a:cxnLst/>
            <a:rect l="l" t="t" r="r" b="b"/>
            <a:pathLst>
              <a:path w="8282305" h="2524125">
                <a:moveTo>
                  <a:pt x="0" y="0"/>
                </a:moveTo>
                <a:lnTo>
                  <a:pt x="8281697" y="0"/>
                </a:lnTo>
                <a:lnTo>
                  <a:pt x="8281697" y="2523760"/>
                </a:lnTo>
                <a:lnTo>
                  <a:pt x="0" y="25237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6617" y="2571369"/>
            <a:ext cx="1617345" cy="1609090"/>
          </a:xfrm>
          <a:custGeom>
            <a:avLst/>
            <a:gdLst/>
            <a:ahLst/>
            <a:cxnLst/>
            <a:rect l="l" t="t" r="r" b="b"/>
            <a:pathLst>
              <a:path w="1617345" h="1609089">
                <a:moveTo>
                  <a:pt x="808629" y="0"/>
                </a:moveTo>
                <a:lnTo>
                  <a:pt x="764301" y="1202"/>
                </a:lnTo>
                <a:lnTo>
                  <a:pt x="720081" y="4808"/>
                </a:lnTo>
                <a:lnTo>
                  <a:pt x="676075" y="10820"/>
                </a:lnTo>
                <a:lnTo>
                  <a:pt x="632390" y="19235"/>
                </a:lnTo>
                <a:lnTo>
                  <a:pt x="589135" y="30055"/>
                </a:lnTo>
                <a:lnTo>
                  <a:pt x="546416" y="43280"/>
                </a:lnTo>
                <a:lnTo>
                  <a:pt x="504341" y="58909"/>
                </a:lnTo>
                <a:lnTo>
                  <a:pt x="463016" y="76942"/>
                </a:lnTo>
                <a:lnTo>
                  <a:pt x="422550" y="97380"/>
                </a:lnTo>
                <a:lnTo>
                  <a:pt x="383048" y="120222"/>
                </a:lnTo>
                <a:lnTo>
                  <a:pt x="344620" y="145469"/>
                </a:lnTo>
                <a:lnTo>
                  <a:pt x="307371" y="173120"/>
                </a:lnTo>
                <a:lnTo>
                  <a:pt x="271409" y="203176"/>
                </a:lnTo>
                <a:lnTo>
                  <a:pt x="236841" y="235636"/>
                </a:lnTo>
                <a:lnTo>
                  <a:pt x="204215" y="270027"/>
                </a:lnTo>
                <a:lnTo>
                  <a:pt x="174006" y="305806"/>
                </a:lnTo>
                <a:lnTo>
                  <a:pt x="146213" y="342865"/>
                </a:lnTo>
                <a:lnTo>
                  <a:pt x="120837" y="381099"/>
                </a:lnTo>
                <a:lnTo>
                  <a:pt x="97878" y="420399"/>
                </a:lnTo>
                <a:lnTo>
                  <a:pt x="77336" y="460659"/>
                </a:lnTo>
                <a:lnTo>
                  <a:pt x="59210" y="501774"/>
                </a:lnTo>
                <a:lnTo>
                  <a:pt x="43501" y="543635"/>
                </a:lnTo>
                <a:lnTo>
                  <a:pt x="30209" y="586136"/>
                </a:lnTo>
                <a:lnTo>
                  <a:pt x="19334" y="629171"/>
                </a:lnTo>
                <a:lnTo>
                  <a:pt x="10875" y="672633"/>
                </a:lnTo>
                <a:lnTo>
                  <a:pt x="4833" y="716415"/>
                </a:lnTo>
                <a:lnTo>
                  <a:pt x="1208" y="760411"/>
                </a:lnTo>
                <a:lnTo>
                  <a:pt x="0" y="804513"/>
                </a:lnTo>
                <a:lnTo>
                  <a:pt x="1208" y="848615"/>
                </a:lnTo>
                <a:lnTo>
                  <a:pt x="4833" y="892610"/>
                </a:lnTo>
                <a:lnTo>
                  <a:pt x="10875" y="936392"/>
                </a:lnTo>
                <a:lnTo>
                  <a:pt x="19334" y="979854"/>
                </a:lnTo>
                <a:lnTo>
                  <a:pt x="30209" y="1022889"/>
                </a:lnTo>
                <a:lnTo>
                  <a:pt x="43501" y="1065391"/>
                </a:lnTo>
                <a:lnTo>
                  <a:pt x="59210" y="1107252"/>
                </a:lnTo>
                <a:lnTo>
                  <a:pt x="77336" y="1148366"/>
                </a:lnTo>
                <a:lnTo>
                  <a:pt x="97878" y="1188627"/>
                </a:lnTo>
                <a:lnTo>
                  <a:pt x="120837" y="1227927"/>
                </a:lnTo>
                <a:lnTo>
                  <a:pt x="146213" y="1266160"/>
                </a:lnTo>
                <a:lnTo>
                  <a:pt x="174006" y="1303219"/>
                </a:lnTo>
                <a:lnTo>
                  <a:pt x="204215" y="1338998"/>
                </a:lnTo>
                <a:lnTo>
                  <a:pt x="236841" y="1373389"/>
                </a:lnTo>
                <a:lnTo>
                  <a:pt x="271409" y="1405849"/>
                </a:lnTo>
                <a:lnTo>
                  <a:pt x="307371" y="1435905"/>
                </a:lnTo>
                <a:lnTo>
                  <a:pt x="344620" y="1463556"/>
                </a:lnTo>
                <a:lnTo>
                  <a:pt x="383048" y="1488803"/>
                </a:lnTo>
                <a:lnTo>
                  <a:pt x="422550" y="1511645"/>
                </a:lnTo>
                <a:lnTo>
                  <a:pt x="463016" y="1532083"/>
                </a:lnTo>
                <a:lnTo>
                  <a:pt x="504341" y="1550116"/>
                </a:lnTo>
                <a:lnTo>
                  <a:pt x="546416" y="1565745"/>
                </a:lnTo>
                <a:lnTo>
                  <a:pt x="589135" y="1578970"/>
                </a:lnTo>
                <a:lnTo>
                  <a:pt x="632390" y="1589790"/>
                </a:lnTo>
                <a:lnTo>
                  <a:pt x="676075" y="1598205"/>
                </a:lnTo>
                <a:lnTo>
                  <a:pt x="720081" y="1604216"/>
                </a:lnTo>
                <a:lnTo>
                  <a:pt x="764301" y="1607823"/>
                </a:lnTo>
                <a:lnTo>
                  <a:pt x="808629" y="1609025"/>
                </a:lnTo>
                <a:lnTo>
                  <a:pt x="852957" y="1607823"/>
                </a:lnTo>
                <a:lnTo>
                  <a:pt x="897177" y="1604216"/>
                </a:lnTo>
                <a:lnTo>
                  <a:pt x="941184" y="1598205"/>
                </a:lnTo>
                <a:lnTo>
                  <a:pt x="984868" y="1589790"/>
                </a:lnTo>
                <a:lnTo>
                  <a:pt x="1028123" y="1578970"/>
                </a:lnTo>
                <a:lnTo>
                  <a:pt x="1070842" y="1565745"/>
                </a:lnTo>
                <a:lnTo>
                  <a:pt x="1112917" y="1550116"/>
                </a:lnTo>
                <a:lnTo>
                  <a:pt x="1154242" y="1532083"/>
                </a:lnTo>
                <a:lnTo>
                  <a:pt x="1194709" y="1511645"/>
                </a:lnTo>
                <a:lnTo>
                  <a:pt x="1234210" y="1488803"/>
                </a:lnTo>
                <a:lnTo>
                  <a:pt x="1272639" y="1463556"/>
                </a:lnTo>
                <a:lnTo>
                  <a:pt x="1309887" y="1435905"/>
                </a:lnTo>
                <a:lnTo>
                  <a:pt x="1345849" y="1405849"/>
                </a:lnTo>
                <a:lnTo>
                  <a:pt x="1380417" y="1373389"/>
                </a:lnTo>
                <a:lnTo>
                  <a:pt x="1413043" y="1338998"/>
                </a:lnTo>
                <a:lnTo>
                  <a:pt x="1443253" y="1303219"/>
                </a:lnTo>
                <a:lnTo>
                  <a:pt x="1471045" y="1266160"/>
                </a:lnTo>
                <a:lnTo>
                  <a:pt x="1496421" y="1227927"/>
                </a:lnTo>
                <a:lnTo>
                  <a:pt x="1519381" y="1188627"/>
                </a:lnTo>
                <a:lnTo>
                  <a:pt x="1539923" y="1148366"/>
                </a:lnTo>
                <a:lnTo>
                  <a:pt x="1558049" y="1107252"/>
                </a:lnTo>
                <a:lnTo>
                  <a:pt x="1573758" y="1065391"/>
                </a:lnTo>
                <a:lnTo>
                  <a:pt x="1587050" y="1022889"/>
                </a:lnTo>
                <a:lnTo>
                  <a:pt x="1597926" y="979854"/>
                </a:lnTo>
                <a:lnTo>
                  <a:pt x="1606384" y="936392"/>
                </a:lnTo>
                <a:lnTo>
                  <a:pt x="1612426" y="892610"/>
                </a:lnTo>
                <a:lnTo>
                  <a:pt x="1616051" y="848615"/>
                </a:lnTo>
                <a:lnTo>
                  <a:pt x="1617260" y="804513"/>
                </a:lnTo>
                <a:lnTo>
                  <a:pt x="1616051" y="760411"/>
                </a:lnTo>
                <a:lnTo>
                  <a:pt x="1612426" y="716415"/>
                </a:lnTo>
                <a:lnTo>
                  <a:pt x="1606384" y="672633"/>
                </a:lnTo>
                <a:lnTo>
                  <a:pt x="1597926" y="629171"/>
                </a:lnTo>
                <a:lnTo>
                  <a:pt x="1587050" y="586136"/>
                </a:lnTo>
                <a:lnTo>
                  <a:pt x="1573758" y="543635"/>
                </a:lnTo>
                <a:lnTo>
                  <a:pt x="1558049" y="501774"/>
                </a:lnTo>
                <a:lnTo>
                  <a:pt x="1539923" y="460659"/>
                </a:lnTo>
                <a:lnTo>
                  <a:pt x="1519381" y="420399"/>
                </a:lnTo>
                <a:lnTo>
                  <a:pt x="1496421" y="381099"/>
                </a:lnTo>
                <a:lnTo>
                  <a:pt x="1471045" y="342865"/>
                </a:lnTo>
                <a:lnTo>
                  <a:pt x="1443253" y="305806"/>
                </a:lnTo>
                <a:lnTo>
                  <a:pt x="1413043" y="270027"/>
                </a:lnTo>
                <a:lnTo>
                  <a:pt x="1380417" y="235636"/>
                </a:lnTo>
                <a:lnTo>
                  <a:pt x="1345849" y="203176"/>
                </a:lnTo>
                <a:lnTo>
                  <a:pt x="1309887" y="173120"/>
                </a:lnTo>
                <a:lnTo>
                  <a:pt x="1272639" y="145469"/>
                </a:lnTo>
                <a:lnTo>
                  <a:pt x="1234210" y="120222"/>
                </a:lnTo>
                <a:lnTo>
                  <a:pt x="1194709" y="97380"/>
                </a:lnTo>
                <a:lnTo>
                  <a:pt x="1154242" y="76942"/>
                </a:lnTo>
                <a:lnTo>
                  <a:pt x="1112917" y="58909"/>
                </a:lnTo>
                <a:lnTo>
                  <a:pt x="1070842" y="43280"/>
                </a:lnTo>
                <a:lnTo>
                  <a:pt x="1028123" y="30055"/>
                </a:lnTo>
                <a:lnTo>
                  <a:pt x="984868" y="19235"/>
                </a:lnTo>
                <a:lnTo>
                  <a:pt x="941184" y="10820"/>
                </a:lnTo>
                <a:lnTo>
                  <a:pt x="897177" y="4808"/>
                </a:lnTo>
                <a:lnTo>
                  <a:pt x="852957" y="1202"/>
                </a:lnTo>
                <a:lnTo>
                  <a:pt x="80862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26107" y="3088678"/>
            <a:ext cx="1457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Спортсмен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5416" y="845715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90" h="1033780">
                <a:moveTo>
                  <a:pt x="928555" y="151382"/>
                </a:moveTo>
                <a:lnTo>
                  <a:pt x="961991" y="186141"/>
                </a:lnTo>
                <a:lnTo>
                  <a:pt x="991494" y="222965"/>
                </a:lnTo>
                <a:lnTo>
                  <a:pt x="1017063" y="261594"/>
                </a:lnTo>
                <a:lnTo>
                  <a:pt x="1038698" y="301772"/>
                </a:lnTo>
                <a:lnTo>
                  <a:pt x="1056400" y="343240"/>
                </a:lnTo>
                <a:lnTo>
                  <a:pt x="1070168" y="385740"/>
                </a:lnTo>
                <a:lnTo>
                  <a:pt x="1080002" y="429015"/>
                </a:lnTo>
                <a:lnTo>
                  <a:pt x="1085903" y="472805"/>
                </a:lnTo>
                <a:lnTo>
                  <a:pt x="1087870" y="516854"/>
                </a:lnTo>
                <a:lnTo>
                  <a:pt x="1085903" y="560902"/>
                </a:lnTo>
                <a:lnTo>
                  <a:pt x="1080002" y="604692"/>
                </a:lnTo>
                <a:lnTo>
                  <a:pt x="1070168" y="647967"/>
                </a:lnTo>
                <a:lnTo>
                  <a:pt x="1056400" y="690467"/>
                </a:lnTo>
                <a:lnTo>
                  <a:pt x="1038698" y="731935"/>
                </a:lnTo>
                <a:lnTo>
                  <a:pt x="1017063" y="772113"/>
                </a:lnTo>
                <a:lnTo>
                  <a:pt x="991494" y="810742"/>
                </a:lnTo>
                <a:lnTo>
                  <a:pt x="961991" y="847566"/>
                </a:lnTo>
                <a:lnTo>
                  <a:pt x="928555" y="882325"/>
                </a:lnTo>
                <a:lnTo>
                  <a:pt x="891975" y="914096"/>
                </a:lnTo>
                <a:lnTo>
                  <a:pt x="853222" y="942130"/>
                </a:lnTo>
                <a:lnTo>
                  <a:pt x="812568" y="966426"/>
                </a:lnTo>
                <a:lnTo>
                  <a:pt x="770285" y="986984"/>
                </a:lnTo>
                <a:lnTo>
                  <a:pt x="726645" y="1003805"/>
                </a:lnTo>
                <a:lnTo>
                  <a:pt x="681918" y="1016887"/>
                </a:lnTo>
                <a:lnTo>
                  <a:pt x="636376" y="1026232"/>
                </a:lnTo>
                <a:lnTo>
                  <a:pt x="590291" y="1031839"/>
                </a:lnTo>
                <a:lnTo>
                  <a:pt x="543935" y="1033708"/>
                </a:lnTo>
                <a:lnTo>
                  <a:pt x="497578" y="1031839"/>
                </a:lnTo>
                <a:lnTo>
                  <a:pt x="451493" y="1026232"/>
                </a:lnTo>
                <a:lnTo>
                  <a:pt x="405951" y="1016887"/>
                </a:lnTo>
                <a:lnTo>
                  <a:pt x="361224" y="1003805"/>
                </a:lnTo>
                <a:lnTo>
                  <a:pt x="317584" y="986984"/>
                </a:lnTo>
                <a:lnTo>
                  <a:pt x="275301" y="966426"/>
                </a:lnTo>
                <a:lnTo>
                  <a:pt x="234647" y="942130"/>
                </a:lnTo>
                <a:lnTo>
                  <a:pt x="195894" y="914096"/>
                </a:lnTo>
                <a:lnTo>
                  <a:pt x="159314" y="882325"/>
                </a:lnTo>
                <a:lnTo>
                  <a:pt x="125878" y="847566"/>
                </a:lnTo>
                <a:lnTo>
                  <a:pt x="96375" y="810742"/>
                </a:lnTo>
                <a:lnTo>
                  <a:pt x="70806" y="772113"/>
                </a:lnTo>
                <a:lnTo>
                  <a:pt x="49171" y="731935"/>
                </a:lnTo>
                <a:lnTo>
                  <a:pt x="31469" y="690467"/>
                </a:lnTo>
                <a:lnTo>
                  <a:pt x="17701" y="647967"/>
                </a:lnTo>
                <a:lnTo>
                  <a:pt x="7867" y="604692"/>
                </a:lnTo>
                <a:lnTo>
                  <a:pt x="1966" y="560902"/>
                </a:lnTo>
                <a:lnTo>
                  <a:pt x="0" y="516854"/>
                </a:lnTo>
                <a:lnTo>
                  <a:pt x="1966" y="472805"/>
                </a:lnTo>
                <a:lnTo>
                  <a:pt x="7867" y="429015"/>
                </a:lnTo>
                <a:lnTo>
                  <a:pt x="17701" y="385740"/>
                </a:lnTo>
                <a:lnTo>
                  <a:pt x="31469" y="343240"/>
                </a:lnTo>
                <a:lnTo>
                  <a:pt x="49171" y="301772"/>
                </a:lnTo>
                <a:lnTo>
                  <a:pt x="70806" y="261594"/>
                </a:lnTo>
                <a:lnTo>
                  <a:pt x="96375" y="222965"/>
                </a:lnTo>
                <a:lnTo>
                  <a:pt x="125878" y="186141"/>
                </a:lnTo>
                <a:lnTo>
                  <a:pt x="159314" y="151382"/>
                </a:lnTo>
                <a:lnTo>
                  <a:pt x="195894" y="119611"/>
                </a:lnTo>
                <a:lnTo>
                  <a:pt x="234647" y="91577"/>
                </a:lnTo>
                <a:lnTo>
                  <a:pt x="275301" y="67281"/>
                </a:lnTo>
                <a:lnTo>
                  <a:pt x="317584" y="46723"/>
                </a:lnTo>
                <a:lnTo>
                  <a:pt x="361224" y="29902"/>
                </a:lnTo>
                <a:lnTo>
                  <a:pt x="405951" y="16820"/>
                </a:lnTo>
                <a:lnTo>
                  <a:pt x="451493" y="7475"/>
                </a:lnTo>
                <a:lnTo>
                  <a:pt x="497578" y="1868"/>
                </a:lnTo>
                <a:lnTo>
                  <a:pt x="543935" y="0"/>
                </a:lnTo>
                <a:lnTo>
                  <a:pt x="590291" y="1868"/>
                </a:lnTo>
                <a:lnTo>
                  <a:pt x="636376" y="7475"/>
                </a:lnTo>
                <a:lnTo>
                  <a:pt x="681918" y="16820"/>
                </a:lnTo>
                <a:lnTo>
                  <a:pt x="726645" y="29902"/>
                </a:lnTo>
                <a:lnTo>
                  <a:pt x="770285" y="46723"/>
                </a:lnTo>
                <a:lnTo>
                  <a:pt x="812568" y="67281"/>
                </a:lnTo>
                <a:lnTo>
                  <a:pt x="853222" y="91577"/>
                </a:lnTo>
                <a:lnTo>
                  <a:pt x="891975" y="119611"/>
                </a:lnTo>
                <a:lnTo>
                  <a:pt x="928555" y="151382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47802" y="1137290"/>
            <a:ext cx="769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-114" dirty="0">
                <a:latin typeface="Calibri"/>
                <a:cs typeface="Calibri"/>
              </a:rPr>
              <a:t>Т</a:t>
            </a:r>
            <a:r>
              <a:rPr sz="1600" b="0" dirty="0">
                <a:latin typeface="Calibri"/>
                <a:cs typeface="Calibri"/>
              </a:rPr>
              <a:t>р</a:t>
            </a:r>
            <a:r>
              <a:rPr sz="1600" b="0" spc="-5" dirty="0">
                <a:latin typeface="Calibri"/>
                <a:cs typeface="Calibri"/>
              </a:rPr>
              <a:t>ене</a:t>
            </a:r>
            <a:r>
              <a:rPr sz="1600" b="0" dirty="0">
                <a:latin typeface="Calibri"/>
                <a:cs typeface="Calibri"/>
              </a:rPr>
              <a:t>ры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9524" y="1153455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89" h="1033780">
                <a:moveTo>
                  <a:pt x="928555" y="151382"/>
                </a:moveTo>
                <a:lnTo>
                  <a:pt x="961991" y="186141"/>
                </a:lnTo>
                <a:lnTo>
                  <a:pt x="991494" y="222965"/>
                </a:lnTo>
                <a:lnTo>
                  <a:pt x="1017063" y="261594"/>
                </a:lnTo>
                <a:lnTo>
                  <a:pt x="1038698" y="301772"/>
                </a:lnTo>
                <a:lnTo>
                  <a:pt x="1056400" y="343240"/>
                </a:lnTo>
                <a:lnTo>
                  <a:pt x="1070168" y="385740"/>
                </a:lnTo>
                <a:lnTo>
                  <a:pt x="1080002" y="429015"/>
                </a:lnTo>
                <a:lnTo>
                  <a:pt x="1085903" y="472805"/>
                </a:lnTo>
                <a:lnTo>
                  <a:pt x="1087870" y="516854"/>
                </a:lnTo>
                <a:lnTo>
                  <a:pt x="1085903" y="560902"/>
                </a:lnTo>
                <a:lnTo>
                  <a:pt x="1080002" y="604692"/>
                </a:lnTo>
                <a:lnTo>
                  <a:pt x="1070168" y="647967"/>
                </a:lnTo>
                <a:lnTo>
                  <a:pt x="1056400" y="690467"/>
                </a:lnTo>
                <a:lnTo>
                  <a:pt x="1038698" y="731935"/>
                </a:lnTo>
                <a:lnTo>
                  <a:pt x="1017063" y="772113"/>
                </a:lnTo>
                <a:lnTo>
                  <a:pt x="991494" y="810742"/>
                </a:lnTo>
                <a:lnTo>
                  <a:pt x="961991" y="847566"/>
                </a:lnTo>
                <a:lnTo>
                  <a:pt x="928555" y="882325"/>
                </a:lnTo>
                <a:lnTo>
                  <a:pt x="891975" y="914096"/>
                </a:lnTo>
                <a:lnTo>
                  <a:pt x="853222" y="942130"/>
                </a:lnTo>
                <a:lnTo>
                  <a:pt x="812568" y="966426"/>
                </a:lnTo>
                <a:lnTo>
                  <a:pt x="770285" y="986984"/>
                </a:lnTo>
                <a:lnTo>
                  <a:pt x="726645" y="1003805"/>
                </a:lnTo>
                <a:lnTo>
                  <a:pt x="681918" y="1016887"/>
                </a:lnTo>
                <a:lnTo>
                  <a:pt x="636376" y="1026232"/>
                </a:lnTo>
                <a:lnTo>
                  <a:pt x="590291" y="1031839"/>
                </a:lnTo>
                <a:lnTo>
                  <a:pt x="543935" y="1033708"/>
                </a:lnTo>
                <a:lnTo>
                  <a:pt x="497578" y="1031839"/>
                </a:lnTo>
                <a:lnTo>
                  <a:pt x="451493" y="1026232"/>
                </a:lnTo>
                <a:lnTo>
                  <a:pt x="405951" y="1016887"/>
                </a:lnTo>
                <a:lnTo>
                  <a:pt x="361224" y="1003805"/>
                </a:lnTo>
                <a:lnTo>
                  <a:pt x="317584" y="986984"/>
                </a:lnTo>
                <a:lnTo>
                  <a:pt x="275301" y="966426"/>
                </a:lnTo>
                <a:lnTo>
                  <a:pt x="234647" y="942130"/>
                </a:lnTo>
                <a:lnTo>
                  <a:pt x="195894" y="914096"/>
                </a:lnTo>
                <a:lnTo>
                  <a:pt x="159314" y="882325"/>
                </a:lnTo>
                <a:lnTo>
                  <a:pt x="125878" y="847566"/>
                </a:lnTo>
                <a:lnTo>
                  <a:pt x="96375" y="810742"/>
                </a:lnTo>
                <a:lnTo>
                  <a:pt x="70806" y="772113"/>
                </a:lnTo>
                <a:lnTo>
                  <a:pt x="49171" y="731935"/>
                </a:lnTo>
                <a:lnTo>
                  <a:pt x="31469" y="690467"/>
                </a:lnTo>
                <a:lnTo>
                  <a:pt x="17701" y="647967"/>
                </a:lnTo>
                <a:lnTo>
                  <a:pt x="7867" y="604692"/>
                </a:lnTo>
                <a:lnTo>
                  <a:pt x="1966" y="560902"/>
                </a:lnTo>
                <a:lnTo>
                  <a:pt x="0" y="516854"/>
                </a:lnTo>
                <a:lnTo>
                  <a:pt x="1966" y="472805"/>
                </a:lnTo>
                <a:lnTo>
                  <a:pt x="7867" y="429015"/>
                </a:lnTo>
                <a:lnTo>
                  <a:pt x="17701" y="385740"/>
                </a:lnTo>
                <a:lnTo>
                  <a:pt x="31469" y="343240"/>
                </a:lnTo>
                <a:lnTo>
                  <a:pt x="49171" y="301772"/>
                </a:lnTo>
                <a:lnTo>
                  <a:pt x="70806" y="261594"/>
                </a:lnTo>
                <a:lnTo>
                  <a:pt x="96375" y="222965"/>
                </a:lnTo>
                <a:lnTo>
                  <a:pt x="125878" y="186141"/>
                </a:lnTo>
                <a:lnTo>
                  <a:pt x="159314" y="151382"/>
                </a:lnTo>
                <a:lnTo>
                  <a:pt x="195894" y="119611"/>
                </a:lnTo>
                <a:lnTo>
                  <a:pt x="234647" y="91577"/>
                </a:lnTo>
                <a:lnTo>
                  <a:pt x="275301" y="67281"/>
                </a:lnTo>
                <a:lnTo>
                  <a:pt x="317584" y="46723"/>
                </a:lnTo>
                <a:lnTo>
                  <a:pt x="361224" y="29902"/>
                </a:lnTo>
                <a:lnTo>
                  <a:pt x="405951" y="16820"/>
                </a:lnTo>
                <a:lnTo>
                  <a:pt x="451493" y="7475"/>
                </a:lnTo>
                <a:lnTo>
                  <a:pt x="497578" y="1868"/>
                </a:lnTo>
                <a:lnTo>
                  <a:pt x="543935" y="0"/>
                </a:lnTo>
                <a:lnTo>
                  <a:pt x="590291" y="1868"/>
                </a:lnTo>
                <a:lnTo>
                  <a:pt x="636376" y="7475"/>
                </a:lnTo>
                <a:lnTo>
                  <a:pt x="681918" y="16820"/>
                </a:lnTo>
                <a:lnTo>
                  <a:pt x="726645" y="29902"/>
                </a:lnTo>
                <a:lnTo>
                  <a:pt x="770285" y="46723"/>
                </a:lnTo>
                <a:lnTo>
                  <a:pt x="812568" y="67281"/>
                </a:lnTo>
                <a:lnTo>
                  <a:pt x="853222" y="91577"/>
                </a:lnTo>
                <a:lnTo>
                  <a:pt x="891975" y="119611"/>
                </a:lnTo>
                <a:lnTo>
                  <a:pt x="928555" y="151382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31441" y="1447576"/>
            <a:ext cx="840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Calibri"/>
                <a:cs typeface="Calibri"/>
              </a:rPr>
              <a:t>Родители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26452" y="2404215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89" h="1033779">
                <a:moveTo>
                  <a:pt x="928555" y="151382"/>
                </a:moveTo>
                <a:lnTo>
                  <a:pt x="961991" y="186141"/>
                </a:lnTo>
                <a:lnTo>
                  <a:pt x="991494" y="222965"/>
                </a:lnTo>
                <a:lnTo>
                  <a:pt x="1017063" y="261594"/>
                </a:lnTo>
                <a:lnTo>
                  <a:pt x="1038698" y="301772"/>
                </a:lnTo>
                <a:lnTo>
                  <a:pt x="1056400" y="343240"/>
                </a:lnTo>
                <a:lnTo>
                  <a:pt x="1070168" y="385740"/>
                </a:lnTo>
                <a:lnTo>
                  <a:pt x="1080002" y="429015"/>
                </a:lnTo>
                <a:lnTo>
                  <a:pt x="1085903" y="472805"/>
                </a:lnTo>
                <a:lnTo>
                  <a:pt x="1087870" y="516854"/>
                </a:lnTo>
                <a:lnTo>
                  <a:pt x="1085903" y="560902"/>
                </a:lnTo>
                <a:lnTo>
                  <a:pt x="1080002" y="604692"/>
                </a:lnTo>
                <a:lnTo>
                  <a:pt x="1070168" y="647967"/>
                </a:lnTo>
                <a:lnTo>
                  <a:pt x="1056400" y="690467"/>
                </a:lnTo>
                <a:lnTo>
                  <a:pt x="1038698" y="731935"/>
                </a:lnTo>
                <a:lnTo>
                  <a:pt x="1017063" y="772113"/>
                </a:lnTo>
                <a:lnTo>
                  <a:pt x="991494" y="810742"/>
                </a:lnTo>
                <a:lnTo>
                  <a:pt x="961991" y="847566"/>
                </a:lnTo>
                <a:lnTo>
                  <a:pt x="928555" y="882325"/>
                </a:lnTo>
                <a:lnTo>
                  <a:pt x="891975" y="914096"/>
                </a:lnTo>
                <a:lnTo>
                  <a:pt x="853222" y="942130"/>
                </a:lnTo>
                <a:lnTo>
                  <a:pt x="812568" y="966426"/>
                </a:lnTo>
                <a:lnTo>
                  <a:pt x="770285" y="986984"/>
                </a:lnTo>
                <a:lnTo>
                  <a:pt x="726645" y="1003805"/>
                </a:lnTo>
                <a:lnTo>
                  <a:pt x="681918" y="1016887"/>
                </a:lnTo>
                <a:lnTo>
                  <a:pt x="636376" y="1026232"/>
                </a:lnTo>
                <a:lnTo>
                  <a:pt x="590291" y="1031839"/>
                </a:lnTo>
                <a:lnTo>
                  <a:pt x="543935" y="1033708"/>
                </a:lnTo>
                <a:lnTo>
                  <a:pt x="497578" y="1031839"/>
                </a:lnTo>
                <a:lnTo>
                  <a:pt x="451493" y="1026232"/>
                </a:lnTo>
                <a:lnTo>
                  <a:pt x="405951" y="1016887"/>
                </a:lnTo>
                <a:lnTo>
                  <a:pt x="361224" y="1003805"/>
                </a:lnTo>
                <a:lnTo>
                  <a:pt x="317584" y="986984"/>
                </a:lnTo>
                <a:lnTo>
                  <a:pt x="275301" y="966426"/>
                </a:lnTo>
                <a:lnTo>
                  <a:pt x="234647" y="942130"/>
                </a:lnTo>
                <a:lnTo>
                  <a:pt x="195894" y="914096"/>
                </a:lnTo>
                <a:lnTo>
                  <a:pt x="159314" y="882325"/>
                </a:lnTo>
                <a:lnTo>
                  <a:pt x="125878" y="847566"/>
                </a:lnTo>
                <a:lnTo>
                  <a:pt x="96375" y="810742"/>
                </a:lnTo>
                <a:lnTo>
                  <a:pt x="70806" y="772113"/>
                </a:lnTo>
                <a:lnTo>
                  <a:pt x="49171" y="731935"/>
                </a:lnTo>
                <a:lnTo>
                  <a:pt x="31469" y="690467"/>
                </a:lnTo>
                <a:lnTo>
                  <a:pt x="17701" y="647967"/>
                </a:lnTo>
                <a:lnTo>
                  <a:pt x="7867" y="604692"/>
                </a:lnTo>
                <a:lnTo>
                  <a:pt x="1966" y="560902"/>
                </a:lnTo>
                <a:lnTo>
                  <a:pt x="0" y="516854"/>
                </a:lnTo>
                <a:lnTo>
                  <a:pt x="1966" y="472805"/>
                </a:lnTo>
                <a:lnTo>
                  <a:pt x="7867" y="429015"/>
                </a:lnTo>
                <a:lnTo>
                  <a:pt x="17701" y="385740"/>
                </a:lnTo>
                <a:lnTo>
                  <a:pt x="31469" y="343240"/>
                </a:lnTo>
                <a:lnTo>
                  <a:pt x="49171" y="301772"/>
                </a:lnTo>
                <a:lnTo>
                  <a:pt x="70806" y="261594"/>
                </a:lnTo>
                <a:lnTo>
                  <a:pt x="96375" y="222965"/>
                </a:lnTo>
                <a:lnTo>
                  <a:pt x="125878" y="186141"/>
                </a:lnTo>
                <a:lnTo>
                  <a:pt x="159314" y="151382"/>
                </a:lnTo>
                <a:lnTo>
                  <a:pt x="195894" y="119611"/>
                </a:lnTo>
                <a:lnTo>
                  <a:pt x="234647" y="91577"/>
                </a:lnTo>
                <a:lnTo>
                  <a:pt x="275301" y="67281"/>
                </a:lnTo>
                <a:lnTo>
                  <a:pt x="317584" y="46723"/>
                </a:lnTo>
                <a:lnTo>
                  <a:pt x="361224" y="29902"/>
                </a:lnTo>
                <a:lnTo>
                  <a:pt x="405951" y="16820"/>
                </a:lnTo>
                <a:lnTo>
                  <a:pt x="451493" y="7475"/>
                </a:lnTo>
                <a:lnTo>
                  <a:pt x="497578" y="1868"/>
                </a:lnTo>
                <a:lnTo>
                  <a:pt x="543935" y="0"/>
                </a:lnTo>
                <a:lnTo>
                  <a:pt x="590291" y="1868"/>
                </a:lnTo>
                <a:lnTo>
                  <a:pt x="636376" y="7475"/>
                </a:lnTo>
                <a:lnTo>
                  <a:pt x="681918" y="16820"/>
                </a:lnTo>
                <a:lnTo>
                  <a:pt x="726645" y="29902"/>
                </a:lnTo>
                <a:lnTo>
                  <a:pt x="770285" y="46723"/>
                </a:lnTo>
                <a:lnTo>
                  <a:pt x="812568" y="67281"/>
                </a:lnTo>
                <a:lnTo>
                  <a:pt x="853222" y="91577"/>
                </a:lnTo>
                <a:lnTo>
                  <a:pt x="891975" y="119611"/>
                </a:lnTo>
                <a:lnTo>
                  <a:pt x="928555" y="151382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5421" y="3836003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89" h="1033779">
                <a:moveTo>
                  <a:pt x="928555" y="151382"/>
                </a:moveTo>
                <a:lnTo>
                  <a:pt x="961991" y="186141"/>
                </a:lnTo>
                <a:lnTo>
                  <a:pt x="991494" y="222965"/>
                </a:lnTo>
                <a:lnTo>
                  <a:pt x="1017063" y="261594"/>
                </a:lnTo>
                <a:lnTo>
                  <a:pt x="1038698" y="301772"/>
                </a:lnTo>
                <a:lnTo>
                  <a:pt x="1056400" y="343240"/>
                </a:lnTo>
                <a:lnTo>
                  <a:pt x="1070168" y="385740"/>
                </a:lnTo>
                <a:lnTo>
                  <a:pt x="1080002" y="429015"/>
                </a:lnTo>
                <a:lnTo>
                  <a:pt x="1085903" y="472805"/>
                </a:lnTo>
                <a:lnTo>
                  <a:pt x="1087870" y="516854"/>
                </a:lnTo>
                <a:lnTo>
                  <a:pt x="1085903" y="560902"/>
                </a:lnTo>
                <a:lnTo>
                  <a:pt x="1080002" y="604692"/>
                </a:lnTo>
                <a:lnTo>
                  <a:pt x="1070168" y="647967"/>
                </a:lnTo>
                <a:lnTo>
                  <a:pt x="1056400" y="690467"/>
                </a:lnTo>
                <a:lnTo>
                  <a:pt x="1038698" y="731935"/>
                </a:lnTo>
                <a:lnTo>
                  <a:pt x="1017063" y="772113"/>
                </a:lnTo>
                <a:lnTo>
                  <a:pt x="991494" y="810742"/>
                </a:lnTo>
                <a:lnTo>
                  <a:pt x="961991" y="847566"/>
                </a:lnTo>
                <a:lnTo>
                  <a:pt x="928555" y="882325"/>
                </a:lnTo>
                <a:lnTo>
                  <a:pt x="891975" y="914096"/>
                </a:lnTo>
                <a:lnTo>
                  <a:pt x="853222" y="942130"/>
                </a:lnTo>
                <a:lnTo>
                  <a:pt x="812568" y="966426"/>
                </a:lnTo>
                <a:lnTo>
                  <a:pt x="770285" y="986984"/>
                </a:lnTo>
                <a:lnTo>
                  <a:pt x="726645" y="1003805"/>
                </a:lnTo>
                <a:lnTo>
                  <a:pt x="681918" y="1016887"/>
                </a:lnTo>
                <a:lnTo>
                  <a:pt x="636376" y="1026232"/>
                </a:lnTo>
                <a:lnTo>
                  <a:pt x="590291" y="1031839"/>
                </a:lnTo>
                <a:lnTo>
                  <a:pt x="543935" y="1033708"/>
                </a:lnTo>
                <a:lnTo>
                  <a:pt x="497578" y="1031839"/>
                </a:lnTo>
                <a:lnTo>
                  <a:pt x="451493" y="1026232"/>
                </a:lnTo>
                <a:lnTo>
                  <a:pt x="405951" y="1016887"/>
                </a:lnTo>
                <a:lnTo>
                  <a:pt x="361224" y="1003805"/>
                </a:lnTo>
                <a:lnTo>
                  <a:pt x="317584" y="986984"/>
                </a:lnTo>
                <a:lnTo>
                  <a:pt x="275301" y="966426"/>
                </a:lnTo>
                <a:lnTo>
                  <a:pt x="234647" y="942130"/>
                </a:lnTo>
                <a:lnTo>
                  <a:pt x="195894" y="914096"/>
                </a:lnTo>
                <a:lnTo>
                  <a:pt x="159314" y="882325"/>
                </a:lnTo>
                <a:lnTo>
                  <a:pt x="125878" y="847566"/>
                </a:lnTo>
                <a:lnTo>
                  <a:pt x="96375" y="810742"/>
                </a:lnTo>
                <a:lnTo>
                  <a:pt x="70806" y="772113"/>
                </a:lnTo>
                <a:lnTo>
                  <a:pt x="49171" y="731935"/>
                </a:lnTo>
                <a:lnTo>
                  <a:pt x="31469" y="690467"/>
                </a:lnTo>
                <a:lnTo>
                  <a:pt x="17701" y="647967"/>
                </a:lnTo>
                <a:lnTo>
                  <a:pt x="7867" y="604692"/>
                </a:lnTo>
                <a:lnTo>
                  <a:pt x="1966" y="560902"/>
                </a:lnTo>
                <a:lnTo>
                  <a:pt x="0" y="516854"/>
                </a:lnTo>
                <a:lnTo>
                  <a:pt x="1966" y="472805"/>
                </a:lnTo>
                <a:lnTo>
                  <a:pt x="7867" y="429015"/>
                </a:lnTo>
                <a:lnTo>
                  <a:pt x="17701" y="385740"/>
                </a:lnTo>
                <a:lnTo>
                  <a:pt x="31469" y="343240"/>
                </a:lnTo>
                <a:lnTo>
                  <a:pt x="49171" y="301772"/>
                </a:lnTo>
                <a:lnTo>
                  <a:pt x="70806" y="261594"/>
                </a:lnTo>
                <a:lnTo>
                  <a:pt x="96375" y="222965"/>
                </a:lnTo>
                <a:lnTo>
                  <a:pt x="125878" y="186141"/>
                </a:lnTo>
                <a:lnTo>
                  <a:pt x="159314" y="151382"/>
                </a:lnTo>
                <a:lnTo>
                  <a:pt x="195894" y="119611"/>
                </a:lnTo>
                <a:lnTo>
                  <a:pt x="234647" y="91577"/>
                </a:lnTo>
                <a:lnTo>
                  <a:pt x="275301" y="67281"/>
                </a:lnTo>
                <a:lnTo>
                  <a:pt x="317584" y="46723"/>
                </a:lnTo>
                <a:lnTo>
                  <a:pt x="361224" y="29902"/>
                </a:lnTo>
                <a:lnTo>
                  <a:pt x="405951" y="16820"/>
                </a:lnTo>
                <a:lnTo>
                  <a:pt x="451493" y="7475"/>
                </a:lnTo>
                <a:lnTo>
                  <a:pt x="497578" y="1868"/>
                </a:lnTo>
                <a:lnTo>
                  <a:pt x="543935" y="0"/>
                </a:lnTo>
                <a:lnTo>
                  <a:pt x="590291" y="1868"/>
                </a:lnTo>
                <a:lnTo>
                  <a:pt x="636376" y="7475"/>
                </a:lnTo>
                <a:lnTo>
                  <a:pt x="681918" y="16820"/>
                </a:lnTo>
                <a:lnTo>
                  <a:pt x="726645" y="29902"/>
                </a:lnTo>
                <a:lnTo>
                  <a:pt x="770285" y="46723"/>
                </a:lnTo>
                <a:lnTo>
                  <a:pt x="812568" y="67281"/>
                </a:lnTo>
                <a:lnTo>
                  <a:pt x="853222" y="91577"/>
                </a:lnTo>
                <a:lnTo>
                  <a:pt x="891975" y="119611"/>
                </a:lnTo>
                <a:lnTo>
                  <a:pt x="928555" y="151382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5964" y="4862297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89" h="1033779">
                <a:moveTo>
                  <a:pt x="928555" y="151382"/>
                </a:moveTo>
                <a:lnTo>
                  <a:pt x="961991" y="186141"/>
                </a:lnTo>
                <a:lnTo>
                  <a:pt x="991494" y="222965"/>
                </a:lnTo>
                <a:lnTo>
                  <a:pt x="1017063" y="261594"/>
                </a:lnTo>
                <a:lnTo>
                  <a:pt x="1038698" y="301772"/>
                </a:lnTo>
                <a:lnTo>
                  <a:pt x="1056400" y="343240"/>
                </a:lnTo>
                <a:lnTo>
                  <a:pt x="1070168" y="385740"/>
                </a:lnTo>
                <a:lnTo>
                  <a:pt x="1080002" y="429015"/>
                </a:lnTo>
                <a:lnTo>
                  <a:pt x="1085903" y="472805"/>
                </a:lnTo>
                <a:lnTo>
                  <a:pt x="1087870" y="516854"/>
                </a:lnTo>
                <a:lnTo>
                  <a:pt x="1085903" y="560902"/>
                </a:lnTo>
                <a:lnTo>
                  <a:pt x="1080002" y="604692"/>
                </a:lnTo>
                <a:lnTo>
                  <a:pt x="1070168" y="647967"/>
                </a:lnTo>
                <a:lnTo>
                  <a:pt x="1056400" y="690467"/>
                </a:lnTo>
                <a:lnTo>
                  <a:pt x="1038698" y="731935"/>
                </a:lnTo>
                <a:lnTo>
                  <a:pt x="1017063" y="772113"/>
                </a:lnTo>
                <a:lnTo>
                  <a:pt x="991494" y="810742"/>
                </a:lnTo>
                <a:lnTo>
                  <a:pt x="961991" y="847566"/>
                </a:lnTo>
                <a:lnTo>
                  <a:pt x="928555" y="882325"/>
                </a:lnTo>
                <a:lnTo>
                  <a:pt x="891975" y="914096"/>
                </a:lnTo>
                <a:lnTo>
                  <a:pt x="853222" y="942130"/>
                </a:lnTo>
                <a:lnTo>
                  <a:pt x="812568" y="966426"/>
                </a:lnTo>
                <a:lnTo>
                  <a:pt x="770285" y="986984"/>
                </a:lnTo>
                <a:lnTo>
                  <a:pt x="726645" y="1003805"/>
                </a:lnTo>
                <a:lnTo>
                  <a:pt x="681918" y="1016887"/>
                </a:lnTo>
                <a:lnTo>
                  <a:pt x="636376" y="1026232"/>
                </a:lnTo>
                <a:lnTo>
                  <a:pt x="590291" y="1031839"/>
                </a:lnTo>
                <a:lnTo>
                  <a:pt x="543935" y="1033708"/>
                </a:lnTo>
                <a:lnTo>
                  <a:pt x="497578" y="1031839"/>
                </a:lnTo>
                <a:lnTo>
                  <a:pt x="451493" y="1026232"/>
                </a:lnTo>
                <a:lnTo>
                  <a:pt x="405951" y="1016887"/>
                </a:lnTo>
                <a:lnTo>
                  <a:pt x="361224" y="1003805"/>
                </a:lnTo>
                <a:lnTo>
                  <a:pt x="317584" y="986984"/>
                </a:lnTo>
                <a:lnTo>
                  <a:pt x="275301" y="966426"/>
                </a:lnTo>
                <a:lnTo>
                  <a:pt x="234647" y="942130"/>
                </a:lnTo>
                <a:lnTo>
                  <a:pt x="195894" y="914096"/>
                </a:lnTo>
                <a:lnTo>
                  <a:pt x="159314" y="882325"/>
                </a:lnTo>
                <a:lnTo>
                  <a:pt x="125878" y="847566"/>
                </a:lnTo>
                <a:lnTo>
                  <a:pt x="96375" y="810742"/>
                </a:lnTo>
                <a:lnTo>
                  <a:pt x="70806" y="772113"/>
                </a:lnTo>
                <a:lnTo>
                  <a:pt x="49171" y="731935"/>
                </a:lnTo>
                <a:lnTo>
                  <a:pt x="31469" y="690467"/>
                </a:lnTo>
                <a:lnTo>
                  <a:pt x="17701" y="647967"/>
                </a:lnTo>
                <a:lnTo>
                  <a:pt x="7867" y="604692"/>
                </a:lnTo>
                <a:lnTo>
                  <a:pt x="1966" y="560902"/>
                </a:lnTo>
                <a:lnTo>
                  <a:pt x="0" y="516854"/>
                </a:lnTo>
                <a:lnTo>
                  <a:pt x="1966" y="472805"/>
                </a:lnTo>
                <a:lnTo>
                  <a:pt x="7867" y="429015"/>
                </a:lnTo>
                <a:lnTo>
                  <a:pt x="17701" y="385740"/>
                </a:lnTo>
                <a:lnTo>
                  <a:pt x="31469" y="343240"/>
                </a:lnTo>
                <a:lnTo>
                  <a:pt x="49171" y="301772"/>
                </a:lnTo>
                <a:lnTo>
                  <a:pt x="70806" y="261594"/>
                </a:lnTo>
                <a:lnTo>
                  <a:pt x="96375" y="222965"/>
                </a:lnTo>
                <a:lnTo>
                  <a:pt x="125878" y="186141"/>
                </a:lnTo>
                <a:lnTo>
                  <a:pt x="159314" y="151382"/>
                </a:lnTo>
                <a:lnTo>
                  <a:pt x="195894" y="119611"/>
                </a:lnTo>
                <a:lnTo>
                  <a:pt x="234647" y="91577"/>
                </a:lnTo>
                <a:lnTo>
                  <a:pt x="275301" y="67281"/>
                </a:lnTo>
                <a:lnTo>
                  <a:pt x="317584" y="46723"/>
                </a:lnTo>
                <a:lnTo>
                  <a:pt x="361224" y="29902"/>
                </a:lnTo>
                <a:lnTo>
                  <a:pt x="405951" y="16820"/>
                </a:lnTo>
                <a:lnTo>
                  <a:pt x="451493" y="7475"/>
                </a:lnTo>
                <a:lnTo>
                  <a:pt x="497578" y="1868"/>
                </a:lnTo>
                <a:lnTo>
                  <a:pt x="543935" y="0"/>
                </a:lnTo>
                <a:lnTo>
                  <a:pt x="590291" y="1868"/>
                </a:lnTo>
                <a:lnTo>
                  <a:pt x="636376" y="7475"/>
                </a:lnTo>
                <a:lnTo>
                  <a:pt x="681918" y="16820"/>
                </a:lnTo>
                <a:lnTo>
                  <a:pt x="726645" y="29902"/>
                </a:lnTo>
                <a:lnTo>
                  <a:pt x="770285" y="46723"/>
                </a:lnTo>
                <a:lnTo>
                  <a:pt x="812568" y="67281"/>
                </a:lnTo>
                <a:lnTo>
                  <a:pt x="853222" y="91577"/>
                </a:lnTo>
                <a:lnTo>
                  <a:pt x="891975" y="119611"/>
                </a:lnTo>
                <a:lnTo>
                  <a:pt x="928555" y="151382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4632" y="4634731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90" h="1033779">
                <a:moveTo>
                  <a:pt x="928555" y="151382"/>
                </a:moveTo>
                <a:lnTo>
                  <a:pt x="961991" y="186141"/>
                </a:lnTo>
                <a:lnTo>
                  <a:pt x="991494" y="222965"/>
                </a:lnTo>
                <a:lnTo>
                  <a:pt x="1017063" y="261594"/>
                </a:lnTo>
                <a:lnTo>
                  <a:pt x="1038698" y="301772"/>
                </a:lnTo>
                <a:lnTo>
                  <a:pt x="1056400" y="343240"/>
                </a:lnTo>
                <a:lnTo>
                  <a:pt x="1070168" y="385740"/>
                </a:lnTo>
                <a:lnTo>
                  <a:pt x="1080002" y="429015"/>
                </a:lnTo>
                <a:lnTo>
                  <a:pt x="1085903" y="472805"/>
                </a:lnTo>
                <a:lnTo>
                  <a:pt x="1087870" y="516854"/>
                </a:lnTo>
                <a:lnTo>
                  <a:pt x="1085903" y="560902"/>
                </a:lnTo>
                <a:lnTo>
                  <a:pt x="1080002" y="604692"/>
                </a:lnTo>
                <a:lnTo>
                  <a:pt x="1070168" y="647967"/>
                </a:lnTo>
                <a:lnTo>
                  <a:pt x="1056400" y="690467"/>
                </a:lnTo>
                <a:lnTo>
                  <a:pt x="1038698" y="731935"/>
                </a:lnTo>
                <a:lnTo>
                  <a:pt x="1017063" y="772113"/>
                </a:lnTo>
                <a:lnTo>
                  <a:pt x="991494" y="810742"/>
                </a:lnTo>
                <a:lnTo>
                  <a:pt x="961991" y="847566"/>
                </a:lnTo>
                <a:lnTo>
                  <a:pt x="928555" y="882325"/>
                </a:lnTo>
                <a:lnTo>
                  <a:pt x="891975" y="914096"/>
                </a:lnTo>
                <a:lnTo>
                  <a:pt x="853222" y="942130"/>
                </a:lnTo>
                <a:lnTo>
                  <a:pt x="812568" y="966426"/>
                </a:lnTo>
                <a:lnTo>
                  <a:pt x="770285" y="986984"/>
                </a:lnTo>
                <a:lnTo>
                  <a:pt x="726645" y="1003805"/>
                </a:lnTo>
                <a:lnTo>
                  <a:pt x="681918" y="1016887"/>
                </a:lnTo>
                <a:lnTo>
                  <a:pt x="636376" y="1026232"/>
                </a:lnTo>
                <a:lnTo>
                  <a:pt x="590291" y="1031839"/>
                </a:lnTo>
                <a:lnTo>
                  <a:pt x="543935" y="1033708"/>
                </a:lnTo>
                <a:lnTo>
                  <a:pt x="497578" y="1031839"/>
                </a:lnTo>
                <a:lnTo>
                  <a:pt x="451493" y="1026232"/>
                </a:lnTo>
                <a:lnTo>
                  <a:pt x="405951" y="1016887"/>
                </a:lnTo>
                <a:lnTo>
                  <a:pt x="361224" y="1003805"/>
                </a:lnTo>
                <a:lnTo>
                  <a:pt x="317584" y="986984"/>
                </a:lnTo>
                <a:lnTo>
                  <a:pt x="275301" y="966426"/>
                </a:lnTo>
                <a:lnTo>
                  <a:pt x="234647" y="942130"/>
                </a:lnTo>
                <a:lnTo>
                  <a:pt x="195894" y="914096"/>
                </a:lnTo>
                <a:lnTo>
                  <a:pt x="159314" y="882325"/>
                </a:lnTo>
                <a:lnTo>
                  <a:pt x="125878" y="847566"/>
                </a:lnTo>
                <a:lnTo>
                  <a:pt x="96375" y="810742"/>
                </a:lnTo>
                <a:lnTo>
                  <a:pt x="70806" y="772113"/>
                </a:lnTo>
                <a:lnTo>
                  <a:pt x="49171" y="731935"/>
                </a:lnTo>
                <a:lnTo>
                  <a:pt x="31469" y="690467"/>
                </a:lnTo>
                <a:lnTo>
                  <a:pt x="17701" y="647967"/>
                </a:lnTo>
                <a:lnTo>
                  <a:pt x="7867" y="604692"/>
                </a:lnTo>
                <a:lnTo>
                  <a:pt x="1966" y="560902"/>
                </a:lnTo>
                <a:lnTo>
                  <a:pt x="0" y="516854"/>
                </a:lnTo>
                <a:lnTo>
                  <a:pt x="1966" y="472805"/>
                </a:lnTo>
                <a:lnTo>
                  <a:pt x="7867" y="429015"/>
                </a:lnTo>
                <a:lnTo>
                  <a:pt x="17701" y="385740"/>
                </a:lnTo>
                <a:lnTo>
                  <a:pt x="31469" y="343240"/>
                </a:lnTo>
                <a:lnTo>
                  <a:pt x="49171" y="301772"/>
                </a:lnTo>
                <a:lnTo>
                  <a:pt x="70806" y="261594"/>
                </a:lnTo>
                <a:lnTo>
                  <a:pt x="96375" y="222965"/>
                </a:lnTo>
                <a:lnTo>
                  <a:pt x="125878" y="186141"/>
                </a:lnTo>
                <a:lnTo>
                  <a:pt x="159314" y="151382"/>
                </a:lnTo>
                <a:lnTo>
                  <a:pt x="195894" y="119611"/>
                </a:lnTo>
                <a:lnTo>
                  <a:pt x="234647" y="91577"/>
                </a:lnTo>
                <a:lnTo>
                  <a:pt x="275301" y="67281"/>
                </a:lnTo>
                <a:lnTo>
                  <a:pt x="317584" y="46723"/>
                </a:lnTo>
                <a:lnTo>
                  <a:pt x="361224" y="29902"/>
                </a:lnTo>
                <a:lnTo>
                  <a:pt x="405951" y="16820"/>
                </a:lnTo>
                <a:lnTo>
                  <a:pt x="451493" y="7475"/>
                </a:lnTo>
                <a:lnTo>
                  <a:pt x="497578" y="1868"/>
                </a:lnTo>
                <a:lnTo>
                  <a:pt x="543935" y="0"/>
                </a:lnTo>
                <a:lnTo>
                  <a:pt x="590291" y="1868"/>
                </a:lnTo>
                <a:lnTo>
                  <a:pt x="636376" y="7475"/>
                </a:lnTo>
                <a:lnTo>
                  <a:pt x="681918" y="16820"/>
                </a:lnTo>
                <a:lnTo>
                  <a:pt x="726645" y="29902"/>
                </a:lnTo>
                <a:lnTo>
                  <a:pt x="770285" y="46723"/>
                </a:lnTo>
                <a:lnTo>
                  <a:pt x="812568" y="67281"/>
                </a:lnTo>
                <a:lnTo>
                  <a:pt x="853222" y="91577"/>
                </a:lnTo>
                <a:lnTo>
                  <a:pt x="891975" y="119611"/>
                </a:lnTo>
                <a:lnTo>
                  <a:pt x="928555" y="151382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9622" y="1706413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90" h="1033780">
                <a:moveTo>
                  <a:pt x="928555" y="151382"/>
                </a:moveTo>
                <a:lnTo>
                  <a:pt x="961991" y="186141"/>
                </a:lnTo>
                <a:lnTo>
                  <a:pt x="991494" y="222965"/>
                </a:lnTo>
                <a:lnTo>
                  <a:pt x="1017063" y="261594"/>
                </a:lnTo>
                <a:lnTo>
                  <a:pt x="1038698" y="301772"/>
                </a:lnTo>
                <a:lnTo>
                  <a:pt x="1056400" y="343240"/>
                </a:lnTo>
                <a:lnTo>
                  <a:pt x="1070168" y="385740"/>
                </a:lnTo>
                <a:lnTo>
                  <a:pt x="1080002" y="429015"/>
                </a:lnTo>
                <a:lnTo>
                  <a:pt x="1085903" y="472805"/>
                </a:lnTo>
                <a:lnTo>
                  <a:pt x="1087870" y="516854"/>
                </a:lnTo>
                <a:lnTo>
                  <a:pt x="1085903" y="560902"/>
                </a:lnTo>
                <a:lnTo>
                  <a:pt x="1080002" y="604692"/>
                </a:lnTo>
                <a:lnTo>
                  <a:pt x="1070168" y="647967"/>
                </a:lnTo>
                <a:lnTo>
                  <a:pt x="1056400" y="690467"/>
                </a:lnTo>
                <a:lnTo>
                  <a:pt x="1038698" y="731935"/>
                </a:lnTo>
                <a:lnTo>
                  <a:pt x="1017063" y="772113"/>
                </a:lnTo>
                <a:lnTo>
                  <a:pt x="991494" y="810742"/>
                </a:lnTo>
                <a:lnTo>
                  <a:pt x="961991" y="847566"/>
                </a:lnTo>
                <a:lnTo>
                  <a:pt x="928555" y="882325"/>
                </a:lnTo>
                <a:lnTo>
                  <a:pt x="891975" y="914096"/>
                </a:lnTo>
                <a:lnTo>
                  <a:pt x="853222" y="942130"/>
                </a:lnTo>
                <a:lnTo>
                  <a:pt x="812568" y="966426"/>
                </a:lnTo>
                <a:lnTo>
                  <a:pt x="770285" y="986984"/>
                </a:lnTo>
                <a:lnTo>
                  <a:pt x="726645" y="1003805"/>
                </a:lnTo>
                <a:lnTo>
                  <a:pt x="681918" y="1016887"/>
                </a:lnTo>
                <a:lnTo>
                  <a:pt x="636376" y="1026232"/>
                </a:lnTo>
                <a:lnTo>
                  <a:pt x="590291" y="1031839"/>
                </a:lnTo>
                <a:lnTo>
                  <a:pt x="543935" y="1033708"/>
                </a:lnTo>
                <a:lnTo>
                  <a:pt x="497578" y="1031839"/>
                </a:lnTo>
                <a:lnTo>
                  <a:pt x="451493" y="1026232"/>
                </a:lnTo>
                <a:lnTo>
                  <a:pt x="405951" y="1016887"/>
                </a:lnTo>
                <a:lnTo>
                  <a:pt x="361224" y="1003805"/>
                </a:lnTo>
                <a:lnTo>
                  <a:pt x="317584" y="986984"/>
                </a:lnTo>
                <a:lnTo>
                  <a:pt x="275301" y="966426"/>
                </a:lnTo>
                <a:lnTo>
                  <a:pt x="234647" y="942130"/>
                </a:lnTo>
                <a:lnTo>
                  <a:pt x="195894" y="914096"/>
                </a:lnTo>
                <a:lnTo>
                  <a:pt x="159314" y="882325"/>
                </a:lnTo>
                <a:lnTo>
                  <a:pt x="125878" y="847566"/>
                </a:lnTo>
                <a:lnTo>
                  <a:pt x="96375" y="810742"/>
                </a:lnTo>
                <a:lnTo>
                  <a:pt x="70806" y="772113"/>
                </a:lnTo>
                <a:lnTo>
                  <a:pt x="49171" y="731935"/>
                </a:lnTo>
                <a:lnTo>
                  <a:pt x="31469" y="690467"/>
                </a:lnTo>
                <a:lnTo>
                  <a:pt x="17701" y="647967"/>
                </a:lnTo>
                <a:lnTo>
                  <a:pt x="7867" y="604692"/>
                </a:lnTo>
                <a:lnTo>
                  <a:pt x="1966" y="560902"/>
                </a:lnTo>
                <a:lnTo>
                  <a:pt x="0" y="516854"/>
                </a:lnTo>
                <a:lnTo>
                  <a:pt x="1966" y="472805"/>
                </a:lnTo>
                <a:lnTo>
                  <a:pt x="7867" y="429015"/>
                </a:lnTo>
                <a:lnTo>
                  <a:pt x="17701" y="385740"/>
                </a:lnTo>
                <a:lnTo>
                  <a:pt x="31469" y="343240"/>
                </a:lnTo>
                <a:lnTo>
                  <a:pt x="49171" y="301772"/>
                </a:lnTo>
                <a:lnTo>
                  <a:pt x="70806" y="261594"/>
                </a:lnTo>
                <a:lnTo>
                  <a:pt x="96375" y="222965"/>
                </a:lnTo>
                <a:lnTo>
                  <a:pt x="125878" y="186141"/>
                </a:lnTo>
                <a:lnTo>
                  <a:pt x="159314" y="151382"/>
                </a:lnTo>
                <a:lnTo>
                  <a:pt x="195894" y="119611"/>
                </a:lnTo>
                <a:lnTo>
                  <a:pt x="234647" y="91577"/>
                </a:lnTo>
                <a:lnTo>
                  <a:pt x="275301" y="67281"/>
                </a:lnTo>
                <a:lnTo>
                  <a:pt x="317584" y="46723"/>
                </a:lnTo>
                <a:lnTo>
                  <a:pt x="361224" y="29902"/>
                </a:lnTo>
                <a:lnTo>
                  <a:pt x="405951" y="16820"/>
                </a:lnTo>
                <a:lnTo>
                  <a:pt x="451493" y="7475"/>
                </a:lnTo>
                <a:lnTo>
                  <a:pt x="497578" y="1868"/>
                </a:lnTo>
                <a:lnTo>
                  <a:pt x="543935" y="0"/>
                </a:lnTo>
                <a:lnTo>
                  <a:pt x="590291" y="1868"/>
                </a:lnTo>
                <a:lnTo>
                  <a:pt x="636376" y="7475"/>
                </a:lnTo>
                <a:lnTo>
                  <a:pt x="681918" y="16820"/>
                </a:lnTo>
                <a:lnTo>
                  <a:pt x="726645" y="29902"/>
                </a:lnTo>
                <a:lnTo>
                  <a:pt x="770285" y="46723"/>
                </a:lnTo>
                <a:lnTo>
                  <a:pt x="812568" y="67281"/>
                </a:lnTo>
                <a:lnTo>
                  <a:pt x="853222" y="91577"/>
                </a:lnTo>
                <a:lnTo>
                  <a:pt x="891975" y="119611"/>
                </a:lnTo>
                <a:lnTo>
                  <a:pt x="928555" y="151382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55071" y="3195552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90" h="1033779">
                <a:moveTo>
                  <a:pt x="928555" y="151382"/>
                </a:moveTo>
                <a:lnTo>
                  <a:pt x="961991" y="186141"/>
                </a:lnTo>
                <a:lnTo>
                  <a:pt x="991494" y="222965"/>
                </a:lnTo>
                <a:lnTo>
                  <a:pt x="1017063" y="261594"/>
                </a:lnTo>
                <a:lnTo>
                  <a:pt x="1038698" y="301772"/>
                </a:lnTo>
                <a:lnTo>
                  <a:pt x="1056400" y="343240"/>
                </a:lnTo>
                <a:lnTo>
                  <a:pt x="1070168" y="385740"/>
                </a:lnTo>
                <a:lnTo>
                  <a:pt x="1080002" y="429015"/>
                </a:lnTo>
                <a:lnTo>
                  <a:pt x="1085903" y="472805"/>
                </a:lnTo>
                <a:lnTo>
                  <a:pt x="1087870" y="516854"/>
                </a:lnTo>
                <a:lnTo>
                  <a:pt x="1085903" y="560902"/>
                </a:lnTo>
                <a:lnTo>
                  <a:pt x="1080002" y="604692"/>
                </a:lnTo>
                <a:lnTo>
                  <a:pt x="1070168" y="647967"/>
                </a:lnTo>
                <a:lnTo>
                  <a:pt x="1056400" y="690467"/>
                </a:lnTo>
                <a:lnTo>
                  <a:pt x="1038698" y="731935"/>
                </a:lnTo>
                <a:lnTo>
                  <a:pt x="1017063" y="772113"/>
                </a:lnTo>
                <a:lnTo>
                  <a:pt x="991494" y="810742"/>
                </a:lnTo>
                <a:lnTo>
                  <a:pt x="961991" y="847566"/>
                </a:lnTo>
                <a:lnTo>
                  <a:pt x="928555" y="882325"/>
                </a:lnTo>
                <a:lnTo>
                  <a:pt x="891975" y="914096"/>
                </a:lnTo>
                <a:lnTo>
                  <a:pt x="853222" y="942130"/>
                </a:lnTo>
                <a:lnTo>
                  <a:pt x="812568" y="966426"/>
                </a:lnTo>
                <a:lnTo>
                  <a:pt x="770285" y="986984"/>
                </a:lnTo>
                <a:lnTo>
                  <a:pt x="726645" y="1003805"/>
                </a:lnTo>
                <a:lnTo>
                  <a:pt x="681918" y="1016887"/>
                </a:lnTo>
                <a:lnTo>
                  <a:pt x="636376" y="1026232"/>
                </a:lnTo>
                <a:lnTo>
                  <a:pt x="590291" y="1031839"/>
                </a:lnTo>
                <a:lnTo>
                  <a:pt x="543935" y="1033708"/>
                </a:lnTo>
                <a:lnTo>
                  <a:pt x="497578" y="1031839"/>
                </a:lnTo>
                <a:lnTo>
                  <a:pt x="451493" y="1026232"/>
                </a:lnTo>
                <a:lnTo>
                  <a:pt x="405951" y="1016887"/>
                </a:lnTo>
                <a:lnTo>
                  <a:pt x="361224" y="1003805"/>
                </a:lnTo>
                <a:lnTo>
                  <a:pt x="317584" y="986984"/>
                </a:lnTo>
                <a:lnTo>
                  <a:pt x="275301" y="966426"/>
                </a:lnTo>
                <a:lnTo>
                  <a:pt x="234647" y="942130"/>
                </a:lnTo>
                <a:lnTo>
                  <a:pt x="195894" y="914096"/>
                </a:lnTo>
                <a:lnTo>
                  <a:pt x="159314" y="882325"/>
                </a:lnTo>
                <a:lnTo>
                  <a:pt x="125878" y="847566"/>
                </a:lnTo>
                <a:lnTo>
                  <a:pt x="96375" y="810742"/>
                </a:lnTo>
                <a:lnTo>
                  <a:pt x="70806" y="772113"/>
                </a:lnTo>
                <a:lnTo>
                  <a:pt x="49171" y="731935"/>
                </a:lnTo>
                <a:lnTo>
                  <a:pt x="31469" y="690467"/>
                </a:lnTo>
                <a:lnTo>
                  <a:pt x="17701" y="647967"/>
                </a:lnTo>
                <a:lnTo>
                  <a:pt x="7867" y="604692"/>
                </a:lnTo>
                <a:lnTo>
                  <a:pt x="1966" y="560902"/>
                </a:lnTo>
                <a:lnTo>
                  <a:pt x="0" y="516854"/>
                </a:lnTo>
                <a:lnTo>
                  <a:pt x="1966" y="472805"/>
                </a:lnTo>
                <a:lnTo>
                  <a:pt x="7867" y="429015"/>
                </a:lnTo>
                <a:lnTo>
                  <a:pt x="17701" y="385740"/>
                </a:lnTo>
                <a:lnTo>
                  <a:pt x="31469" y="343240"/>
                </a:lnTo>
                <a:lnTo>
                  <a:pt x="49171" y="301772"/>
                </a:lnTo>
                <a:lnTo>
                  <a:pt x="70806" y="261594"/>
                </a:lnTo>
                <a:lnTo>
                  <a:pt x="96375" y="222965"/>
                </a:lnTo>
                <a:lnTo>
                  <a:pt x="125878" y="186141"/>
                </a:lnTo>
                <a:lnTo>
                  <a:pt x="159314" y="151382"/>
                </a:lnTo>
                <a:lnTo>
                  <a:pt x="195894" y="119611"/>
                </a:lnTo>
                <a:lnTo>
                  <a:pt x="234647" y="91577"/>
                </a:lnTo>
                <a:lnTo>
                  <a:pt x="275301" y="67281"/>
                </a:lnTo>
                <a:lnTo>
                  <a:pt x="317584" y="46723"/>
                </a:lnTo>
                <a:lnTo>
                  <a:pt x="361224" y="29902"/>
                </a:lnTo>
                <a:lnTo>
                  <a:pt x="405951" y="16820"/>
                </a:lnTo>
                <a:lnTo>
                  <a:pt x="451493" y="7475"/>
                </a:lnTo>
                <a:lnTo>
                  <a:pt x="497578" y="1868"/>
                </a:lnTo>
                <a:lnTo>
                  <a:pt x="543935" y="0"/>
                </a:lnTo>
                <a:lnTo>
                  <a:pt x="590291" y="1868"/>
                </a:lnTo>
                <a:lnTo>
                  <a:pt x="636376" y="7475"/>
                </a:lnTo>
                <a:lnTo>
                  <a:pt x="681918" y="16820"/>
                </a:lnTo>
                <a:lnTo>
                  <a:pt x="726645" y="29902"/>
                </a:lnTo>
                <a:lnTo>
                  <a:pt x="770285" y="46723"/>
                </a:lnTo>
                <a:lnTo>
                  <a:pt x="812568" y="67281"/>
                </a:lnTo>
                <a:lnTo>
                  <a:pt x="853222" y="91577"/>
                </a:lnTo>
                <a:lnTo>
                  <a:pt x="891975" y="119611"/>
                </a:lnTo>
                <a:lnTo>
                  <a:pt x="928555" y="151382"/>
                </a:lnTo>
                <a:close/>
              </a:path>
            </a:pathLst>
          </a:custGeom>
          <a:ln w="254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20679" y="2743630"/>
            <a:ext cx="890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Спонсоры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95513" y="4131910"/>
            <a:ext cx="6356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г</a:t>
            </a:r>
            <a:r>
              <a:rPr sz="1600" dirty="0">
                <a:latin typeface="Calibri"/>
                <a:cs typeface="Calibri"/>
              </a:rPr>
              <a:t>енты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8218" y="5217492"/>
            <a:ext cx="5454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ра</a:t>
            </a:r>
            <a:r>
              <a:rPr sz="1600" spc="-5" dirty="0">
                <a:latin typeface="Calibri"/>
                <a:cs typeface="Calibri"/>
              </a:rPr>
              <a:t>ч</a:t>
            </a:r>
            <a:r>
              <a:rPr sz="1600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05401" y="4915035"/>
            <a:ext cx="925194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52069">
              <a:lnSpc>
                <a:spcPct val="10420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Спортивные  </a:t>
            </a:r>
            <a:r>
              <a:rPr sz="1200" spc="-10" dirty="0">
                <a:latin typeface="Calibri"/>
                <a:cs typeface="Calibri"/>
              </a:rPr>
              <a:t>ф</a:t>
            </a:r>
            <a:r>
              <a:rPr sz="1200" spc="-5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нк</a:t>
            </a:r>
            <a:r>
              <a:rPr sz="1200" spc="-5" dirty="0">
                <a:latin typeface="Calibri"/>
                <a:cs typeface="Calibri"/>
              </a:rPr>
              <a:t>цио</a:t>
            </a:r>
            <a:r>
              <a:rPr sz="120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ер</a:t>
            </a:r>
            <a:r>
              <a:rPr sz="1200" dirty="0">
                <a:latin typeface="Calibri"/>
                <a:cs typeface="Calibri"/>
              </a:rPr>
              <a:t>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1808" y="3507483"/>
            <a:ext cx="6838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Фа</a:t>
            </a:r>
            <a:r>
              <a:rPr sz="1600" spc="-5" dirty="0">
                <a:latin typeface="Calibri"/>
                <a:cs typeface="Calibri"/>
              </a:rPr>
              <a:t>нат</a:t>
            </a:r>
            <a:r>
              <a:rPr sz="1600" dirty="0">
                <a:latin typeface="Calibri"/>
                <a:cs typeface="Calibri"/>
              </a:rPr>
              <a:t>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77873" y="2062693"/>
            <a:ext cx="9766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Соперники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18553" y="3878031"/>
            <a:ext cx="435609" cy="195580"/>
          </a:xfrm>
          <a:custGeom>
            <a:avLst/>
            <a:gdLst/>
            <a:ahLst/>
            <a:cxnLst/>
            <a:rect l="l" t="t" r="r" b="b"/>
            <a:pathLst>
              <a:path w="435610" h="195579">
                <a:moveTo>
                  <a:pt x="0" y="195029"/>
                </a:moveTo>
                <a:lnTo>
                  <a:pt x="400515" y="15578"/>
                </a:lnTo>
                <a:lnTo>
                  <a:pt x="435285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13043" y="3776628"/>
            <a:ext cx="244475" cy="199390"/>
          </a:xfrm>
          <a:custGeom>
            <a:avLst/>
            <a:gdLst/>
            <a:ahLst/>
            <a:cxnLst/>
            <a:rect l="l" t="t" r="r" b="b"/>
            <a:pathLst>
              <a:path w="244475" h="199389">
                <a:moveTo>
                  <a:pt x="0" y="0"/>
                </a:moveTo>
                <a:lnTo>
                  <a:pt x="89316" y="199345"/>
                </a:lnTo>
                <a:lnTo>
                  <a:pt x="244003" y="103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6648" y="2985424"/>
            <a:ext cx="506730" cy="44450"/>
          </a:xfrm>
          <a:custGeom>
            <a:avLst/>
            <a:gdLst/>
            <a:ahLst/>
            <a:cxnLst/>
            <a:rect l="l" t="t" r="r" b="b"/>
            <a:pathLst>
              <a:path w="506729" h="44450">
                <a:moveTo>
                  <a:pt x="0" y="0"/>
                </a:moveTo>
                <a:lnTo>
                  <a:pt x="468650" y="40610"/>
                </a:lnTo>
                <a:lnTo>
                  <a:pt x="506608" y="439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8045" y="2920878"/>
            <a:ext cx="227329" cy="217804"/>
          </a:xfrm>
          <a:custGeom>
            <a:avLst/>
            <a:gdLst/>
            <a:ahLst/>
            <a:cxnLst/>
            <a:rect l="l" t="t" r="r" b="b"/>
            <a:pathLst>
              <a:path w="227329" h="217805">
                <a:moveTo>
                  <a:pt x="18858" y="0"/>
                </a:moveTo>
                <a:lnTo>
                  <a:pt x="0" y="217623"/>
                </a:lnTo>
                <a:lnTo>
                  <a:pt x="227053" y="127669"/>
                </a:lnTo>
                <a:lnTo>
                  <a:pt x="18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8603" y="2163272"/>
            <a:ext cx="301625" cy="277495"/>
          </a:xfrm>
          <a:custGeom>
            <a:avLst/>
            <a:gdLst/>
            <a:ahLst/>
            <a:cxnLst/>
            <a:rect l="l" t="t" r="r" b="b"/>
            <a:pathLst>
              <a:path w="301625" h="277494">
                <a:moveTo>
                  <a:pt x="0" y="0"/>
                </a:moveTo>
                <a:lnTo>
                  <a:pt x="273170" y="251586"/>
                </a:lnTo>
                <a:lnTo>
                  <a:pt x="301196" y="277397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8921" y="2363198"/>
            <a:ext cx="234950" cy="228600"/>
          </a:xfrm>
          <a:custGeom>
            <a:avLst/>
            <a:gdLst/>
            <a:ahLst/>
            <a:cxnLst/>
            <a:rect l="l" t="t" r="r" b="b"/>
            <a:pathLst>
              <a:path w="234950" h="228600">
                <a:moveTo>
                  <a:pt x="147982" y="0"/>
                </a:moveTo>
                <a:lnTo>
                  <a:pt x="0" y="160677"/>
                </a:lnTo>
                <a:lnTo>
                  <a:pt x="234669" y="228320"/>
                </a:lnTo>
                <a:lnTo>
                  <a:pt x="147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6293" y="1938676"/>
            <a:ext cx="17145" cy="339725"/>
          </a:xfrm>
          <a:custGeom>
            <a:avLst/>
            <a:gdLst/>
            <a:ahLst/>
            <a:cxnLst/>
            <a:rect l="l" t="t" r="r" b="b"/>
            <a:pathLst>
              <a:path w="17145" h="339725">
                <a:moveTo>
                  <a:pt x="16726" y="0"/>
                </a:moveTo>
                <a:lnTo>
                  <a:pt x="1874" y="301559"/>
                </a:lnTo>
                <a:lnTo>
                  <a:pt x="0" y="339613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66998" y="2277145"/>
            <a:ext cx="218440" cy="224154"/>
          </a:xfrm>
          <a:custGeom>
            <a:avLst/>
            <a:gdLst/>
            <a:ahLst/>
            <a:cxnLst/>
            <a:rect l="l" t="t" r="r" b="b"/>
            <a:pathLst>
              <a:path w="218439" h="224155">
                <a:moveTo>
                  <a:pt x="0" y="0"/>
                </a:moveTo>
                <a:lnTo>
                  <a:pt x="98342" y="223547"/>
                </a:lnTo>
                <a:lnTo>
                  <a:pt x="218174" y="107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13033" y="4437279"/>
            <a:ext cx="135890" cy="355600"/>
          </a:xfrm>
          <a:custGeom>
            <a:avLst/>
            <a:gdLst/>
            <a:ahLst/>
            <a:cxnLst/>
            <a:rect l="l" t="t" r="r" b="b"/>
            <a:pathLst>
              <a:path w="135889" h="355600">
                <a:moveTo>
                  <a:pt x="0" y="355479"/>
                </a:moveTo>
                <a:lnTo>
                  <a:pt x="122168" y="35592"/>
                </a:lnTo>
                <a:lnTo>
                  <a:pt x="135761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48272" y="4229261"/>
            <a:ext cx="204470" cy="243204"/>
          </a:xfrm>
          <a:custGeom>
            <a:avLst/>
            <a:gdLst/>
            <a:ahLst/>
            <a:cxnLst/>
            <a:rect l="l" t="t" r="r" b="b"/>
            <a:pathLst>
              <a:path w="204470" h="243204">
                <a:moveTo>
                  <a:pt x="179966" y="0"/>
                </a:moveTo>
                <a:lnTo>
                  <a:pt x="0" y="165096"/>
                </a:lnTo>
                <a:lnTo>
                  <a:pt x="204063" y="243031"/>
                </a:lnTo>
                <a:lnTo>
                  <a:pt x="179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7541" y="2443683"/>
            <a:ext cx="362585" cy="231140"/>
          </a:xfrm>
          <a:custGeom>
            <a:avLst/>
            <a:gdLst/>
            <a:ahLst/>
            <a:cxnLst/>
            <a:rect l="l" t="t" r="r" b="b"/>
            <a:pathLst>
              <a:path w="362584" h="231139">
                <a:moveTo>
                  <a:pt x="362270" y="0"/>
                </a:moveTo>
                <a:lnTo>
                  <a:pt x="32135" y="210256"/>
                </a:lnTo>
                <a:lnTo>
                  <a:pt x="0" y="230723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29723" y="2584557"/>
            <a:ext cx="243204" cy="209550"/>
          </a:xfrm>
          <a:custGeom>
            <a:avLst/>
            <a:gdLst/>
            <a:ahLst/>
            <a:cxnLst/>
            <a:rect l="l" t="t" r="r" b="b"/>
            <a:pathLst>
              <a:path w="243204" h="209550">
                <a:moveTo>
                  <a:pt x="125575" y="0"/>
                </a:moveTo>
                <a:lnTo>
                  <a:pt x="0" y="209466"/>
                </a:lnTo>
                <a:lnTo>
                  <a:pt x="242917" y="184246"/>
                </a:lnTo>
                <a:lnTo>
                  <a:pt x="125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0276" y="4218306"/>
            <a:ext cx="343535" cy="416559"/>
          </a:xfrm>
          <a:custGeom>
            <a:avLst/>
            <a:gdLst/>
            <a:ahLst/>
            <a:cxnLst/>
            <a:rect l="l" t="t" r="r" b="b"/>
            <a:pathLst>
              <a:path w="343534" h="416560">
                <a:moveTo>
                  <a:pt x="343099" y="416425"/>
                </a:moveTo>
                <a:lnTo>
                  <a:pt x="24227" y="29404"/>
                </a:ln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38680" y="4046451"/>
            <a:ext cx="223520" cy="238125"/>
          </a:xfrm>
          <a:custGeom>
            <a:avLst/>
            <a:gdLst/>
            <a:ahLst/>
            <a:cxnLst/>
            <a:rect l="l" t="t" r="r" b="b"/>
            <a:pathLst>
              <a:path w="223520" h="238125">
                <a:moveTo>
                  <a:pt x="0" y="0"/>
                </a:moveTo>
                <a:lnTo>
                  <a:pt x="54608" y="238039"/>
                </a:lnTo>
                <a:lnTo>
                  <a:pt x="223196" y="99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4970" y="3440399"/>
            <a:ext cx="579755" cy="79375"/>
          </a:xfrm>
          <a:custGeom>
            <a:avLst/>
            <a:gdLst/>
            <a:ahLst/>
            <a:cxnLst/>
            <a:rect l="l" t="t" r="r" b="b"/>
            <a:pathLst>
              <a:path w="579754" h="79375">
                <a:moveTo>
                  <a:pt x="579345" y="78910"/>
                </a:moveTo>
                <a:lnTo>
                  <a:pt x="37751" y="5141"/>
                </a:ln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84334" y="3331607"/>
            <a:ext cx="231775" cy="216535"/>
          </a:xfrm>
          <a:custGeom>
            <a:avLst/>
            <a:gdLst/>
            <a:ahLst/>
            <a:cxnLst/>
            <a:rect l="l" t="t" r="r" b="b"/>
            <a:pathLst>
              <a:path w="231775" h="216535">
                <a:moveTo>
                  <a:pt x="231181" y="0"/>
                </a:moveTo>
                <a:lnTo>
                  <a:pt x="0" y="78739"/>
                </a:lnTo>
                <a:lnTo>
                  <a:pt x="201701" y="216441"/>
                </a:lnTo>
                <a:lnTo>
                  <a:pt x="231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6930" y="710778"/>
            <a:ext cx="8681085" cy="11328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178810" marR="5080" indent="-3166745">
              <a:lnSpc>
                <a:spcPct val="101899"/>
              </a:lnSpc>
              <a:spcBef>
                <a:spcPts val="15"/>
              </a:spcBef>
            </a:pPr>
            <a:r>
              <a:rPr sz="3600" spc="-25" dirty="0">
                <a:latin typeface="Calibri"/>
                <a:cs typeface="Calibri"/>
              </a:rPr>
              <a:t>Роль </a:t>
            </a:r>
            <a:r>
              <a:rPr sz="3600" spc="-5" dirty="0">
                <a:latin typeface="Calibri"/>
                <a:cs typeface="Calibri"/>
              </a:rPr>
              <a:t>тренера </a:t>
            </a:r>
            <a:r>
              <a:rPr sz="3600" dirty="0">
                <a:latin typeface="Calibri"/>
                <a:cs typeface="Calibri"/>
              </a:rPr>
              <a:t>в </a:t>
            </a:r>
            <a:r>
              <a:rPr sz="3600" spc="-5" dirty="0">
                <a:latin typeface="Calibri"/>
                <a:cs typeface="Calibri"/>
              </a:rPr>
              <a:t>профессиональной </a:t>
            </a:r>
            <a:r>
              <a:rPr sz="3600" spc="-15" dirty="0">
                <a:latin typeface="Calibri"/>
                <a:cs typeface="Calibri"/>
              </a:rPr>
              <a:t>карьере  </a:t>
            </a:r>
            <a:r>
              <a:rPr sz="3600" spc="-5" dirty="0">
                <a:latin typeface="Calibri"/>
                <a:cs typeface="Calibri"/>
              </a:rPr>
              <a:t>спортсмена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960" y="2850254"/>
            <a:ext cx="7585709" cy="150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Сильная </a:t>
            </a:r>
            <a:r>
              <a:rPr sz="3200" b="1" spc="-10" dirty="0">
                <a:latin typeface="Calibri"/>
                <a:cs typeface="Calibri"/>
              </a:rPr>
              <a:t>антидопинговая </a:t>
            </a:r>
            <a:r>
              <a:rPr sz="3200" b="1" spc="-5" dirty="0">
                <a:latin typeface="Calibri"/>
                <a:cs typeface="Calibri"/>
              </a:rPr>
              <a:t>позиция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тренера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3200" b="1" dirty="0"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3200" b="1" spc="-5" dirty="0">
                <a:latin typeface="Calibri"/>
                <a:cs typeface="Calibri"/>
              </a:rPr>
              <a:t>мощный </a:t>
            </a:r>
            <a:r>
              <a:rPr sz="3200" b="1" spc="-10" dirty="0">
                <a:latin typeface="Calibri"/>
                <a:cs typeface="Calibri"/>
              </a:rPr>
              <a:t>сдерживающий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фактор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00835" y="1617901"/>
            <a:ext cx="2722684" cy="4363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64" y="5749288"/>
            <a:ext cx="1339215" cy="1109345"/>
          </a:xfrm>
          <a:custGeom>
            <a:avLst/>
            <a:gdLst/>
            <a:ahLst/>
            <a:cxnLst/>
            <a:rect l="l" t="t" r="r" b="b"/>
            <a:pathLst>
              <a:path w="1339215" h="1109345">
                <a:moveTo>
                  <a:pt x="608864" y="0"/>
                </a:moveTo>
                <a:lnTo>
                  <a:pt x="0" y="0"/>
                </a:lnTo>
                <a:lnTo>
                  <a:pt x="730116" y="1108712"/>
                </a:lnTo>
                <a:lnTo>
                  <a:pt x="1338980" y="1108712"/>
                </a:lnTo>
                <a:lnTo>
                  <a:pt x="60886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33160"/>
            <a:ext cx="528955" cy="803275"/>
          </a:xfrm>
          <a:custGeom>
            <a:avLst/>
            <a:gdLst/>
            <a:ahLst/>
            <a:cxnLst/>
            <a:rect l="l" t="t" r="r" b="b"/>
            <a:pathLst>
              <a:path w="528955" h="803275">
                <a:moveTo>
                  <a:pt x="0" y="0"/>
                </a:moveTo>
                <a:lnTo>
                  <a:pt x="0" y="802956"/>
                </a:lnTo>
                <a:lnTo>
                  <a:pt x="528768" y="80295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10" y="183212"/>
            <a:ext cx="2837995" cy="36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970" y="207072"/>
            <a:ext cx="2736850" cy="266700"/>
          </a:xfrm>
          <a:custGeom>
            <a:avLst/>
            <a:gdLst/>
            <a:ahLst/>
            <a:cxnLst/>
            <a:rect l="l" t="t" r="r" b="b"/>
            <a:pathLst>
              <a:path w="2736850" h="266700">
                <a:moveTo>
                  <a:pt x="2736395" y="0"/>
                </a:moveTo>
                <a:lnTo>
                  <a:pt x="183693" y="0"/>
                </a:lnTo>
                <a:lnTo>
                  <a:pt x="0" y="266613"/>
                </a:lnTo>
                <a:lnTo>
                  <a:pt x="2552702" y="266613"/>
                </a:lnTo>
                <a:lnTo>
                  <a:pt x="27363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005" y="204683"/>
            <a:ext cx="1892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35" dirty="0">
                <a:solidFill>
                  <a:srgbClr val="FFFFFF"/>
                </a:solidFill>
                <a:latin typeface="Calibri"/>
                <a:cs typeface="Calibri"/>
              </a:rPr>
              <a:t>ht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 p s : / / r u s a d a . r u</a:t>
            </a:r>
            <a:r>
              <a:rPr sz="13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4456" y="687602"/>
            <a:ext cx="7078980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72845" marR="5080" indent="-1160780">
              <a:lnSpc>
                <a:spcPct val="100699"/>
              </a:lnSpc>
              <a:spcBef>
                <a:spcPts val="80"/>
              </a:spcBef>
            </a:pPr>
            <a:r>
              <a:rPr sz="2400" dirty="0">
                <a:latin typeface="Calibri"/>
                <a:cs typeface="Calibri"/>
              </a:rPr>
              <a:t>Для </a:t>
            </a:r>
            <a:r>
              <a:rPr sz="2400" spc="-10" dirty="0">
                <a:latin typeface="Calibri"/>
                <a:cs typeface="Calibri"/>
              </a:rPr>
              <a:t>того, чтобы </a:t>
            </a:r>
            <a:r>
              <a:rPr sz="2400" spc="-15" dirty="0">
                <a:latin typeface="Calibri"/>
                <a:cs typeface="Calibri"/>
              </a:rPr>
              <a:t>поддержать </a:t>
            </a:r>
            <a:r>
              <a:rPr sz="2400" spc="-10" dirty="0">
                <a:latin typeface="Calibri"/>
                <a:cs typeface="Calibri"/>
              </a:rPr>
              <a:t>своего </a:t>
            </a:r>
            <a:r>
              <a:rPr sz="2400" spc="-5" dirty="0">
                <a:latin typeface="Calibri"/>
                <a:cs typeface="Calibri"/>
              </a:rPr>
              <a:t>спортсмена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его  </a:t>
            </a:r>
            <a:r>
              <a:rPr sz="2400" spc="-5" dirty="0">
                <a:latin typeface="Calibri"/>
                <a:cs typeface="Calibri"/>
              </a:rPr>
              <a:t>честной игре, </a:t>
            </a:r>
            <a:r>
              <a:rPr sz="2400" spc="-10" dirty="0">
                <a:latin typeface="Calibri"/>
                <a:cs typeface="Calibri"/>
              </a:rPr>
              <a:t>тренеру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необходимо: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9685" y="1668413"/>
            <a:ext cx="5627928" cy="4210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22910" y="1688938"/>
            <a:ext cx="4960620" cy="4074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25400" indent="-285750">
              <a:lnSpc>
                <a:spcPct val="100699"/>
              </a:lnSpc>
              <a:spcBef>
                <a:spcPts val="8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знать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20" dirty="0">
                <a:latin typeface="Calibri"/>
                <a:cs typeface="Calibri"/>
              </a:rPr>
              <a:t>соблюдать </a:t>
            </a:r>
            <a:r>
              <a:rPr sz="2400" spc="-10" dirty="0">
                <a:latin typeface="Calibri"/>
                <a:cs typeface="Calibri"/>
              </a:rPr>
              <a:t>антидопинговые  </a:t>
            </a:r>
            <a:r>
              <a:rPr sz="2400" spc="-5" dirty="0">
                <a:latin typeface="Calibri"/>
                <a:cs typeface="Calibri"/>
              </a:rPr>
              <a:t>правила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8450" marR="748665" indent="-285750">
              <a:lnSpc>
                <a:spcPct val="100699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15" dirty="0">
                <a:latin typeface="Calibri"/>
                <a:cs typeface="Calibri"/>
              </a:rPr>
              <a:t>сотрудничать </a:t>
            </a:r>
            <a:r>
              <a:rPr sz="2400" spc="-5" dirty="0">
                <a:latin typeface="Calibri"/>
                <a:cs typeface="Calibri"/>
              </a:rPr>
              <a:t>при реализации  </a:t>
            </a:r>
            <a:r>
              <a:rPr sz="2400" spc="-10" dirty="0">
                <a:latin typeface="Calibri"/>
                <a:cs typeface="Calibri"/>
              </a:rPr>
              <a:t>антидопинговых</a:t>
            </a:r>
            <a:r>
              <a:rPr sz="2400" spc="-5" dirty="0">
                <a:latin typeface="Calibri"/>
                <a:cs typeface="Calibri"/>
              </a:rPr>
              <a:t> программ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699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10" dirty="0">
                <a:latin typeface="Calibri"/>
                <a:cs typeface="Calibri"/>
              </a:rPr>
              <a:t>использовать </a:t>
            </a:r>
            <a:r>
              <a:rPr sz="2400" dirty="0">
                <a:latin typeface="Calibri"/>
                <a:cs typeface="Calibri"/>
              </a:rPr>
              <a:t>свое </a:t>
            </a:r>
            <a:r>
              <a:rPr sz="2400" spc="-10" dirty="0">
                <a:latin typeface="Calibri"/>
                <a:cs typeface="Calibri"/>
              </a:rPr>
              <a:t>влияние </a:t>
            </a:r>
            <a:r>
              <a:rPr sz="2400" dirty="0">
                <a:latin typeface="Calibri"/>
                <a:cs typeface="Calibri"/>
              </a:rPr>
              <a:t>на  </a:t>
            </a:r>
            <a:r>
              <a:rPr sz="2400" spc="-5" dirty="0">
                <a:latin typeface="Calibri"/>
                <a:cs typeface="Calibri"/>
              </a:rPr>
              <a:t>спортсмена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целью </a:t>
            </a:r>
            <a:r>
              <a:rPr sz="2400" spc="-5" dirty="0">
                <a:latin typeface="Calibri"/>
                <a:cs typeface="Calibri"/>
              </a:rPr>
              <a:t>формирования  </a:t>
            </a:r>
            <a:r>
              <a:rPr sz="2400" spc="-25" dirty="0">
                <a:latin typeface="Calibri"/>
                <a:cs typeface="Calibri"/>
              </a:rPr>
              <a:t>культуры </a:t>
            </a:r>
            <a:r>
              <a:rPr sz="2400" spc="-5" dirty="0">
                <a:latin typeface="Calibri"/>
                <a:cs typeface="Calibri"/>
              </a:rPr>
              <a:t>нетерпимости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допингу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правильно расставлять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приоритеты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1736</Words>
  <Application>Microsoft Office PowerPoint</Application>
  <PresentationFormat>Широкоэкранный</PresentationFormat>
  <Paragraphs>318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MS UI Gothic</vt:lpstr>
      <vt:lpstr>Arial</vt:lpstr>
      <vt:lpstr>Calibri</vt:lpstr>
      <vt:lpstr>Palatino Linotype</vt:lpstr>
      <vt:lpstr>Times New Roman</vt:lpstr>
      <vt:lpstr>Verdana</vt:lpstr>
      <vt:lpstr>Office Theme</vt:lpstr>
      <vt:lpstr>Практические рекомендации  по реализации мер по противодействию допингу</vt:lpstr>
      <vt:lpstr>Презентация PowerPoint</vt:lpstr>
      <vt:lpstr>Общероссийские антидопинговые  правила</vt:lpstr>
      <vt:lpstr>Виды нарушений антидопинговых правил</vt:lpstr>
      <vt:lpstr>Персонал спортсмена</vt:lpstr>
      <vt:lpstr>Виды нарушений антидопинговых правил</vt:lpstr>
      <vt:lpstr>Тренеры</vt:lpstr>
      <vt:lpstr>Роль тренера в профессиональной карьере  спортсмена</vt:lpstr>
      <vt:lpstr>Для того, чтобы поддержать своего спортсмена в его  честной игре, тренеру необходимо:</vt:lpstr>
      <vt:lpstr>Памятка для тренеров</vt:lpstr>
      <vt:lpstr>Презентация PowerPoint</vt:lpstr>
      <vt:lpstr>Практические рекомендации</vt:lpstr>
      <vt:lpstr>Запрещенный список</vt:lpstr>
      <vt:lpstr>Принцип «строгой  ответственности»: спортсмен отвечает за все, что  попадает в его организм!</vt:lpstr>
      <vt:lpstr>!Запрещенная субстанция может иметь  несколько разных названий!</vt:lpstr>
      <vt:lpstr>!Запрещенная субстанция может иметь  несколько разных названий!</vt:lpstr>
      <vt:lpstr>Презентация PowerPoint</vt:lpstr>
      <vt:lpstr>Соревновательный период</vt:lpstr>
      <vt:lpstr>1) Менее тщательная проверка продукции</vt:lpstr>
      <vt:lpstr>Если спортсмен заболел!</vt:lpstr>
      <vt:lpstr>ТЕРАПЕВТИЧЕСКОЕ ИСПОЛЬЗОВАНИЕ</vt:lpstr>
      <vt:lpstr>Презентация PowerPoint</vt:lpstr>
      <vt:lpstr>Критерии получения разрешения на ТИ</vt:lpstr>
      <vt:lpstr>Руководство по терапевтическому  использованию</vt:lpstr>
      <vt:lpstr>ОБЛАДАНИЕ ЗАПРЕЩЕННЫМИ СУБСТАНЦИЯМИ И МЕТОДАМИ</vt:lpstr>
      <vt:lpstr>ПРОЦЕДУРА ДОПИНГ-КОНТРОЛЯ</vt:lpstr>
      <vt:lpstr>ПРОЦЕДУРА ДОПИНГ-КОНТРОЛЯ ПРОХОДИТ  БЕЗ ПРЕДВАРИТЕЛЬНОГО УВЕДОМЛЕНИЯ!</vt:lpstr>
      <vt:lpstr>ПРОЦЕДУРА ДОПИНГ-КОНТРОЛЯ</vt:lpstr>
      <vt:lpstr>ПРАВА И ОБЯЗАННОСТИ СПОРТСМЕНА</vt:lpstr>
      <vt:lpstr>ЗАПОЛНЕНИЕ ПРОТОКОЛОВ ДОПИНГ-КОНТРОЛЯ</vt:lpstr>
      <vt:lpstr>Запрещенное сотрудничество</vt:lpstr>
      <vt:lpstr>ЗАПРЕЩЕННОЕ СОТРУДНИЧЕСТВО</vt:lpstr>
      <vt:lpstr>СПИСОК ДИСКВАЛИФИЦИРОВАННЫХ  СПОРТСМЕНОВ И ПЕРСОНАЛА СПОРТСМЕНА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ВОЗМОЖНЫЕ САНКЦИИ</vt:lpstr>
      <vt:lpstr>САНКЦИИ К ПЕРСОНАЛУ СПОРТСМЕНА</vt:lpstr>
      <vt:lpstr>Постановление Правительства РФ  от 23.08.2021 № 1387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РАА "РУСАДА"</dc:title>
  <cp:lastModifiedBy>Пользователь</cp:lastModifiedBy>
  <cp:revision>2</cp:revision>
  <dcterms:created xsi:type="dcterms:W3CDTF">2023-11-07T11:56:18Z</dcterms:created>
  <dcterms:modified xsi:type="dcterms:W3CDTF">2023-11-07T12:06:01Z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Keynote</vt:lpwstr>
  </property>
  <property fmtid="{D5CDD505-2E9C-101B-9397-08002B2CF9AE}" pid="4" name="LastSaved">
    <vt:filetime>2023-11-07T00:00:00Z</vt:filetime>
  </property>
</Properties>
</file>