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469" r:id="rId2"/>
    <p:sldId id="500" r:id="rId3"/>
    <p:sldId id="501" r:id="rId4"/>
    <p:sldId id="475" r:id="rId5"/>
    <p:sldId id="260" r:id="rId6"/>
    <p:sldId id="478" r:id="rId7"/>
    <p:sldId id="481" r:id="rId8"/>
    <p:sldId id="477" r:id="rId9"/>
    <p:sldId id="480" r:id="rId10"/>
    <p:sldId id="505" r:id="rId11"/>
    <p:sldId id="506" r:id="rId12"/>
    <p:sldId id="476" r:id="rId13"/>
    <p:sldId id="482" r:id="rId14"/>
    <p:sldId id="483" r:id="rId15"/>
    <p:sldId id="484" r:id="rId16"/>
    <p:sldId id="502" r:id="rId17"/>
    <p:sldId id="503" r:id="rId18"/>
    <p:sldId id="474" r:id="rId19"/>
    <p:sldId id="486" r:id="rId20"/>
    <p:sldId id="490" r:id="rId21"/>
    <p:sldId id="491" r:id="rId22"/>
    <p:sldId id="496" r:id="rId23"/>
    <p:sldId id="497" r:id="rId24"/>
    <p:sldId id="498" r:id="rId25"/>
    <p:sldId id="499" r:id="rId26"/>
    <p:sldId id="488" r:id="rId27"/>
    <p:sldId id="489" r:id="rId28"/>
    <p:sldId id="487" r:id="rId29"/>
    <p:sldId id="508" r:id="rId30"/>
    <p:sldId id="493" r:id="rId31"/>
    <p:sldId id="507" r:id="rId32"/>
    <p:sldId id="495" r:id="rId33"/>
    <p:sldId id="494" r:id="rId34"/>
    <p:sldId id="485" r:id="rId35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609D"/>
    <a:srgbClr val="2463B4"/>
    <a:srgbClr val="0158A1"/>
    <a:srgbClr val="007434"/>
    <a:srgbClr val="00A44A"/>
    <a:srgbClr val="FFD961"/>
    <a:srgbClr val="A7A9AB"/>
    <a:srgbClr val="00A8FF"/>
    <a:srgbClr val="0070C0"/>
    <a:srgbClr val="16A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69" autoAdjust="0"/>
    <p:restoredTop sz="87819" autoAdjust="0"/>
  </p:normalViewPr>
  <p:slideViewPr>
    <p:cSldViewPr snapToGrid="0">
      <p:cViewPr varScale="1">
        <p:scale>
          <a:sx n="101" d="100"/>
          <a:sy n="101" d="100"/>
        </p:scale>
        <p:origin x="462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73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41C0202-9AEC-4971-86CD-C6C17B6251E0}" type="datetimeFigureOut">
              <a:rPr lang="id-ID" smtClean="0"/>
              <a:pPr/>
              <a:t>07/12/2023</a:t>
            </a:fld>
            <a:endParaRPr lang="id-ID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5E308649-DEA3-43CA-BBD9-CBA466972011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13866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08649-DEA3-43CA-BBD9-CBA466972011}" type="slidenum">
              <a:rPr lang="id-ID" smtClean="0"/>
              <a:pPr/>
              <a:t>26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0886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08649-DEA3-43CA-BBD9-CBA466972011}" type="slidenum">
              <a:rPr lang="id-ID" smtClean="0"/>
              <a:pPr/>
              <a:t>27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0886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08649-DEA3-43CA-BBD9-CBA466972011}" type="slidenum">
              <a:rPr lang="id-ID" smtClean="0"/>
              <a:pPr/>
              <a:t>28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81952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08649-DEA3-43CA-BBD9-CBA466972011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082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56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19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59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90" r:id="rId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gto@csppskov.ru" TargetMode="External"/><Relationship Id="rId4" Type="http://schemas.openxmlformats.org/officeDocument/2006/relationships/hyperlink" Target="http://www.csppskov.r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0.jp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gto@csppskov.ru" TargetMode="External"/><Relationship Id="rId4" Type="http://schemas.openxmlformats.org/officeDocument/2006/relationships/hyperlink" Target="http://www.csppskov.ru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2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8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2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hyperlink" Target="mailto:gto@csppskov.ru" TargetMode="External"/><Relationship Id="rId4" Type="http://schemas.openxmlformats.org/officeDocument/2006/relationships/hyperlink" Target="http://www.csppskov.ru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EF99CA-7F3F-FAAA-F960-1C08B62FB316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bk object 21">
            <a:extLst>
              <a:ext uri="{FF2B5EF4-FFF2-40B4-BE49-F238E27FC236}">
                <a16:creationId xmlns:a16="http://schemas.microsoft.com/office/drawing/2014/main" id="{CF1D0927-6B5F-22DC-280B-721580C32D68}"/>
              </a:ext>
            </a:extLst>
          </p:cNvPr>
          <p:cNvSpPr/>
          <p:nvPr/>
        </p:nvSpPr>
        <p:spPr>
          <a:xfrm>
            <a:off x="1981200" y="1945003"/>
            <a:ext cx="6012873" cy="3527543"/>
          </a:xfrm>
          <a:custGeom>
            <a:avLst/>
            <a:gdLst/>
            <a:ahLst/>
            <a:cxnLst/>
            <a:rect l="l" t="t" r="r" b="b"/>
            <a:pathLst>
              <a:path w="1795779" h="2565400">
                <a:moveTo>
                  <a:pt x="1575117" y="0"/>
                </a:moveTo>
                <a:lnTo>
                  <a:pt x="0" y="0"/>
                </a:lnTo>
                <a:lnTo>
                  <a:pt x="0" y="2564790"/>
                </a:lnTo>
                <a:lnTo>
                  <a:pt x="1795348" y="2564790"/>
                </a:lnTo>
              </a:path>
            </a:pathLst>
          </a:custGeom>
          <a:ln w="98348" cap="rnd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7" name="bk object 22">
            <a:extLst>
              <a:ext uri="{FF2B5EF4-FFF2-40B4-BE49-F238E27FC236}">
                <a16:creationId xmlns:a16="http://schemas.microsoft.com/office/drawing/2014/main" id="{59091926-EE14-5AC0-6D4A-00357BADE7DA}"/>
              </a:ext>
            </a:extLst>
          </p:cNvPr>
          <p:cNvSpPr/>
          <p:nvPr/>
        </p:nvSpPr>
        <p:spPr>
          <a:xfrm>
            <a:off x="6771521" y="1945001"/>
            <a:ext cx="3148334" cy="3527543"/>
          </a:xfrm>
          <a:custGeom>
            <a:avLst/>
            <a:gdLst/>
            <a:ahLst/>
            <a:cxnLst/>
            <a:rect l="l" t="t" r="r" b="b"/>
            <a:pathLst>
              <a:path w="1859915" h="2565400">
                <a:moveTo>
                  <a:pt x="284352" y="0"/>
                </a:moveTo>
                <a:lnTo>
                  <a:pt x="1859470" y="0"/>
                </a:lnTo>
                <a:lnTo>
                  <a:pt x="1859470" y="2564790"/>
                </a:lnTo>
                <a:lnTo>
                  <a:pt x="0" y="2564790"/>
                </a:lnTo>
              </a:path>
            </a:pathLst>
          </a:custGeom>
          <a:ln w="98348" cap="rnd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485C15B3-9E62-2C44-96C6-BF6A08AEDDE4}"/>
              </a:ext>
            </a:extLst>
          </p:cNvPr>
          <p:cNvSpPr/>
          <p:nvPr/>
        </p:nvSpPr>
        <p:spPr>
          <a:xfrm>
            <a:off x="194242" y="166255"/>
            <a:ext cx="1412607" cy="1412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bk object 16">
            <a:extLst>
              <a:ext uri="{FF2B5EF4-FFF2-40B4-BE49-F238E27FC236}">
                <a16:creationId xmlns:a16="http://schemas.microsoft.com/office/drawing/2014/main" id="{9C23D080-A4B5-99A0-1E09-1FD69F3FBBE1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6" name="bk object 17">
            <a:extLst>
              <a:ext uri="{FF2B5EF4-FFF2-40B4-BE49-F238E27FC236}">
                <a16:creationId xmlns:a16="http://schemas.microsoft.com/office/drawing/2014/main" id="{3DB95C1C-68B8-4A87-0886-D9622CD85A2D}"/>
              </a:ext>
            </a:extLst>
          </p:cNvPr>
          <p:cNvSpPr/>
          <p:nvPr/>
        </p:nvSpPr>
        <p:spPr>
          <a:xfrm rot="10800000" flipH="1">
            <a:off x="9267626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977E82-0E3F-F059-48A7-C3F0D74BBF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0" y="5854146"/>
            <a:ext cx="12192000" cy="1003854"/>
          </a:xfrm>
          <a:prstGeom prst="rect">
            <a:avLst/>
          </a:prstGeom>
        </p:spPr>
      </p:pic>
      <p:sp>
        <p:nvSpPr>
          <p:cNvPr id="17" name="bk object 24">
            <a:extLst>
              <a:ext uri="{FF2B5EF4-FFF2-40B4-BE49-F238E27FC236}">
                <a16:creationId xmlns:a16="http://schemas.microsoft.com/office/drawing/2014/main" id="{7F841921-6F22-AC2E-E0DC-FB86D5DCAB57}"/>
              </a:ext>
            </a:extLst>
          </p:cNvPr>
          <p:cNvSpPr/>
          <p:nvPr/>
        </p:nvSpPr>
        <p:spPr>
          <a:xfrm>
            <a:off x="11065911" y="260236"/>
            <a:ext cx="661030" cy="430492"/>
          </a:xfrm>
          <a:custGeom>
            <a:avLst/>
            <a:gdLst/>
            <a:ahLst/>
            <a:cxnLst/>
            <a:rect l="l" t="t" r="r" b="b"/>
            <a:pathLst>
              <a:path w="585470" h="384175">
                <a:moveTo>
                  <a:pt x="285661" y="73024"/>
                </a:moveTo>
                <a:lnTo>
                  <a:pt x="213169" y="73024"/>
                </a:lnTo>
                <a:lnTo>
                  <a:pt x="213169" y="384060"/>
                </a:lnTo>
                <a:lnTo>
                  <a:pt x="285648" y="384060"/>
                </a:lnTo>
                <a:lnTo>
                  <a:pt x="285648" y="376021"/>
                </a:lnTo>
                <a:lnTo>
                  <a:pt x="221208" y="376021"/>
                </a:lnTo>
                <a:lnTo>
                  <a:pt x="221208" y="73037"/>
                </a:lnTo>
                <a:lnTo>
                  <a:pt x="285661" y="73024"/>
                </a:lnTo>
                <a:close/>
              </a:path>
              <a:path w="585470" h="384175">
                <a:moveTo>
                  <a:pt x="427380" y="89585"/>
                </a:moveTo>
                <a:lnTo>
                  <a:pt x="353060" y="89585"/>
                </a:lnTo>
                <a:lnTo>
                  <a:pt x="353060" y="275615"/>
                </a:lnTo>
                <a:lnTo>
                  <a:pt x="361688" y="317594"/>
                </a:lnTo>
                <a:lnTo>
                  <a:pt x="385203" y="351912"/>
                </a:lnTo>
                <a:lnTo>
                  <a:pt x="420054" y="375068"/>
                </a:lnTo>
                <a:lnTo>
                  <a:pt x="462686" y="383565"/>
                </a:lnTo>
                <a:lnTo>
                  <a:pt x="475792" y="383565"/>
                </a:lnTo>
                <a:lnTo>
                  <a:pt x="516648" y="375424"/>
                </a:lnTo>
                <a:lnTo>
                  <a:pt x="462686" y="375424"/>
                </a:lnTo>
                <a:lnTo>
                  <a:pt x="423181" y="367571"/>
                </a:lnTo>
                <a:lnTo>
                  <a:pt x="390877" y="346165"/>
                </a:lnTo>
                <a:lnTo>
                  <a:pt x="369074" y="314436"/>
                </a:lnTo>
                <a:lnTo>
                  <a:pt x="361073" y="275615"/>
                </a:lnTo>
                <a:lnTo>
                  <a:pt x="361073" y="97624"/>
                </a:lnTo>
                <a:lnTo>
                  <a:pt x="427380" y="97624"/>
                </a:lnTo>
                <a:lnTo>
                  <a:pt x="427380" y="89585"/>
                </a:lnTo>
                <a:close/>
              </a:path>
              <a:path w="585470" h="384175">
                <a:moveTo>
                  <a:pt x="237312" y="73037"/>
                </a:moveTo>
                <a:lnTo>
                  <a:pt x="229285" y="73037"/>
                </a:lnTo>
                <a:lnTo>
                  <a:pt x="229285" y="376021"/>
                </a:lnTo>
                <a:lnTo>
                  <a:pt x="237312" y="376021"/>
                </a:lnTo>
                <a:lnTo>
                  <a:pt x="237312" y="73037"/>
                </a:lnTo>
                <a:close/>
              </a:path>
              <a:path w="585470" h="384175">
                <a:moveTo>
                  <a:pt x="253441" y="73037"/>
                </a:moveTo>
                <a:lnTo>
                  <a:pt x="245389" y="73037"/>
                </a:lnTo>
                <a:lnTo>
                  <a:pt x="245389" y="376021"/>
                </a:lnTo>
                <a:lnTo>
                  <a:pt x="253441" y="376021"/>
                </a:lnTo>
                <a:lnTo>
                  <a:pt x="253441" y="73037"/>
                </a:lnTo>
                <a:close/>
              </a:path>
              <a:path w="585470" h="384175">
                <a:moveTo>
                  <a:pt x="269544" y="73037"/>
                </a:moveTo>
                <a:lnTo>
                  <a:pt x="261518" y="73037"/>
                </a:lnTo>
                <a:lnTo>
                  <a:pt x="261518" y="376021"/>
                </a:lnTo>
                <a:lnTo>
                  <a:pt x="269544" y="376021"/>
                </a:lnTo>
                <a:lnTo>
                  <a:pt x="269544" y="73037"/>
                </a:lnTo>
                <a:close/>
              </a:path>
              <a:path w="585470" h="384175">
                <a:moveTo>
                  <a:pt x="285661" y="73037"/>
                </a:moveTo>
                <a:lnTo>
                  <a:pt x="277622" y="73037"/>
                </a:lnTo>
                <a:lnTo>
                  <a:pt x="277622" y="376021"/>
                </a:lnTo>
                <a:lnTo>
                  <a:pt x="285648" y="376021"/>
                </a:lnTo>
                <a:lnTo>
                  <a:pt x="285661" y="73037"/>
                </a:lnTo>
                <a:close/>
              </a:path>
              <a:path w="585470" h="384175">
                <a:moveTo>
                  <a:pt x="516120" y="8039"/>
                </a:moveTo>
                <a:lnTo>
                  <a:pt x="167030" y="8039"/>
                </a:lnTo>
                <a:lnTo>
                  <a:pt x="475792" y="8127"/>
                </a:lnTo>
                <a:lnTo>
                  <a:pt x="515308" y="15987"/>
                </a:lnTo>
                <a:lnTo>
                  <a:pt x="547611" y="37406"/>
                </a:lnTo>
                <a:lnTo>
                  <a:pt x="569408" y="69148"/>
                </a:lnTo>
                <a:lnTo>
                  <a:pt x="577350" y="107708"/>
                </a:lnTo>
                <a:lnTo>
                  <a:pt x="577405" y="275615"/>
                </a:lnTo>
                <a:lnTo>
                  <a:pt x="569408" y="314436"/>
                </a:lnTo>
                <a:lnTo>
                  <a:pt x="547611" y="346165"/>
                </a:lnTo>
                <a:lnTo>
                  <a:pt x="515308" y="367571"/>
                </a:lnTo>
                <a:lnTo>
                  <a:pt x="475792" y="375424"/>
                </a:lnTo>
                <a:lnTo>
                  <a:pt x="516648" y="375424"/>
                </a:lnTo>
                <a:lnTo>
                  <a:pt x="518434" y="375068"/>
                </a:lnTo>
                <a:lnTo>
                  <a:pt x="553292" y="351912"/>
                </a:lnTo>
                <a:lnTo>
                  <a:pt x="576814" y="317594"/>
                </a:lnTo>
                <a:lnTo>
                  <a:pt x="585444" y="275615"/>
                </a:lnTo>
                <a:lnTo>
                  <a:pt x="585389" y="107708"/>
                </a:lnTo>
                <a:lnTo>
                  <a:pt x="576814" y="65992"/>
                </a:lnTo>
                <a:lnTo>
                  <a:pt x="553292" y="31665"/>
                </a:lnTo>
                <a:lnTo>
                  <a:pt x="518434" y="8500"/>
                </a:lnTo>
                <a:lnTo>
                  <a:pt x="516120" y="8039"/>
                </a:lnTo>
                <a:close/>
              </a:path>
              <a:path w="585470" h="384175">
                <a:moveTo>
                  <a:pt x="377647" y="97624"/>
                </a:moveTo>
                <a:lnTo>
                  <a:pt x="369620" y="97624"/>
                </a:lnTo>
                <a:lnTo>
                  <a:pt x="369620" y="275615"/>
                </a:lnTo>
                <a:lnTo>
                  <a:pt x="376947" y="311248"/>
                </a:lnTo>
                <a:lnTo>
                  <a:pt x="396913" y="340382"/>
                </a:lnTo>
                <a:lnTo>
                  <a:pt x="426499" y="360043"/>
                </a:lnTo>
                <a:lnTo>
                  <a:pt x="462686" y="367258"/>
                </a:lnTo>
                <a:lnTo>
                  <a:pt x="475792" y="367258"/>
                </a:lnTo>
                <a:lnTo>
                  <a:pt x="511992" y="360043"/>
                </a:lnTo>
                <a:lnTo>
                  <a:pt x="513347" y="359143"/>
                </a:lnTo>
                <a:lnTo>
                  <a:pt x="462686" y="359143"/>
                </a:lnTo>
                <a:lnTo>
                  <a:pt x="429617" y="352567"/>
                </a:lnTo>
                <a:lnTo>
                  <a:pt x="402581" y="334644"/>
                </a:lnTo>
                <a:lnTo>
                  <a:pt x="384340" y="308094"/>
                </a:lnTo>
                <a:lnTo>
                  <a:pt x="377647" y="275615"/>
                </a:lnTo>
                <a:lnTo>
                  <a:pt x="377647" y="97624"/>
                </a:lnTo>
                <a:close/>
              </a:path>
              <a:path w="585470" h="384175">
                <a:moveTo>
                  <a:pt x="513213" y="24345"/>
                </a:moveTo>
                <a:lnTo>
                  <a:pt x="167068" y="24345"/>
                </a:lnTo>
                <a:lnTo>
                  <a:pt x="475792" y="24434"/>
                </a:lnTo>
                <a:lnTo>
                  <a:pt x="508868" y="31008"/>
                </a:lnTo>
                <a:lnTo>
                  <a:pt x="535906" y="48926"/>
                </a:lnTo>
                <a:lnTo>
                  <a:pt x="554150" y="75484"/>
                </a:lnTo>
                <a:lnTo>
                  <a:pt x="560789" y="107708"/>
                </a:lnTo>
                <a:lnTo>
                  <a:pt x="560844" y="275615"/>
                </a:lnTo>
                <a:lnTo>
                  <a:pt x="554150" y="308094"/>
                </a:lnTo>
                <a:lnTo>
                  <a:pt x="535906" y="334648"/>
                </a:lnTo>
                <a:lnTo>
                  <a:pt x="508868" y="352567"/>
                </a:lnTo>
                <a:lnTo>
                  <a:pt x="475792" y="359143"/>
                </a:lnTo>
                <a:lnTo>
                  <a:pt x="513347" y="359143"/>
                </a:lnTo>
                <a:lnTo>
                  <a:pt x="541581" y="340382"/>
                </a:lnTo>
                <a:lnTo>
                  <a:pt x="561546" y="311248"/>
                </a:lnTo>
                <a:lnTo>
                  <a:pt x="568871" y="275615"/>
                </a:lnTo>
                <a:lnTo>
                  <a:pt x="568816" y="107708"/>
                </a:lnTo>
                <a:lnTo>
                  <a:pt x="561546" y="72335"/>
                </a:lnTo>
                <a:lnTo>
                  <a:pt x="541581" y="43197"/>
                </a:lnTo>
                <a:lnTo>
                  <a:pt x="513213" y="24345"/>
                </a:lnTo>
                <a:close/>
              </a:path>
              <a:path w="585470" h="384175">
                <a:moveTo>
                  <a:pt x="394233" y="97624"/>
                </a:moveTo>
                <a:lnTo>
                  <a:pt x="386207" y="97624"/>
                </a:lnTo>
                <a:lnTo>
                  <a:pt x="386207" y="275615"/>
                </a:lnTo>
                <a:lnTo>
                  <a:pt x="392227" y="304906"/>
                </a:lnTo>
                <a:lnTo>
                  <a:pt x="408635" y="328856"/>
                </a:lnTo>
                <a:lnTo>
                  <a:pt x="432948" y="345020"/>
                </a:lnTo>
                <a:lnTo>
                  <a:pt x="462686" y="350951"/>
                </a:lnTo>
                <a:lnTo>
                  <a:pt x="475792" y="350951"/>
                </a:lnTo>
                <a:lnTo>
                  <a:pt x="505545" y="345020"/>
                </a:lnTo>
                <a:lnTo>
                  <a:pt x="508831" y="342836"/>
                </a:lnTo>
                <a:lnTo>
                  <a:pt x="462686" y="342836"/>
                </a:lnTo>
                <a:lnTo>
                  <a:pt x="436072" y="337546"/>
                </a:lnTo>
                <a:lnTo>
                  <a:pt x="414310" y="323127"/>
                </a:lnTo>
                <a:lnTo>
                  <a:pt x="399623" y="301758"/>
                </a:lnTo>
                <a:lnTo>
                  <a:pt x="394233" y="275615"/>
                </a:lnTo>
                <a:lnTo>
                  <a:pt x="394233" y="97624"/>
                </a:lnTo>
                <a:close/>
              </a:path>
              <a:path w="585470" h="384175">
                <a:moveTo>
                  <a:pt x="508830" y="40741"/>
                </a:moveTo>
                <a:lnTo>
                  <a:pt x="475792" y="40741"/>
                </a:lnTo>
                <a:lnTo>
                  <a:pt x="502421" y="46033"/>
                </a:lnTo>
                <a:lnTo>
                  <a:pt x="524190" y="60456"/>
                </a:lnTo>
                <a:lnTo>
                  <a:pt x="538881" y="81830"/>
                </a:lnTo>
                <a:lnTo>
                  <a:pt x="544216" y="107708"/>
                </a:lnTo>
                <a:lnTo>
                  <a:pt x="544271" y="275615"/>
                </a:lnTo>
                <a:lnTo>
                  <a:pt x="538881" y="301758"/>
                </a:lnTo>
                <a:lnTo>
                  <a:pt x="524190" y="323127"/>
                </a:lnTo>
                <a:lnTo>
                  <a:pt x="502421" y="337546"/>
                </a:lnTo>
                <a:lnTo>
                  <a:pt x="475792" y="342836"/>
                </a:lnTo>
                <a:lnTo>
                  <a:pt x="508831" y="342836"/>
                </a:lnTo>
                <a:lnTo>
                  <a:pt x="529866" y="328856"/>
                </a:lnTo>
                <a:lnTo>
                  <a:pt x="546276" y="304906"/>
                </a:lnTo>
                <a:lnTo>
                  <a:pt x="552297" y="275615"/>
                </a:lnTo>
                <a:lnTo>
                  <a:pt x="552242" y="107708"/>
                </a:lnTo>
                <a:lnTo>
                  <a:pt x="546276" y="78676"/>
                </a:lnTo>
                <a:lnTo>
                  <a:pt x="529866" y="54722"/>
                </a:lnTo>
                <a:lnTo>
                  <a:pt x="508830" y="40741"/>
                </a:lnTo>
                <a:close/>
              </a:path>
              <a:path w="585470" h="384175">
                <a:moveTo>
                  <a:pt x="410806" y="97624"/>
                </a:moveTo>
                <a:lnTo>
                  <a:pt x="402767" y="97624"/>
                </a:lnTo>
                <a:lnTo>
                  <a:pt x="402767" y="275615"/>
                </a:lnTo>
                <a:lnTo>
                  <a:pt x="407484" y="298570"/>
                </a:lnTo>
                <a:lnTo>
                  <a:pt x="420339" y="317336"/>
                </a:lnTo>
                <a:lnTo>
                  <a:pt x="439388" y="329998"/>
                </a:lnTo>
                <a:lnTo>
                  <a:pt x="462686" y="334644"/>
                </a:lnTo>
                <a:lnTo>
                  <a:pt x="475792" y="334644"/>
                </a:lnTo>
                <a:lnTo>
                  <a:pt x="499100" y="329998"/>
                </a:lnTo>
                <a:lnTo>
                  <a:pt x="504321" y="326529"/>
                </a:lnTo>
                <a:lnTo>
                  <a:pt x="462686" y="326529"/>
                </a:lnTo>
                <a:lnTo>
                  <a:pt x="442509" y="322524"/>
                </a:lnTo>
                <a:lnTo>
                  <a:pt x="426016" y="311607"/>
                </a:lnTo>
                <a:lnTo>
                  <a:pt x="414889" y="295422"/>
                </a:lnTo>
                <a:lnTo>
                  <a:pt x="410806" y="275615"/>
                </a:lnTo>
                <a:lnTo>
                  <a:pt x="410806" y="97624"/>
                </a:lnTo>
                <a:close/>
              </a:path>
              <a:path w="585470" h="384175">
                <a:moveTo>
                  <a:pt x="504139" y="56921"/>
                </a:moveTo>
                <a:lnTo>
                  <a:pt x="167093" y="56921"/>
                </a:lnTo>
                <a:lnTo>
                  <a:pt x="475792" y="57035"/>
                </a:lnTo>
                <a:lnTo>
                  <a:pt x="495972" y="61046"/>
                </a:lnTo>
                <a:lnTo>
                  <a:pt x="512468" y="71975"/>
                </a:lnTo>
                <a:lnTo>
                  <a:pt x="523600" y="88169"/>
                </a:lnTo>
                <a:lnTo>
                  <a:pt x="527629" y="107708"/>
                </a:lnTo>
                <a:lnTo>
                  <a:pt x="527685" y="275615"/>
                </a:lnTo>
                <a:lnTo>
                  <a:pt x="523600" y="295422"/>
                </a:lnTo>
                <a:lnTo>
                  <a:pt x="512468" y="311607"/>
                </a:lnTo>
                <a:lnTo>
                  <a:pt x="495972" y="322524"/>
                </a:lnTo>
                <a:lnTo>
                  <a:pt x="475792" y="326529"/>
                </a:lnTo>
                <a:lnTo>
                  <a:pt x="504321" y="326529"/>
                </a:lnTo>
                <a:lnTo>
                  <a:pt x="518156" y="317336"/>
                </a:lnTo>
                <a:lnTo>
                  <a:pt x="531017" y="298570"/>
                </a:lnTo>
                <a:lnTo>
                  <a:pt x="535736" y="275615"/>
                </a:lnTo>
                <a:lnTo>
                  <a:pt x="535681" y="107708"/>
                </a:lnTo>
                <a:lnTo>
                  <a:pt x="531017" y="85015"/>
                </a:lnTo>
                <a:lnTo>
                  <a:pt x="518156" y="66241"/>
                </a:lnTo>
                <a:lnTo>
                  <a:pt x="504139" y="56921"/>
                </a:lnTo>
                <a:close/>
              </a:path>
              <a:path w="585470" h="384175">
                <a:moveTo>
                  <a:pt x="427380" y="97624"/>
                </a:moveTo>
                <a:lnTo>
                  <a:pt x="419341" y="97624"/>
                </a:lnTo>
                <a:lnTo>
                  <a:pt x="419354" y="275615"/>
                </a:lnTo>
                <a:lnTo>
                  <a:pt x="422754" y="292192"/>
                </a:lnTo>
                <a:lnTo>
                  <a:pt x="432055" y="305793"/>
                </a:lnTo>
                <a:lnTo>
                  <a:pt x="445835" y="314971"/>
                </a:lnTo>
                <a:lnTo>
                  <a:pt x="462686" y="318338"/>
                </a:lnTo>
                <a:lnTo>
                  <a:pt x="475792" y="318338"/>
                </a:lnTo>
                <a:lnTo>
                  <a:pt x="492656" y="314971"/>
                </a:lnTo>
                <a:lnTo>
                  <a:pt x="499787" y="310222"/>
                </a:lnTo>
                <a:lnTo>
                  <a:pt x="462686" y="310222"/>
                </a:lnTo>
                <a:lnTo>
                  <a:pt x="448956" y="307493"/>
                </a:lnTo>
                <a:lnTo>
                  <a:pt x="437732" y="300054"/>
                </a:lnTo>
                <a:lnTo>
                  <a:pt x="430159" y="289032"/>
                </a:lnTo>
                <a:lnTo>
                  <a:pt x="427393" y="275615"/>
                </a:lnTo>
                <a:lnTo>
                  <a:pt x="427380" y="97624"/>
                </a:lnTo>
                <a:close/>
              </a:path>
              <a:path w="585470" h="384175">
                <a:moveTo>
                  <a:pt x="475792" y="0"/>
                </a:moveTo>
                <a:lnTo>
                  <a:pt x="158991" y="0"/>
                </a:lnTo>
                <a:lnTo>
                  <a:pt x="159092" y="73024"/>
                </a:lnTo>
                <a:lnTo>
                  <a:pt x="475792" y="73050"/>
                </a:lnTo>
                <a:lnTo>
                  <a:pt x="489530" y="75777"/>
                </a:lnTo>
                <a:lnTo>
                  <a:pt x="500757" y="83211"/>
                </a:lnTo>
                <a:lnTo>
                  <a:pt x="508332" y="94229"/>
                </a:lnTo>
                <a:lnTo>
                  <a:pt x="511111" y="107708"/>
                </a:lnTo>
                <a:lnTo>
                  <a:pt x="511098" y="275615"/>
                </a:lnTo>
                <a:lnTo>
                  <a:pt x="508332" y="289032"/>
                </a:lnTo>
                <a:lnTo>
                  <a:pt x="500757" y="300054"/>
                </a:lnTo>
                <a:lnTo>
                  <a:pt x="489530" y="307493"/>
                </a:lnTo>
                <a:lnTo>
                  <a:pt x="475792" y="310222"/>
                </a:lnTo>
                <a:lnTo>
                  <a:pt x="499787" y="310222"/>
                </a:lnTo>
                <a:lnTo>
                  <a:pt x="506439" y="305793"/>
                </a:lnTo>
                <a:lnTo>
                  <a:pt x="515738" y="292192"/>
                </a:lnTo>
                <a:lnTo>
                  <a:pt x="519137" y="275615"/>
                </a:lnTo>
                <a:lnTo>
                  <a:pt x="519150" y="107708"/>
                </a:lnTo>
                <a:lnTo>
                  <a:pt x="515738" y="91071"/>
                </a:lnTo>
                <a:lnTo>
                  <a:pt x="506439" y="77465"/>
                </a:lnTo>
                <a:lnTo>
                  <a:pt x="492656" y="68280"/>
                </a:lnTo>
                <a:lnTo>
                  <a:pt x="476237" y="64998"/>
                </a:lnTo>
                <a:lnTo>
                  <a:pt x="167106" y="64998"/>
                </a:lnTo>
                <a:lnTo>
                  <a:pt x="167093" y="56921"/>
                </a:lnTo>
                <a:lnTo>
                  <a:pt x="504139" y="56921"/>
                </a:lnTo>
                <a:lnTo>
                  <a:pt x="499100" y="53570"/>
                </a:lnTo>
                <a:lnTo>
                  <a:pt x="475792" y="48920"/>
                </a:lnTo>
                <a:lnTo>
                  <a:pt x="167093" y="48869"/>
                </a:lnTo>
                <a:lnTo>
                  <a:pt x="167081" y="40805"/>
                </a:lnTo>
                <a:lnTo>
                  <a:pt x="508830" y="40741"/>
                </a:lnTo>
                <a:lnTo>
                  <a:pt x="505545" y="38557"/>
                </a:lnTo>
                <a:lnTo>
                  <a:pt x="476493" y="32765"/>
                </a:lnTo>
                <a:lnTo>
                  <a:pt x="167068" y="32765"/>
                </a:lnTo>
                <a:lnTo>
                  <a:pt x="167068" y="24345"/>
                </a:lnTo>
                <a:lnTo>
                  <a:pt x="513213" y="24345"/>
                </a:lnTo>
                <a:lnTo>
                  <a:pt x="511992" y="23534"/>
                </a:lnTo>
                <a:lnTo>
                  <a:pt x="475792" y="16319"/>
                </a:lnTo>
                <a:lnTo>
                  <a:pt x="167055" y="16319"/>
                </a:lnTo>
                <a:lnTo>
                  <a:pt x="167030" y="8039"/>
                </a:lnTo>
                <a:lnTo>
                  <a:pt x="516120" y="8039"/>
                </a:lnTo>
                <a:lnTo>
                  <a:pt x="475792" y="0"/>
                </a:lnTo>
                <a:close/>
              </a:path>
              <a:path w="585470" h="384175">
                <a:moveTo>
                  <a:pt x="475792" y="64909"/>
                </a:moveTo>
                <a:lnTo>
                  <a:pt x="167106" y="64998"/>
                </a:lnTo>
                <a:lnTo>
                  <a:pt x="476237" y="64998"/>
                </a:lnTo>
                <a:lnTo>
                  <a:pt x="475792" y="64909"/>
                </a:lnTo>
                <a:close/>
              </a:path>
              <a:path w="585470" h="384175">
                <a:moveTo>
                  <a:pt x="475792" y="32626"/>
                </a:moveTo>
                <a:lnTo>
                  <a:pt x="167068" y="32765"/>
                </a:lnTo>
                <a:lnTo>
                  <a:pt x="476493" y="32765"/>
                </a:lnTo>
                <a:lnTo>
                  <a:pt x="475792" y="32626"/>
                </a:lnTo>
                <a:close/>
              </a:path>
              <a:path w="585470" h="384175">
                <a:moveTo>
                  <a:pt x="142773" y="0"/>
                </a:moveTo>
                <a:lnTo>
                  <a:pt x="0" y="0"/>
                </a:lnTo>
                <a:lnTo>
                  <a:pt x="0" y="383603"/>
                </a:lnTo>
                <a:lnTo>
                  <a:pt x="72491" y="383603"/>
                </a:lnTo>
                <a:lnTo>
                  <a:pt x="72489" y="375577"/>
                </a:lnTo>
                <a:lnTo>
                  <a:pt x="8051" y="375577"/>
                </a:lnTo>
                <a:lnTo>
                  <a:pt x="8051" y="8064"/>
                </a:lnTo>
                <a:lnTo>
                  <a:pt x="142773" y="8064"/>
                </a:lnTo>
                <a:lnTo>
                  <a:pt x="142773" y="0"/>
                </a:lnTo>
                <a:close/>
              </a:path>
              <a:path w="585470" h="384175">
                <a:moveTo>
                  <a:pt x="142773" y="8064"/>
                </a:moveTo>
                <a:lnTo>
                  <a:pt x="134747" y="8064"/>
                </a:lnTo>
                <a:lnTo>
                  <a:pt x="134747" y="16243"/>
                </a:lnTo>
                <a:lnTo>
                  <a:pt x="16129" y="16243"/>
                </a:lnTo>
                <a:lnTo>
                  <a:pt x="16129" y="375577"/>
                </a:lnTo>
                <a:lnTo>
                  <a:pt x="24155" y="375577"/>
                </a:lnTo>
                <a:lnTo>
                  <a:pt x="24155" y="24282"/>
                </a:lnTo>
                <a:lnTo>
                  <a:pt x="142773" y="24282"/>
                </a:lnTo>
                <a:lnTo>
                  <a:pt x="142773" y="8064"/>
                </a:lnTo>
                <a:close/>
              </a:path>
              <a:path w="585470" h="384175">
                <a:moveTo>
                  <a:pt x="142773" y="24282"/>
                </a:moveTo>
                <a:lnTo>
                  <a:pt x="134747" y="24282"/>
                </a:lnTo>
                <a:lnTo>
                  <a:pt x="134747" y="32486"/>
                </a:lnTo>
                <a:lnTo>
                  <a:pt x="32232" y="32486"/>
                </a:lnTo>
                <a:lnTo>
                  <a:pt x="32232" y="375577"/>
                </a:lnTo>
                <a:lnTo>
                  <a:pt x="40271" y="375577"/>
                </a:lnTo>
                <a:lnTo>
                  <a:pt x="40271" y="40538"/>
                </a:lnTo>
                <a:lnTo>
                  <a:pt x="142773" y="40538"/>
                </a:lnTo>
                <a:lnTo>
                  <a:pt x="142773" y="24282"/>
                </a:lnTo>
                <a:close/>
              </a:path>
              <a:path w="585470" h="384175">
                <a:moveTo>
                  <a:pt x="142773" y="40538"/>
                </a:moveTo>
                <a:lnTo>
                  <a:pt x="134747" y="40538"/>
                </a:lnTo>
                <a:lnTo>
                  <a:pt x="134747" y="48704"/>
                </a:lnTo>
                <a:lnTo>
                  <a:pt x="48348" y="48704"/>
                </a:lnTo>
                <a:lnTo>
                  <a:pt x="48348" y="375577"/>
                </a:lnTo>
                <a:lnTo>
                  <a:pt x="56388" y="375577"/>
                </a:lnTo>
                <a:lnTo>
                  <a:pt x="56388" y="56768"/>
                </a:lnTo>
                <a:lnTo>
                  <a:pt x="142773" y="56768"/>
                </a:lnTo>
                <a:lnTo>
                  <a:pt x="142773" y="40538"/>
                </a:lnTo>
                <a:close/>
              </a:path>
              <a:path w="585470" h="384175">
                <a:moveTo>
                  <a:pt x="142773" y="56768"/>
                </a:moveTo>
                <a:lnTo>
                  <a:pt x="134747" y="56768"/>
                </a:lnTo>
                <a:lnTo>
                  <a:pt x="134747" y="64935"/>
                </a:lnTo>
                <a:lnTo>
                  <a:pt x="64452" y="64935"/>
                </a:lnTo>
                <a:lnTo>
                  <a:pt x="64452" y="375577"/>
                </a:lnTo>
                <a:lnTo>
                  <a:pt x="72489" y="375577"/>
                </a:lnTo>
                <a:lnTo>
                  <a:pt x="72428" y="73050"/>
                </a:lnTo>
                <a:lnTo>
                  <a:pt x="142773" y="73024"/>
                </a:lnTo>
                <a:lnTo>
                  <a:pt x="142773" y="567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A0D124-3D0D-254C-F542-7C0E046428AD}"/>
              </a:ext>
            </a:extLst>
          </p:cNvPr>
          <p:cNvSpPr txBox="1"/>
          <p:nvPr/>
        </p:nvSpPr>
        <p:spPr>
          <a:xfrm>
            <a:off x="2092037" y="2022765"/>
            <a:ext cx="767541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 ходе реализации </a:t>
            </a:r>
          </a:p>
          <a:p>
            <a:pPr algn="ctr">
              <a:spcBef>
                <a:spcPts val="600"/>
              </a:spcBef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Всероссийского физкультурно-спортивного комплекса 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«Готов к труду и обороне» (ГТО)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ПСКОВСКОЙ ОБЛАСТИ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75998C-55B7-23ED-AE3E-A7F6DF7C60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75" y="291970"/>
            <a:ext cx="1328618" cy="100620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551710" y="401782"/>
            <a:ext cx="7994072" cy="95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Региональный оператор по координации деятельности поэтапного внедрения на территории Псковской области Всероссийского 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физкультурно-спортивного комплекса «Готов к труду и обороне» (ГТО)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6234544"/>
            <a:ext cx="12192000" cy="4433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ГБУ ПО «Центр спортивной подготовки»           </a:t>
            </a:r>
            <a:r>
              <a:rPr lang="en-US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www.csppskov.ru</a:t>
            </a:r>
            <a:r>
              <a:rPr lang="ru-RU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     Е</a:t>
            </a:r>
            <a:r>
              <a:rPr lang="en-US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-mail: </a:t>
            </a:r>
            <a:r>
              <a:rPr lang="en-US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gto@csppskov.ru</a:t>
            </a:r>
            <a:endParaRPr lang="ru-RU" sz="2000" b="1" dirty="0">
              <a:solidFill>
                <a:srgbClr val="1D609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989127" y="4294909"/>
            <a:ext cx="2008909" cy="1177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3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k object 16">
            <a:extLst>
              <a:ext uri="{FF2B5EF4-FFF2-40B4-BE49-F238E27FC236}">
                <a16:creationId xmlns:a16="http://schemas.microsoft.com/office/drawing/2014/main" id="{A026E170-2377-9382-E79A-3B7504CAC73D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9" name="bk object 17">
            <a:extLst>
              <a:ext uri="{FF2B5EF4-FFF2-40B4-BE49-F238E27FC236}">
                <a16:creationId xmlns:a16="http://schemas.microsoft.com/office/drawing/2014/main" id="{00BF631C-302B-E5FB-B1E1-3D3D16D640BD}"/>
              </a:ext>
            </a:extLst>
          </p:cNvPr>
          <p:cNvSpPr/>
          <p:nvPr/>
        </p:nvSpPr>
        <p:spPr>
          <a:xfrm rot="10800000" flipH="1">
            <a:off x="9267626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3EFF509-910A-94F4-4B6F-3EDEAA77F380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B424E040-4239-A77A-A7E8-9F0B2505F002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7" name="Параллелограмм 16">
                <a:extLst>
                  <a:ext uri="{FF2B5EF4-FFF2-40B4-BE49-F238E27FC236}">
                    <a16:creationId xmlns:a16="http://schemas.microsoft.com/office/drawing/2014/main" id="{5D488A93-8AA0-F769-7D42-256FA9EFB868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158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object 14">
                <a:extLst>
                  <a:ext uri="{FF2B5EF4-FFF2-40B4-BE49-F238E27FC236}">
                    <a16:creationId xmlns:a16="http://schemas.microsoft.com/office/drawing/2014/main" id="{C22352B9-4909-0891-2896-4A0C5F37F80F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object 16">
                <a:extLst>
                  <a:ext uri="{FF2B5EF4-FFF2-40B4-BE49-F238E27FC236}">
                    <a16:creationId xmlns:a16="http://schemas.microsoft.com/office/drawing/2014/main" id="{B2DC92ED-8711-123A-A8D7-093BE67C7C01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9C7A5A53-C416-6990-F697-AD4E7FBC225E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5" name="object 17">
                <a:extLst>
                  <a:ext uri="{FF2B5EF4-FFF2-40B4-BE49-F238E27FC236}">
                    <a16:creationId xmlns:a16="http://schemas.microsoft.com/office/drawing/2014/main" id="{9B814538-EF9D-9F92-8199-16727933CCD5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" name="object 18">
                <a:extLst>
                  <a:ext uri="{FF2B5EF4-FFF2-40B4-BE49-F238E27FC236}">
                    <a16:creationId xmlns:a16="http://schemas.microsoft.com/office/drawing/2014/main" id="{F6283354-8CF5-A5FE-A3D8-8AE9C8B15D60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0" name="object 6">
            <a:extLst>
              <a:ext uri="{FF2B5EF4-FFF2-40B4-BE49-F238E27FC236}">
                <a16:creationId xmlns:a16="http://schemas.microsoft.com/office/drawing/2014/main" id="{C70C7A58-ABF5-9348-09DC-2E71748DA508}"/>
              </a:ext>
            </a:extLst>
          </p:cNvPr>
          <p:cNvSpPr txBox="1">
            <a:spLocks/>
          </p:cNvSpPr>
          <p:nvPr/>
        </p:nvSpPr>
        <p:spPr>
          <a:xfrm>
            <a:off x="392953" y="2146208"/>
            <a:ext cx="3682822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Segoe UI" panose="020B0502040204020203" pitchFamily="34" charset="0"/>
              </a:rPr>
              <a:t>Текст</a:t>
            </a:r>
          </a:p>
        </p:txBody>
      </p:sp>
      <p:sp>
        <p:nvSpPr>
          <p:cNvPr id="17" name="bk object 16">
            <a:extLst>
              <a:ext uri="{FF2B5EF4-FFF2-40B4-BE49-F238E27FC236}">
                <a16:creationId xmlns:a16="http://schemas.microsoft.com/office/drawing/2014/main" id="{F3A82A60-7B3A-6A77-0536-842FCFC87676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custGeom>
            <a:avLst/>
            <a:gdLst/>
            <a:ahLst/>
            <a:cxnLst/>
            <a:rect l="l" t="t" r="r" b="b"/>
            <a:pathLst>
              <a:path w="10800080" h="6120130">
                <a:moveTo>
                  <a:pt x="0" y="6120003"/>
                </a:moveTo>
                <a:lnTo>
                  <a:pt x="10799953" y="6120003"/>
                </a:lnTo>
                <a:lnTo>
                  <a:pt x="10799953" y="0"/>
                </a:lnTo>
                <a:lnTo>
                  <a:pt x="0" y="0"/>
                </a:lnTo>
                <a:lnTo>
                  <a:pt x="0" y="6120003"/>
                </a:lnTo>
                <a:close/>
              </a:path>
            </a:pathLst>
          </a:custGeom>
          <a:solidFill>
            <a:srgbClr val="0373B4"/>
          </a:solidFill>
        </p:spPr>
        <p:txBody>
          <a:bodyPr wrap="square" lIns="0" tIns="0" rIns="0" bIns="0" rtlCol="0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Накопительный рейтинг муниципалитетов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внедрению ВФСК ГТО по итогам 2021 года 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04" y="774268"/>
            <a:ext cx="12193904" cy="620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3EFF509-910A-94F4-4B6F-3EDEAA77F380}"/>
              </a:ext>
            </a:extLst>
          </p:cNvPr>
          <p:cNvGrpSpPr/>
          <p:nvPr/>
        </p:nvGrpSpPr>
        <p:grpSpPr>
          <a:xfrm>
            <a:off x="5398840" y="846481"/>
            <a:ext cx="6666411" cy="692555"/>
            <a:chOff x="5525589" y="-6003"/>
            <a:chExt cx="6666411" cy="69255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B424E040-4239-A77A-A7E8-9F0B2505F002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7" name="Параллелограмм 16">
                <a:extLst>
                  <a:ext uri="{FF2B5EF4-FFF2-40B4-BE49-F238E27FC236}">
                    <a16:creationId xmlns:a16="http://schemas.microsoft.com/office/drawing/2014/main" id="{5D488A93-8AA0-F769-7D42-256FA9EFB868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158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object 14">
                <a:extLst>
                  <a:ext uri="{FF2B5EF4-FFF2-40B4-BE49-F238E27FC236}">
                    <a16:creationId xmlns:a16="http://schemas.microsoft.com/office/drawing/2014/main" id="{C22352B9-4909-0891-2896-4A0C5F37F80F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object 16">
                <a:extLst>
                  <a:ext uri="{FF2B5EF4-FFF2-40B4-BE49-F238E27FC236}">
                    <a16:creationId xmlns:a16="http://schemas.microsoft.com/office/drawing/2014/main" id="{B2DC92ED-8711-123A-A8D7-093BE67C7C01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9C7A5A53-C416-6990-F697-AD4E7FBC225E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5" name="object 17">
                <a:extLst>
                  <a:ext uri="{FF2B5EF4-FFF2-40B4-BE49-F238E27FC236}">
                    <a16:creationId xmlns:a16="http://schemas.microsoft.com/office/drawing/2014/main" id="{9B814538-EF9D-9F92-8199-16727933CCD5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" name="object 18">
                <a:extLst>
                  <a:ext uri="{FF2B5EF4-FFF2-40B4-BE49-F238E27FC236}">
                    <a16:creationId xmlns:a16="http://schemas.microsoft.com/office/drawing/2014/main" id="{F6283354-8CF5-A5FE-A3D8-8AE9C8B15D60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7" name="bk object 16">
            <a:extLst>
              <a:ext uri="{FF2B5EF4-FFF2-40B4-BE49-F238E27FC236}">
                <a16:creationId xmlns:a16="http://schemas.microsoft.com/office/drawing/2014/main" id="{F3A82A60-7B3A-6A77-0536-842FCFC87676}"/>
              </a:ext>
            </a:extLst>
          </p:cNvPr>
          <p:cNvSpPr/>
          <p:nvPr/>
        </p:nvSpPr>
        <p:spPr>
          <a:xfrm>
            <a:off x="0" y="0"/>
            <a:ext cx="12192001" cy="7219073"/>
          </a:xfrm>
          <a:custGeom>
            <a:avLst/>
            <a:gdLst/>
            <a:ahLst/>
            <a:cxnLst/>
            <a:rect l="l" t="t" r="r" b="b"/>
            <a:pathLst>
              <a:path w="10800080" h="6120130">
                <a:moveTo>
                  <a:pt x="0" y="6120003"/>
                </a:moveTo>
                <a:lnTo>
                  <a:pt x="10799953" y="6120003"/>
                </a:lnTo>
                <a:lnTo>
                  <a:pt x="10799953" y="0"/>
                </a:lnTo>
                <a:lnTo>
                  <a:pt x="0" y="0"/>
                </a:lnTo>
                <a:lnTo>
                  <a:pt x="0" y="6120003"/>
                </a:lnTo>
                <a:close/>
              </a:path>
            </a:pathLst>
          </a:custGeom>
          <a:solidFill>
            <a:srgbClr val="0373B4"/>
          </a:solidFill>
        </p:spPr>
        <p:txBody>
          <a:bodyPr wrap="square" lIns="0" tIns="0" rIns="0" bIns="0" rtlCol="0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Накопительный рейтинг муниципалитетов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внедрению ВФСК ГТО по итогам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</a:p>
        </p:txBody>
      </p:sp>
      <p:sp>
        <p:nvSpPr>
          <p:cNvPr id="18" name="bk object 16">
            <a:extLst>
              <a:ext uri="{FF2B5EF4-FFF2-40B4-BE49-F238E27FC236}">
                <a16:creationId xmlns:a16="http://schemas.microsoft.com/office/drawing/2014/main" id="{A026E170-2377-9382-E79A-3B7504CAC73D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9" name="bk object 17">
            <a:extLst>
              <a:ext uri="{FF2B5EF4-FFF2-40B4-BE49-F238E27FC236}">
                <a16:creationId xmlns:a16="http://schemas.microsoft.com/office/drawing/2014/main" id="{00BF631C-302B-E5FB-B1E1-3D3D16D640BD}"/>
              </a:ext>
            </a:extLst>
          </p:cNvPr>
          <p:cNvSpPr/>
          <p:nvPr/>
        </p:nvSpPr>
        <p:spPr>
          <a:xfrm rot="10800000" flipH="1">
            <a:off x="9267626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C70C7A58-ABF5-9348-09DC-2E71748DA508}"/>
              </a:ext>
            </a:extLst>
          </p:cNvPr>
          <p:cNvSpPr txBox="1">
            <a:spLocks/>
          </p:cNvSpPr>
          <p:nvPr/>
        </p:nvSpPr>
        <p:spPr>
          <a:xfrm>
            <a:off x="392953" y="2146208"/>
            <a:ext cx="3682822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Segoe UI" panose="020B0502040204020203" pitchFamily="34" charset="0"/>
              </a:rPr>
              <a:t>Текст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923911"/>
              </p:ext>
            </p:extLst>
          </p:nvPr>
        </p:nvGraphicFramePr>
        <p:xfrm>
          <a:off x="0" y="838188"/>
          <a:ext cx="12192002" cy="6380885"/>
        </p:xfrm>
        <a:graphic>
          <a:graphicData uri="http://schemas.openxmlformats.org/drawingml/2006/table">
            <a:tbl>
              <a:tblPr/>
              <a:tblGrid>
                <a:gridCol w="651507">
                  <a:extLst>
                    <a:ext uri="{9D8B030D-6E8A-4147-A177-3AD203B41FA5}">
                      <a16:colId xmlns:a16="http://schemas.microsoft.com/office/drawing/2014/main" val="236870675"/>
                    </a:ext>
                  </a:extLst>
                </a:gridCol>
                <a:gridCol w="1985061">
                  <a:extLst>
                    <a:ext uri="{9D8B030D-6E8A-4147-A177-3AD203B41FA5}">
                      <a16:colId xmlns:a16="http://schemas.microsoft.com/office/drawing/2014/main" val="1453147543"/>
                    </a:ext>
                  </a:extLst>
                </a:gridCol>
                <a:gridCol w="763485">
                  <a:extLst>
                    <a:ext uri="{9D8B030D-6E8A-4147-A177-3AD203B41FA5}">
                      <a16:colId xmlns:a16="http://schemas.microsoft.com/office/drawing/2014/main" val="3407522184"/>
                    </a:ext>
                  </a:extLst>
                </a:gridCol>
                <a:gridCol w="620967">
                  <a:extLst>
                    <a:ext uri="{9D8B030D-6E8A-4147-A177-3AD203B41FA5}">
                      <a16:colId xmlns:a16="http://schemas.microsoft.com/office/drawing/2014/main" val="2702161162"/>
                    </a:ext>
                  </a:extLst>
                </a:gridCol>
                <a:gridCol w="763485">
                  <a:extLst>
                    <a:ext uri="{9D8B030D-6E8A-4147-A177-3AD203B41FA5}">
                      <a16:colId xmlns:a16="http://schemas.microsoft.com/office/drawing/2014/main" val="1482707711"/>
                    </a:ext>
                  </a:extLst>
                </a:gridCol>
                <a:gridCol w="620967">
                  <a:extLst>
                    <a:ext uri="{9D8B030D-6E8A-4147-A177-3AD203B41FA5}">
                      <a16:colId xmlns:a16="http://schemas.microsoft.com/office/drawing/2014/main" val="4229284082"/>
                    </a:ext>
                  </a:extLst>
                </a:gridCol>
                <a:gridCol w="763485">
                  <a:extLst>
                    <a:ext uri="{9D8B030D-6E8A-4147-A177-3AD203B41FA5}">
                      <a16:colId xmlns:a16="http://schemas.microsoft.com/office/drawing/2014/main" val="1606779728"/>
                    </a:ext>
                  </a:extLst>
                </a:gridCol>
                <a:gridCol w="620967">
                  <a:extLst>
                    <a:ext uri="{9D8B030D-6E8A-4147-A177-3AD203B41FA5}">
                      <a16:colId xmlns:a16="http://schemas.microsoft.com/office/drawing/2014/main" val="2929108667"/>
                    </a:ext>
                  </a:extLst>
                </a:gridCol>
                <a:gridCol w="763485">
                  <a:extLst>
                    <a:ext uri="{9D8B030D-6E8A-4147-A177-3AD203B41FA5}">
                      <a16:colId xmlns:a16="http://schemas.microsoft.com/office/drawing/2014/main" val="1311005380"/>
                    </a:ext>
                  </a:extLst>
                </a:gridCol>
                <a:gridCol w="620967">
                  <a:extLst>
                    <a:ext uri="{9D8B030D-6E8A-4147-A177-3AD203B41FA5}">
                      <a16:colId xmlns:a16="http://schemas.microsoft.com/office/drawing/2014/main" val="3704090333"/>
                    </a:ext>
                  </a:extLst>
                </a:gridCol>
                <a:gridCol w="763485">
                  <a:extLst>
                    <a:ext uri="{9D8B030D-6E8A-4147-A177-3AD203B41FA5}">
                      <a16:colId xmlns:a16="http://schemas.microsoft.com/office/drawing/2014/main" val="3735640778"/>
                    </a:ext>
                  </a:extLst>
                </a:gridCol>
                <a:gridCol w="620967">
                  <a:extLst>
                    <a:ext uri="{9D8B030D-6E8A-4147-A177-3AD203B41FA5}">
                      <a16:colId xmlns:a16="http://schemas.microsoft.com/office/drawing/2014/main" val="2063292282"/>
                    </a:ext>
                  </a:extLst>
                </a:gridCol>
                <a:gridCol w="763485">
                  <a:extLst>
                    <a:ext uri="{9D8B030D-6E8A-4147-A177-3AD203B41FA5}">
                      <a16:colId xmlns:a16="http://schemas.microsoft.com/office/drawing/2014/main" val="1067496890"/>
                    </a:ext>
                  </a:extLst>
                </a:gridCol>
                <a:gridCol w="620967">
                  <a:extLst>
                    <a:ext uri="{9D8B030D-6E8A-4147-A177-3AD203B41FA5}">
                      <a16:colId xmlns:a16="http://schemas.microsoft.com/office/drawing/2014/main" val="1093273017"/>
                    </a:ext>
                  </a:extLst>
                </a:gridCol>
                <a:gridCol w="624361">
                  <a:extLst>
                    <a:ext uri="{9D8B030D-6E8A-4147-A177-3AD203B41FA5}">
                      <a16:colId xmlns:a16="http://schemas.microsoft.com/office/drawing/2014/main" val="2398720588"/>
                    </a:ext>
                  </a:extLst>
                </a:gridCol>
                <a:gridCol w="624361">
                  <a:extLst>
                    <a:ext uri="{9D8B030D-6E8A-4147-A177-3AD203B41FA5}">
                      <a16:colId xmlns:a16="http://schemas.microsoft.com/office/drawing/2014/main" val="1125233152"/>
                    </a:ext>
                  </a:extLst>
                </a:gridCol>
              </a:tblGrid>
              <a:tr h="56943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Муниципалитет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зарегистр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-х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выполнявших нормативы от количества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зарег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-х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выполнявших нормативы от численности населения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выполнивших нормативы от численности населения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выполнивших нормативы от численности выполнявших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населения, приходящегося на </a:t>
                      </a:r>
                      <a:b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ставку штатного расписания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Сумма мест</a:t>
                      </a:r>
                    </a:p>
                  </a:txBody>
                  <a:tcPr marL="6343" marR="6343" marT="6343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Итоговое место</a:t>
                      </a:r>
                    </a:p>
                  </a:txBody>
                  <a:tcPr marL="6343" marR="6343" marT="6343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32860"/>
                  </a:ext>
                </a:extLst>
              </a:tr>
              <a:tr h="5694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ЭБД от численности населения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ЭБД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9577195"/>
                  </a:ext>
                </a:extLst>
              </a:tr>
              <a:tr h="1941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317130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Локня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14,65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9,88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1,44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1,44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0,039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367282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Себеж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23,11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3,74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2,08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55,66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960343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Дедовичи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18,74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13,08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2,45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1,61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65,73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949760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Усвяты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15,48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47,89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7,41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15,62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0,021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746701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Плюсса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17,74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5,29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0,031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971314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Красногородск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16,03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22,52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3,61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47,39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749144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Печоры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16,16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2,26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2,18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69,43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161981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Пустошка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13,91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11,45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1,59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1,22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77,11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0,027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724247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Новоржев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9,06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28,75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1,49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57,14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0,025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806292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 Великие Луки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19,09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17,13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3,27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1,22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37,39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188713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Великолукский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12,38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30,22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3,74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1,47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39,47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54085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Струги Красные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14,76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11,65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75,59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834426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Кунья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12,65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9,16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759290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Гдов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12,55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6,22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0,011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599487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Бежаницы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14,77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86,36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482054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Пыталово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13,34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4,83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323250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Порхов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13,08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5,93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91,45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831419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Дно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14,93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7,01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0,43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43,75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03778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Опочка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7,76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82,75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942037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Невель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4,41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89,84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0,023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698716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 Псков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14,11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7,98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0,49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43,76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221113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Новосокольники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16,42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4,18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83,75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430922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Пушкинские Горы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12,65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5,64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90,38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936395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Псковский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7,97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7,41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0,41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69,37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884417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Остров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13,31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83,33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214089"/>
                  </a:ext>
                </a:extLst>
              </a:tr>
              <a:tr h="19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Палкино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12,04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7,65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0,92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0,24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26,47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806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228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670578-3C34-4467-313F-F89D0930EF0C}"/>
              </a:ext>
            </a:extLst>
          </p:cNvPr>
          <p:cNvSpPr/>
          <p:nvPr/>
        </p:nvSpPr>
        <p:spPr>
          <a:xfrm>
            <a:off x="-3500" y="457987"/>
            <a:ext cx="2154214" cy="5079682"/>
          </a:xfrm>
          <a:custGeom>
            <a:avLst/>
            <a:gdLst/>
            <a:ahLst/>
            <a:cxnLst/>
            <a:rect l="l" t="t" r="r" b="b"/>
            <a:pathLst>
              <a:path w="1911985" h="4508500">
                <a:moveTo>
                  <a:pt x="190017" y="0"/>
                </a:moveTo>
                <a:lnTo>
                  <a:pt x="45925" y="0"/>
                </a:lnTo>
                <a:lnTo>
                  <a:pt x="0" y="12700"/>
                </a:lnTo>
                <a:lnTo>
                  <a:pt x="0" y="114300"/>
                </a:lnTo>
                <a:lnTo>
                  <a:pt x="243963" y="114300"/>
                </a:lnTo>
                <a:lnTo>
                  <a:pt x="292371" y="127000"/>
                </a:lnTo>
                <a:lnTo>
                  <a:pt x="340650" y="127000"/>
                </a:lnTo>
                <a:lnTo>
                  <a:pt x="436671" y="152400"/>
                </a:lnTo>
                <a:lnTo>
                  <a:pt x="484338" y="152400"/>
                </a:lnTo>
                <a:lnTo>
                  <a:pt x="578801" y="177800"/>
                </a:lnTo>
                <a:lnTo>
                  <a:pt x="625523" y="203200"/>
                </a:lnTo>
                <a:lnTo>
                  <a:pt x="717762" y="228600"/>
                </a:lnTo>
                <a:lnTo>
                  <a:pt x="808147" y="279400"/>
                </a:lnTo>
                <a:lnTo>
                  <a:pt x="852552" y="292100"/>
                </a:lnTo>
                <a:lnTo>
                  <a:pt x="896382" y="317500"/>
                </a:lnTo>
                <a:lnTo>
                  <a:pt x="982169" y="368300"/>
                </a:lnTo>
                <a:lnTo>
                  <a:pt x="1024053" y="406400"/>
                </a:lnTo>
                <a:lnTo>
                  <a:pt x="1065213" y="431800"/>
                </a:lnTo>
                <a:lnTo>
                  <a:pt x="1105613" y="469900"/>
                </a:lnTo>
                <a:lnTo>
                  <a:pt x="1145216" y="495300"/>
                </a:lnTo>
                <a:lnTo>
                  <a:pt x="1183985" y="533400"/>
                </a:lnTo>
                <a:lnTo>
                  <a:pt x="1297269" y="635000"/>
                </a:lnTo>
                <a:lnTo>
                  <a:pt x="1334884" y="673100"/>
                </a:lnTo>
                <a:lnTo>
                  <a:pt x="1371057" y="711200"/>
                </a:lnTo>
                <a:lnTo>
                  <a:pt x="1405785" y="749300"/>
                </a:lnTo>
                <a:lnTo>
                  <a:pt x="1439067" y="787400"/>
                </a:lnTo>
                <a:lnTo>
                  <a:pt x="1470902" y="825500"/>
                </a:lnTo>
                <a:lnTo>
                  <a:pt x="1501289" y="863600"/>
                </a:lnTo>
                <a:lnTo>
                  <a:pt x="1530226" y="914400"/>
                </a:lnTo>
                <a:lnTo>
                  <a:pt x="1557711" y="952500"/>
                </a:lnTo>
                <a:lnTo>
                  <a:pt x="1583743" y="990600"/>
                </a:lnTo>
                <a:lnTo>
                  <a:pt x="1608322" y="1041400"/>
                </a:lnTo>
                <a:lnTo>
                  <a:pt x="1631444" y="1079500"/>
                </a:lnTo>
                <a:lnTo>
                  <a:pt x="1653110" y="1130300"/>
                </a:lnTo>
                <a:lnTo>
                  <a:pt x="1673317" y="1168399"/>
                </a:lnTo>
                <a:lnTo>
                  <a:pt x="1692064" y="1219199"/>
                </a:lnTo>
                <a:lnTo>
                  <a:pt x="1709350" y="1257299"/>
                </a:lnTo>
                <a:lnTo>
                  <a:pt x="1725173" y="1308099"/>
                </a:lnTo>
                <a:lnTo>
                  <a:pt x="1739532" y="1358899"/>
                </a:lnTo>
                <a:lnTo>
                  <a:pt x="1752425" y="1396999"/>
                </a:lnTo>
                <a:lnTo>
                  <a:pt x="1763851" y="1447799"/>
                </a:lnTo>
                <a:lnTo>
                  <a:pt x="1773809" y="1498599"/>
                </a:lnTo>
                <a:lnTo>
                  <a:pt x="1782297" y="1549399"/>
                </a:lnTo>
                <a:lnTo>
                  <a:pt x="1789314" y="1587499"/>
                </a:lnTo>
                <a:lnTo>
                  <a:pt x="1794858" y="1638299"/>
                </a:lnTo>
                <a:lnTo>
                  <a:pt x="1798928" y="1689099"/>
                </a:lnTo>
                <a:lnTo>
                  <a:pt x="1801522" y="1739899"/>
                </a:lnTo>
                <a:lnTo>
                  <a:pt x="1802640" y="1790699"/>
                </a:lnTo>
                <a:lnTo>
                  <a:pt x="1802279" y="1828799"/>
                </a:lnTo>
                <a:lnTo>
                  <a:pt x="1800437" y="1879599"/>
                </a:lnTo>
                <a:lnTo>
                  <a:pt x="1797115" y="1930399"/>
                </a:lnTo>
                <a:lnTo>
                  <a:pt x="1792309" y="1981199"/>
                </a:lnTo>
                <a:lnTo>
                  <a:pt x="1786020" y="2031999"/>
                </a:lnTo>
                <a:lnTo>
                  <a:pt x="1778245" y="2070099"/>
                </a:lnTo>
                <a:lnTo>
                  <a:pt x="1768982" y="2120899"/>
                </a:lnTo>
                <a:lnTo>
                  <a:pt x="1758231" y="2171699"/>
                </a:lnTo>
                <a:lnTo>
                  <a:pt x="1745991" y="2222499"/>
                </a:lnTo>
                <a:lnTo>
                  <a:pt x="1732259" y="2260599"/>
                </a:lnTo>
                <a:lnTo>
                  <a:pt x="1717034" y="2311399"/>
                </a:lnTo>
                <a:lnTo>
                  <a:pt x="1700315" y="2362199"/>
                </a:lnTo>
                <a:lnTo>
                  <a:pt x="1682101" y="2400299"/>
                </a:lnTo>
                <a:lnTo>
                  <a:pt x="1662390" y="2451099"/>
                </a:lnTo>
                <a:lnTo>
                  <a:pt x="1641181" y="2489199"/>
                </a:lnTo>
                <a:lnTo>
                  <a:pt x="1618471" y="2539999"/>
                </a:lnTo>
                <a:lnTo>
                  <a:pt x="1594261" y="2578099"/>
                </a:lnTo>
                <a:lnTo>
                  <a:pt x="1568548" y="2628899"/>
                </a:lnTo>
                <a:lnTo>
                  <a:pt x="1541331" y="2666999"/>
                </a:lnTo>
                <a:lnTo>
                  <a:pt x="1512609" y="2705099"/>
                </a:lnTo>
                <a:lnTo>
                  <a:pt x="1482380" y="2755899"/>
                </a:lnTo>
                <a:lnTo>
                  <a:pt x="1450643" y="2794000"/>
                </a:lnTo>
                <a:lnTo>
                  <a:pt x="1417396" y="2832099"/>
                </a:lnTo>
                <a:lnTo>
                  <a:pt x="1382638" y="2870199"/>
                </a:lnTo>
                <a:lnTo>
                  <a:pt x="18608" y="4343400"/>
                </a:lnTo>
                <a:lnTo>
                  <a:pt x="0" y="4368800"/>
                </a:lnTo>
                <a:lnTo>
                  <a:pt x="0" y="4508500"/>
                </a:lnTo>
                <a:lnTo>
                  <a:pt x="26469" y="4495800"/>
                </a:lnTo>
                <a:lnTo>
                  <a:pt x="62953" y="4457700"/>
                </a:lnTo>
                <a:lnTo>
                  <a:pt x="98567" y="4419600"/>
                </a:lnTo>
                <a:lnTo>
                  <a:pt x="1462585" y="2946399"/>
                </a:lnTo>
                <a:lnTo>
                  <a:pt x="1497057" y="2908299"/>
                </a:lnTo>
                <a:lnTo>
                  <a:pt x="1530143" y="2870199"/>
                </a:lnTo>
                <a:lnTo>
                  <a:pt x="1561845" y="2832099"/>
                </a:lnTo>
                <a:lnTo>
                  <a:pt x="1592164" y="2781299"/>
                </a:lnTo>
                <a:lnTo>
                  <a:pt x="1621101" y="2743199"/>
                </a:lnTo>
                <a:lnTo>
                  <a:pt x="1648658" y="2705099"/>
                </a:lnTo>
                <a:lnTo>
                  <a:pt x="1674835" y="2666999"/>
                </a:lnTo>
                <a:lnTo>
                  <a:pt x="1699634" y="2616199"/>
                </a:lnTo>
                <a:lnTo>
                  <a:pt x="1723056" y="2578099"/>
                </a:lnTo>
                <a:lnTo>
                  <a:pt x="1745102" y="2527299"/>
                </a:lnTo>
                <a:lnTo>
                  <a:pt x="1765773" y="2489199"/>
                </a:lnTo>
                <a:lnTo>
                  <a:pt x="1785071" y="2438399"/>
                </a:lnTo>
                <a:lnTo>
                  <a:pt x="1802997" y="2400299"/>
                </a:lnTo>
                <a:lnTo>
                  <a:pt x="1819552" y="2349499"/>
                </a:lnTo>
                <a:lnTo>
                  <a:pt x="1834737" y="2298699"/>
                </a:lnTo>
                <a:lnTo>
                  <a:pt x="1848554" y="2260599"/>
                </a:lnTo>
                <a:lnTo>
                  <a:pt x="1861003" y="2209799"/>
                </a:lnTo>
                <a:lnTo>
                  <a:pt x="1872086" y="2158999"/>
                </a:lnTo>
                <a:lnTo>
                  <a:pt x="1881803" y="2120899"/>
                </a:lnTo>
                <a:lnTo>
                  <a:pt x="1890158" y="2070099"/>
                </a:lnTo>
                <a:lnTo>
                  <a:pt x="1897149" y="2019299"/>
                </a:lnTo>
                <a:lnTo>
                  <a:pt x="1902779" y="1968499"/>
                </a:lnTo>
                <a:lnTo>
                  <a:pt x="1907049" y="1930399"/>
                </a:lnTo>
                <a:lnTo>
                  <a:pt x="1909960" y="1879599"/>
                </a:lnTo>
                <a:lnTo>
                  <a:pt x="1911514" y="1828799"/>
                </a:lnTo>
                <a:lnTo>
                  <a:pt x="1911711" y="1777999"/>
                </a:lnTo>
                <a:lnTo>
                  <a:pt x="1910552" y="1727199"/>
                </a:lnTo>
                <a:lnTo>
                  <a:pt x="1908038" y="1689099"/>
                </a:lnTo>
                <a:lnTo>
                  <a:pt x="1904170" y="1638299"/>
                </a:lnTo>
                <a:lnTo>
                  <a:pt x="1898951" y="1587499"/>
                </a:lnTo>
                <a:lnTo>
                  <a:pt x="1892381" y="1536699"/>
                </a:lnTo>
                <a:lnTo>
                  <a:pt x="1884461" y="1498599"/>
                </a:lnTo>
                <a:lnTo>
                  <a:pt x="1875193" y="1447799"/>
                </a:lnTo>
                <a:lnTo>
                  <a:pt x="1864578" y="1396999"/>
                </a:lnTo>
                <a:lnTo>
                  <a:pt x="1852618" y="1358899"/>
                </a:lnTo>
                <a:lnTo>
                  <a:pt x="1839312" y="1308099"/>
                </a:lnTo>
                <a:lnTo>
                  <a:pt x="1824663" y="1257299"/>
                </a:lnTo>
                <a:lnTo>
                  <a:pt x="1808672" y="1219199"/>
                </a:lnTo>
                <a:lnTo>
                  <a:pt x="1791339" y="1168399"/>
                </a:lnTo>
                <a:lnTo>
                  <a:pt x="1772667" y="1130300"/>
                </a:lnTo>
                <a:lnTo>
                  <a:pt x="1752656" y="1079500"/>
                </a:lnTo>
                <a:lnTo>
                  <a:pt x="1731308" y="1041400"/>
                </a:lnTo>
                <a:lnTo>
                  <a:pt x="1708623" y="990600"/>
                </a:lnTo>
                <a:lnTo>
                  <a:pt x="1684603" y="952500"/>
                </a:lnTo>
                <a:lnTo>
                  <a:pt x="1659250" y="901700"/>
                </a:lnTo>
                <a:lnTo>
                  <a:pt x="1632564" y="863600"/>
                </a:lnTo>
                <a:lnTo>
                  <a:pt x="1604546" y="825500"/>
                </a:lnTo>
                <a:lnTo>
                  <a:pt x="1575199" y="787400"/>
                </a:lnTo>
                <a:lnTo>
                  <a:pt x="1544522" y="749300"/>
                </a:lnTo>
                <a:lnTo>
                  <a:pt x="1512518" y="711200"/>
                </a:lnTo>
                <a:lnTo>
                  <a:pt x="1479187" y="673100"/>
                </a:lnTo>
                <a:lnTo>
                  <a:pt x="1444530" y="635000"/>
                </a:lnTo>
                <a:lnTo>
                  <a:pt x="1408550" y="596900"/>
                </a:lnTo>
                <a:lnTo>
                  <a:pt x="1371246" y="558800"/>
                </a:lnTo>
                <a:lnTo>
                  <a:pt x="1257975" y="457200"/>
                </a:lnTo>
                <a:lnTo>
                  <a:pt x="1219584" y="419100"/>
                </a:lnTo>
                <a:lnTo>
                  <a:pt x="1180466" y="381000"/>
                </a:lnTo>
                <a:lnTo>
                  <a:pt x="1140615" y="355600"/>
                </a:lnTo>
                <a:lnTo>
                  <a:pt x="1100062" y="317500"/>
                </a:lnTo>
                <a:lnTo>
                  <a:pt x="1016976" y="266700"/>
                </a:lnTo>
                <a:lnTo>
                  <a:pt x="931459" y="215900"/>
                </a:lnTo>
                <a:lnTo>
                  <a:pt x="843764" y="165100"/>
                </a:lnTo>
                <a:lnTo>
                  <a:pt x="799178" y="152400"/>
                </a:lnTo>
                <a:lnTo>
                  <a:pt x="754142" y="127000"/>
                </a:lnTo>
                <a:lnTo>
                  <a:pt x="662844" y="101600"/>
                </a:lnTo>
                <a:lnTo>
                  <a:pt x="616645" y="76200"/>
                </a:lnTo>
                <a:lnTo>
                  <a:pt x="476226" y="38100"/>
                </a:lnTo>
                <a:lnTo>
                  <a:pt x="428917" y="38100"/>
                </a:lnTo>
                <a:lnTo>
                  <a:pt x="333734" y="12700"/>
                </a:lnTo>
                <a:lnTo>
                  <a:pt x="238006" y="12700"/>
                </a:lnTo>
                <a:lnTo>
                  <a:pt x="190017" y="0"/>
                </a:lnTo>
                <a:close/>
              </a:path>
              <a:path w="1911985" h="4508500">
                <a:moveTo>
                  <a:pt x="664695" y="304800"/>
                </a:moveTo>
                <a:lnTo>
                  <a:pt x="202319" y="304800"/>
                </a:lnTo>
                <a:lnTo>
                  <a:pt x="250586" y="317500"/>
                </a:lnTo>
                <a:lnTo>
                  <a:pt x="298726" y="317500"/>
                </a:lnTo>
                <a:lnTo>
                  <a:pt x="394432" y="342900"/>
                </a:lnTo>
                <a:lnTo>
                  <a:pt x="441903" y="342900"/>
                </a:lnTo>
                <a:lnTo>
                  <a:pt x="535841" y="368300"/>
                </a:lnTo>
                <a:lnTo>
                  <a:pt x="582213" y="393700"/>
                </a:lnTo>
                <a:lnTo>
                  <a:pt x="628123" y="406400"/>
                </a:lnTo>
                <a:lnTo>
                  <a:pt x="673524" y="431800"/>
                </a:lnTo>
                <a:lnTo>
                  <a:pt x="718368" y="444500"/>
                </a:lnTo>
                <a:lnTo>
                  <a:pt x="762607" y="469900"/>
                </a:lnTo>
                <a:lnTo>
                  <a:pt x="849079" y="520700"/>
                </a:lnTo>
                <a:lnTo>
                  <a:pt x="891217" y="546100"/>
                </a:lnTo>
                <a:lnTo>
                  <a:pt x="932559" y="571500"/>
                </a:lnTo>
                <a:lnTo>
                  <a:pt x="973058" y="609600"/>
                </a:lnTo>
                <a:lnTo>
                  <a:pt x="1012665" y="647700"/>
                </a:lnTo>
                <a:lnTo>
                  <a:pt x="1051333" y="673100"/>
                </a:lnTo>
                <a:lnTo>
                  <a:pt x="1163068" y="774700"/>
                </a:lnTo>
                <a:lnTo>
                  <a:pt x="1164617" y="774700"/>
                </a:lnTo>
                <a:lnTo>
                  <a:pt x="1201981" y="812800"/>
                </a:lnTo>
                <a:lnTo>
                  <a:pt x="1237712" y="850900"/>
                </a:lnTo>
                <a:lnTo>
                  <a:pt x="1271808" y="889000"/>
                </a:lnTo>
                <a:lnTo>
                  <a:pt x="1304267" y="927100"/>
                </a:lnTo>
                <a:lnTo>
                  <a:pt x="1335087" y="965200"/>
                </a:lnTo>
                <a:lnTo>
                  <a:pt x="1364267" y="1016000"/>
                </a:lnTo>
                <a:lnTo>
                  <a:pt x="1391805" y="1054100"/>
                </a:lnTo>
                <a:lnTo>
                  <a:pt x="1417699" y="1092200"/>
                </a:lnTo>
                <a:lnTo>
                  <a:pt x="1441947" y="1143000"/>
                </a:lnTo>
                <a:lnTo>
                  <a:pt x="1464547" y="1181100"/>
                </a:lnTo>
                <a:lnTo>
                  <a:pt x="1485497" y="1231899"/>
                </a:lnTo>
                <a:lnTo>
                  <a:pt x="1504796" y="1269999"/>
                </a:lnTo>
                <a:lnTo>
                  <a:pt x="1522442" y="1320799"/>
                </a:lnTo>
                <a:lnTo>
                  <a:pt x="1538433" y="1358899"/>
                </a:lnTo>
                <a:lnTo>
                  <a:pt x="1552766" y="1409699"/>
                </a:lnTo>
                <a:lnTo>
                  <a:pt x="1565441" y="1460499"/>
                </a:lnTo>
                <a:lnTo>
                  <a:pt x="1576455" y="1498599"/>
                </a:lnTo>
                <a:lnTo>
                  <a:pt x="1585807" y="1549399"/>
                </a:lnTo>
                <a:lnTo>
                  <a:pt x="1593494" y="1600199"/>
                </a:lnTo>
                <a:lnTo>
                  <a:pt x="1599515" y="1650999"/>
                </a:lnTo>
                <a:lnTo>
                  <a:pt x="1603869" y="1689099"/>
                </a:lnTo>
                <a:lnTo>
                  <a:pt x="1606552" y="1739899"/>
                </a:lnTo>
                <a:lnTo>
                  <a:pt x="1607565" y="1790699"/>
                </a:lnTo>
                <a:lnTo>
                  <a:pt x="1606910" y="1841499"/>
                </a:lnTo>
                <a:lnTo>
                  <a:pt x="1604586" y="1892299"/>
                </a:lnTo>
                <a:lnTo>
                  <a:pt x="1600591" y="1930399"/>
                </a:lnTo>
                <a:lnTo>
                  <a:pt x="1594922" y="1981199"/>
                </a:lnTo>
                <a:lnTo>
                  <a:pt x="1587579" y="2031999"/>
                </a:lnTo>
                <a:lnTo>
                  <a:pt x="1578560" y="2082799"/>
                </a:lnTo>
                <a:lnTo>
                  <a:pt x="1567862" y="2133599"/>
                </a:lnTo>
                <a:lnTo>
                  <a:pt x="1555484" y="2171699"/>
                </a:lnTo>
                <a:lnTo>
                  <a:pt x="1541424" y="2222499"/>
                </a:lnTo>
                <a:lnTo>
                  <a:pt x="1525680" y="2273299"/>
                </a:lnTo>
                <a:lnTo>
                  <a:pt x="1508251" y="2311399"/>
                </a:lnTo>
                <a:lnTo>
                  <a:pt x="1489135" y="2362199"/>
                </a:lnTo>
                <a:lnTo>
                  <a:pt x="1468329" y="2400299"/>
                </a:lnTo>
                <a:lnTo>
                  <a:pt x="1445833" y="2451099"/>
                </a:lnTo>
                <a:lnTo>
                  <a:pt x="1421644" y="2489199"/>
                </a:lnTo>
                <a:lnTo>
                  <a:pt x="1395761" y="2539999"/>
                </a:lnTo>
                <a:lnTo>
                  <a:pt x="1368182" y="2578099"/>
                </a:lnTo>
                <a:lnTo>
                  <a:pt x="1338905" y="2616199"/>
                </a:lnTo>
                <a:lnTo>
                  <a:pt x="1307928" y="2654299"/>
                </a:lnTo>
                <a:lnTo>
                  <a:pt x="1275250" y="2692399"/>
                </a:lnTo>
                <a:lnTo>
                  <a:pt x="1240868" y="2730499"/>
                </a:lnTo>
                <a:lnTo>
                  <a:pt x="1240729" y="2730499"/>
                </a:lnTo>
                <a:lnTo>
                  <a:pt x="1239433" y="2743199"/>
                </a:lnTo>
                <a:lnTo>
                  <a:pt x="0" y="4076700"/>
                </a:lnTo>
                <a:lnTo>
                  <a:pt x="0" y="4241800"/>
                </a:lnTo>
                <a:lnTo>
                  <a:pt x="1317957" y="2819399"/>
                </a:lnTo>
                <a:lnTo>
                  <a:pt x="1318110" y="2819399"/>
                </a:lnTo>
                <a:lnTo>
                  <a:pt x="1319405" y="2806699"/>
                </a:lnTo>
                <a:lnTo>
                  <a:pt x="1353615" y="2768599"/>
                </a:lnTo>
                <a:lnTo>
                  <a:pt x="1386274" y="2730499"/>
                </a:lnTo>
                <a:lnTo>
                  <a:pt x="1417385" y="2692399"/>
                </a:lnTo>
                <a:lnTo>
                  <a:pt x="1446948" y="2654299"/>
                </a:lnTo>
                <a:lnTo>
                  <a:pt x="1474966" y="2616199"/>
                </a:lnTo>
                <a:lnTo>
                  <a:pt x="1501439" y="2565399"/>
                </a:lnTo>
                <a:lnTo>
                  <a:pt x="1526369" y="2527299"/>
                </a:lnTo>
                <a:lnTo>
                  <a:pt x="1549758" y="2489199"/>
                </a:lnTo>
                <a:lnTo>
                  <a:pt x="1571607" y="2438399"/>
                </a:lnTo>
                <a:lnTo>
                  <a:pt x="1591918" y="2400299"/>
                </a:lnTo>
                <a:lnTo>
                  <a:pt x="1610692" y="2349499"/>
                </a:lnTo>
                <a:lnTo>
                  <a:pt x="1627931" y="2311399"/>
                </a:lnTo>
                <a:lnTo>
                  <a:pt x="1643636" y="2260599"/>
                </a:lnTo>
                <a:lnTo>
                  <a:pt x="1657808" y="2209799"/>
                </a:lnTo>
                <a:lnTo>
                  <a:pt x="1670450" y="2171699"/>
                </a:lnTo>
                <a:lnTo>
                  <a:pt x="1681562" y="2120899"/>
                </a:lnTo>
                <a:lnTo>
                  <a:pt x="1691146" y="2070099"/>
                </a:lnTo>
                <a:lnTo>
                  <a:pt x="1699204" y="2031999"/>
                </a:lnTo>
                <a:lnTo>
                  <a:pt x="1705737" y="1981199"/>
                </a:lnTo>
                <a:lnTo>
                  <a:pt x="1710747" y="1930399"/>
                </a:lnTo>
                <a:lnTo>
                  <a:pt x="1714235" y="1879599"/>
                </a:lnTo>
                <a:lnTo>
                  <a:pt x="1716202" y="1841499"/>
                </a:lnTo>
                <a:lnTo>
                  <a:pt x="1716651" y="1790699"/>
                </a:lnTo>
                <a:lnTo>
                  <a:pt x="1715582" y="1739899"/>
                </a:lnTo>
                <a:lnTo>
                  <a:pt x="1713002" y="1689099"/>
                </a:lnTo>
                <a:lnTo>
                  <a:pt x="1708913" y="1638299"/>
                </a:lnTo>
                <a:lnTo>
                  <a:pt x="1703317" y="1600199"/>
                </a:lnTo>
                <a:lnTo>
                  <a:pt x="1696213" y="1549399"/>
                </a:lnTo>
                <a:lnTo>
                  <a:pt x="1687605" y="1498599"/>
                </a:lnTo>
                <a:lnTo>
                  <a:pt x="1677494" y="1460499"/>
                </a:lnTo>
                <a:lnTo>
                  <a:pt x="1665880" y="1409699"/>
                </a:lnTo>
                <a:lnTo>
                  <a:pt x="1652766" y="1358899"/>
                </a:lnTo>
                <a:lnTo>
                  <a:pt x="1638154" y="1320799"/>
                </a:lnTo>
                <a:lnTo>
                  <a:pt x="1622044" y="1269999"/>
                </a:lnTo>
                <a:lnTo>
                  <a:pt x="1604438" y="1231899"/>
                </a:lnTo>
                <a:lnTo>
                  <a:pt x="1585338" y="1181100"/>
                </a:lnTo>
                <a:lnTo>
                  <a:pt x="1564746" y="1143000"/>
                </a:lnTo>
                <a:lnTo>
                  <a:pt x="1542662" y="1092200"/>
                </a:lnTo>
                <a:lnTo>
                  <a:pt x="1519088" y="1054100"/>
                </a:lnTo>
                <a:lnTo>
                  <a:pt x="1494027" y="1016000"/>
                </a:lnTo>
                <a:lnTo>
                  <a:pt x="1467479" y="965200"/>
                </a:lnTo>
                <a:lnTo>
                  <a:pt x="1439445" y="927100"/>
                </a:lnTo>
                <a:lnTo>
                  <a:pt x="1409928" y="889000"/>
                </a:lnTo>
                <a:lnTo>
                  <a:pt x="1378930" y="850900"/>
                </a:lnTo>
                <a:lnTo>
                  <a:pt x="1346450" y="812800"/>
                </a:lnTo>
                <a:lnTo>
                  <a:pt x="1312492" y="774700"/>
                </a:lnTo>
                <a:lnTo>
                  <a:pt x="1277056" y="736600"/>
                </a:lnTo>
                <a:lnTo>
                  <a:pt x="1240144" y="698500"/>
                </a:lnTo>
                <a:lnTo>
                  <a:pt x="1238595" y="698500"/>
                </a:lnTo>
                <a:lnTo>
                  <a:pt x="1125311" y="596900"/>
                </a:lnTo>
                <a:lnTo>
                  <a:pt x="1087101" y="558800"/>
                </a:lnTo>
                <a:lnTo>
                  <a:pt x="1048039" y="533400"/>
                </a:lnTo>
                <a:lnTo>
                  <a:pt x="1008165" y="495300"/>
                </a:lnTo>
                <a:lnTo>
                  <a:pt x="967519" y="469900"/>
                </a:lnTo>
                <a:lnTo>
                  <a:pt x="926140" y="444500"/>
                </a:lnTo>
                <a:lnTo>
                  <a:pt x="841342" y="393700"/>
                </a:lnTo>
                <a:lnTo>
                  <a:pt x="754088" y="342900"/>
                </a:lnTo>
                <a:lnTo>
                  <a:pt x="709639" y="317500"/>
                </a:lnTo>
                <a:lnTo>
                  <a:pt x="664695" y="304800"/>
                </a:lnTo>
                <a:close/>
              </a:path>
              <a:path w="1911985" h="4508500">
                <a:moveTo>
                  <a:pt x="203239" y="393700"/>
                </a:moveTo>
                <a:lnTo>
                  <a:pt x="0" y="393700"/>
                </a:lnTo>
                <a:lnTo>
                  <a:pt x="0" y="508000"/>
                </a:lnTo>
                <a:lnTo>
                  <a:pt x="256941" y="508000"/>
                </a:lnTo>
                <a:lnTo>
                  <a:pt x="352226" y="533400"/>
                </a:lnTo>
                <a:lnTo>
                  <a:pt x="399436" y="533400"/>
                </a:lnTo>
                <a:lnTo>
                  <a:pt x="446273" y="546100"/>
                </a:lnTo>
                <a:lnTo>
                  <a:pt x="492674" y="571500"/>
                </a:lnTo>
                <a:lnTo>
                  <a:pt x="583910" y="596900"/>
                </a:lnTo>
                <a:lnTo>
                  <a:pt x="672637" y="647700"/>
                </a:lnTo>
                <a:lnTo>
                  <a:pt x="715901" y="673100"/>
                </a:lnTo>
                <a:lnTo>
                  <a:pt x="758346" y="698500"/>
                </a:lnTo>
                <a:lnTo>
                  <a:pt x="799908" y="723900"/>
                </a:lnTo>
                <a:lnTo>
                  <a:pt x="840526" y="749300"/>
                </a:lnTo>
                <a:lnTo>
                  <a:pt x="880134" y="787400"/>
                </a:lnTo>
                <a:lnTo>
                  <a:pt x="918669" y="825500"/>
                </a:lnTo>
                <a:lnTo>
                  <a:pt x="1031966" y="927100"/>
                </a:lnTo>
                <a:lnTo>
                  <a:pt x="1032766" y="927100"/>
                </a:lnTo>
                <a:lnTo>
                  <a:pt x="1069720" y="965200"/>
                </a:lnTo>
                <a:lnTo>
                  <a:pt x="1104797" y="1003300"/>
                </a:lnTo>
                <a:lnTo>
                  <a:pt x="1137995" y="1041400"/>
                </a:lnTo>
                <a:lnTo>
                  <a:pt x="1169311" y="1079500"/>
                </a:lnTo>
                <a:lnTo>
                  <a:pt x="1198742" y="1117600"/>
                </a:lnTo>
                <a:lnTo>
                  <a:pt x="1226288" y="1155699"/>
                </a:lnTo>
                <a:lnTo>
                  <a:pt x="1251944" y="1193799"/>
                </a:lnTo>
                <a:lnTo>
                  <a:pt x="1275709" y="1244599"/>
                </a:lnTo>
                <a:lnTo>
                  <a:pt x="1297579" y="1282699"/>
                </a:lnTo>
                <a:lnTo>
                  <a:pt x="1317554" y="1333499"/>
                </a:lnTo>
                <a:lnTo>
                  <a:pt x="1335629" y="1371599"/>
                </a:lnTo>
                <a:lnTo>
                  <a:pt x="1351803" y="1422399"/>
                </a:lnTo>
                <a:lnTo>
                  <a:pt x="1366074" y="1460499"/>
                </a:lnTo>
                <a:lnTo>
                  <a:pt x="1378438" y="1511299"/>
                </a:lnTo>
                <a:lnTo>
                  <a:pt x="1388894" y="1562099"/>
                </a:lnTo>
                <a:lnTo>
                  <a:pt x="1397438" y="1612899"/>
                </a:lnTo>
                <a:lnTo>
                  <a:pt x="1404070" y="1650999"/>
                </a:lnTo>
                <a:lnTo>
                  <a:pt x="1408785" y="1701799"/>
                </a:lnTo>
                <a:lnTo>
                  <a:pt x="1411582" y="1752599"/>
                </a:lnTo>
                <a:lnTo>
                  <a:pt x="1412457" y="1803399"/>
                </a:lnTo>
                <a:lnTo>
                  <a:pt x="1411406" y="1841499"/>
                </a:lnTo>
                <a:lnTo>
                  <a:pt x="1408424" y="1892299"/>
                </a:lnTo>
                <a:lnTo>
                  <a:pt x="1403509" y="1943099"/>
                </a:lnTo>
                <a:lnTo>
                  <a:pt x="1396660" y="1993899"/>
                </a:lnTo>
                <a:lnTo>
                  <a:pt x="1387873" y="2044699"/>
                </a:lnTo>
                <a:lnTo>
                  <a:pt x="1377147" y="2082799"/>
                </a:lnTo>
                <a:lnTo>
                  <a:pt x="1364478" y="2133599"/>
                </a:lnTo>
                <a:lnTo>
                  <a:pt x="1349865" y="2184399"/>
                </a:lnTo>
                <a:lnTo>
                  <a:pt x="1333305" y="2222499"/>
                </a:lnTo>
                <a:lnTo>
                  <a:pt x="1314795" y="2273299"/>
                </a:lnTo>
                <a:lnTo>
                  <a:pt x="1294334" y="2311399"/>
                </a:lnTo>
                <a:lnTo>
                  <a:pt x="1271919" y="2362199"/>
                </a:lnTo>
                <a:lnTo>
                  <a:pt x="1247547" y="2400299"/>
                </a:lnTo>
                <a:lnTo>
                  <a:pt x="1221216" y="2451099"/>
                </a:lnTo>
                <a:lnTo>
                  <a:pt x="1192923" y="2489199"/>
                </a:lnTo>
                <a:lnTo>
                  <a:pt x="1162667" y="2527299"/>
                </a:lnTo>
                <a:lnTo>
                  <a:pt x="1130445" y="2565399"/>
                </a:lnTo>
                <a:lnTo>
                  <a:pt x="1096253" y="2603499"/>
                </a:lnTo>
                <a:lnTo>
                  <a:pt x="1095504" y="2603499"/>
                </a:lnTo>
                <a:lnTo>
                  <a:pt x="0" y="3784600"/>
                </a:lnTo>
                <a:lnTo>
                  <a:pt x="0" y="3949700"/>
                </a:lnTo>
                <a:lnTo>
                  <a:pt x="1176174" y="2679699"/>
                </a:lnTo>
                <a:lnTo>
                  <a:pt x="1176911" y="2679699"/>
                </a:lnTo>
                <a:lnTo>
                  <a:pt x="1210721" y="2641600"/>
                </a:lnTo>
                <a:lnTo>
                  <a:pt x="1242775" y="2603499"/>
                </a:lnTo>
                <a:lnTo>
                  <a:pt x="1273073" y="2565399"/>
                </a:lnTo>
                <a:lnTo>
                  <a:pt x="1301619" y="2514599"/>
                </a:lnTo>
                <a:lnTo>
                  <a:pt x="1328414" y="2476499"/>
                </a:lnTo>
                <a:lnTo>
                  <a:pt x="1353460" y="2438399"/>
                </a:lnTo>
                <a:lnTo>
                  <a:pt x="1376760" y="2400299"/>
                </a:lnTo>
                <a:lnTo>
                  <a:pt x="1398314" y="2349499"/>
                </a:lnTo>
                <a:lnTo>
                  <a:pt x="1418125" y="2311399"/>
                </a:lnTo>
                <a:lnTo>
                  <a:pt x="1436195" y="2260599"/>
                </a:lnTo>
                <a:lnTo>
                  <a:pt x="1452526" y="2209799"/>
                </a:lnTo>
                <a:lnTo>
                  <a:pt x="1467120" y="2171699"/>
                </a:lnTo>
                <a:lnTo>
                  <a:pt x="1479978" y="2120899"/>
                </a:lnTo>
                <a:lnTo>
                  <a:pt x="1491103" y="2082799"/>
                </a:lnTo>
                <a:lnTo>
                  <a:pt x="1500497" y="2031999"/>
                </a:lnTo>
                <a:lnTo>
                  <a:pt x="1508162" y="1981199"/>
                </a:lnTo>
                <a:lnTo>
                  <a:pt x="1514099" y="1943099"/>
                </a:lnTo>
                <a:lnTo>
                  <a:pt x="1518310" y="1892299"/>
                </a:lnTo>
                <a:lnTo>
                  <a:pt x="1520798" y="1841499"/>
                </a:lnTo>
                <a:lnTo>
                  <a:pt x="1521564" y="1790699"/>
                </a:lnTo>
                <a:lnTo>
                  <a:pt x="1520611" y="1752599"/>
                </a:lnTo>
                <a:lnTo>
                  <a:pt x="1517935" y="1701799"/>
                </a:lnTo>
                <a:lnTo>
                  <a:pt x="1513539" y="1650999"/>
                </a:lnTo>
                <a:lnTo>
                  <a:pt x="1507426" y="1600199"/>
                </a:lnTo>
                <a:lnTo>
                  <a:pt x="1499597" y="1562099"/>
                </a:lnTo>
                <a:lnTo>
                  <a:pt x="1490055" y="1511299"/>
                </a:lnTo>
                <a:lnTo>
                  <a:pt x="1478802" y="1460499"/>
                </a:lnTo>
                <a:lnTo>
                  <a:pt x="1465839" y="1422399"/>
                </a:lnTo>
                <a:lnTo>
                  <a:pt x="1451169" y="1371599"/>
                </a:lnTo>
                <a:lnTo>
                  <a:pt x="1434794" y="1333499"/>
                </a:lnTo>
                <a:lnTo>
                  <a:pt x="1416714" y="1282699"/>
                </a:lnTo>
                <a:lnTo>
                  <a:pt x="1396934" y="1244599"/>
                </a:lnTo>
                <a:lnTo>
                  <a:pt x="1375454" y="1193799"/>
                </a:lnTo>
                <a:lnTo>
                  <a:pt x="1352276" y="1155699"/>
                </a:lnTo>
                <a:lnTo>
                  <a:pt x="1327403" y="1117600"/>
                </a:lnTo>
                <a:lnTo>
                  <a:pt x="1300836" y="1066800"/>
                </a:lnTo>
                <a:lnTo>
                  <a:pt x="1272578" y="1028700"/>
                </a:lnTo>
                <a:lnTo>
                  <a:pt x="1242630" y="990600"/>
                </a:lnTo>
                <a:lnTo>
                  <a:pt x="1210994" y="952500"/>
                </a:lnTo>
                <a:lnTo>
                  <a:pt x="1177673" y="914400"/>
                </a:lnTo>
                <a:lnTo>
                  <a:pt x="1142668" y="876300"/>
                </a:lnTo>
                <a:lnTo>
                  <a:pt x="1105982" y="838200"/>
                </a:lnTo>
                <a:lnTo>
                  <a:pt x="1105169" y="838200"/>
                </a:lnTo>
                <a:lnTo>
                  <a:pt x="992672" y="736600"/>
                </a:lnTo>
                <a:lnTo>
                  <a:pt x="954599" y="711200"/>
                </a:lnTo>
                <a:lnTo>
                  <a:pt x="915617" y="673100"/>
                </a:lnTo>
                <a:lnTo>
                  <a:pt x="875726" y="647700"/>
                </a:lnTo>
                <a:lnTo>
                  <a:pt x="834978" y="609600"/>
                </a:lnTo>
                <a:lnTo>
                  <a:pt x="793423" y="584200"/>
                </a:lnTo>
                <a:lnTo>
                  <a:pt x="708102" y="533400"/>
                </a:lnTo>
                <a:lnTo>
                  <a:pt x="664438" y="520700"/>
                </a:lnTo>
                <a:lnTo>
                  <a:pt x="620173" y="495300"/>
                </a:lnTo>
                <a:lnTo>
                  <a:pt x="575359" y="482600"/>
                </a:lnTo>
                <a:lnTo>
                  <a:pt x="530047" y="457200"/>
                </a:lnTo>
                <a:lnTo>
                  <a:pt x="391638" y="419100"/>
                </a:lnTo>
                <a:lnTo>
                  <a:pt x="344848" y="419100"/>
                </a:lnTo>
                <a:lnTo>
                  <a:pt x="297817" y="406400"/>
                </a:lnTo>
                <a:lnTo>
                  <a:pt x="250597" y="406400"/>
                </a:lnTo>
                <a:lnTo>
                  <a:pt x="203239" y="393700"/>
                </a:lnTo>
                <a:close/>
              </a:path>
              <a:path w="1911985" h="4508500">
                <a:moveTo>
                  <a:pt x="267285" y="596900"/>
                </a:moveTo>
                <a:lnTo>
                  <a:pt x="0" y="596900"/>
                </a:lnTo>
                <a:lnTo>
                  <a:pt x="0" y="698500"/>
                </a:lnTo>
                <a:lnTo>
                  <a:pt x="214979" y="698500"/>
                </a:lnTo>
                <a:lnTo>
                  <a:pt x="309441" y="723900"/>
                </a:lnTo>
                <a:lnTo>
                  <a:pt x="356179" y="723900"/>
                </a:lnTo>
                <a:lnTo>
                  <a:pt x="402472" y="736600"/>
                </a:lnTo>
                <a:lnTo>
                  <a:pt x="448231" y="762000"/>
                </a:lnTo>
                <a:lnTo>
                  <a:pt x="493367" y="774700"/>
                </a:lnTo>
                <a:lnTo>
                  <a:pt x="537793" y="800100"/>
                </a:lnTo>
                <a:lnTo>
                  <a:pt x="581419" y="812800"/>
                </a:lnTo>
                <a:lnTo>
                  <a:pt x="624157" y="838200"/>
                </a:lnTo>
                <a:lnTo>
                  <a:pt x="665920" y="863600"/>
                </a:lnTo>
                <a:lnTo>
                  <a:pt x="706618" y="901700"/>
                </a:lnTo>
                <a:lnTo>
                  <a:pt x="746164" y="927100"/>
                </a:lnTo>
                <a:lnTo>
                  <a:pt x="784468" y="965200"/>
                </a:lnTo>
                <a:lnTo>
                  <a:pt x="786043" y="965200"/>
                </a:lnTo>
                <a:lnTo>
                  <a:pt x="899314" y="1066800"/>
                </a:lnTo>
                <a:lnTo>
                  <a:pt x="935897" y="1104900"/>
                </a:lnTo>
                <a:lnTo>
                  <a:pt x="970263" y="1143000"/>
                </a:lnTo>
                <a:lnTo>
                  <a:pt x="1002407" y="1181100"/>
                </a:lnTo>
                <a:lnTo>
                  <a:pt x="1032328" y="1219199"/>
                </a:lnTo>
                <a:lnTo>
                  <a:pt x="1060020" y="1257299"/>
                </a:lnTo>
                <a:lnTo>
                  <a:pt x="1085481" y="1295400"/>
                </a:lnTo>
                <a:lnTo>
                  <a:pt x="1108707" y="1346199"/>
                </a:lnTo>
                <a:lnTo>
                  <a:pt x="1129696" y="1384299"/>
                </a:lnTo>
                <a:lnTo>
                  <a:pt x="1148442" y="1435099"/>
                </a:lnTo>
                <a:lnTo>
                  <a:pt x="1164944" y="1473199"/>
                </a:lnTo>
                <a:lnTo>
                  <a:pt x="1179197" y="1523999"/>
                </a:lnTo>
                <a:lnTo>
                  <a:pt x="1191197" y="1574799"/>
                </a:lnTo>
                <a:lnTo>
                  <a:pt x="1200943" y="1612899"/>
                </a:lnTo>
                <a:lnTo>
                  <a:pt x="1208429" y="1663699"/>
                </a:lnTo>
                <a:lnTo>
                  <a:pt x="1213653" y="1714499"/>
                </a:lnTo>
                <a:lnTo>
                  <a:pt x="1216611" y="1752599"/>
                </a:lnTo>
                <a:lnTo>
                  <a:pt x="1217300" y="1803399"/>
                </a:lnTo>
                <a:lnTo>
                  <a:pt x="1215717" y="1854199"/>
                </a:lnTo>
                <a:lnTo>
                  <a:pt x="1211857" y="1904999"/>
                </a:lnTo>
                <a:lnTo>
                  <a:pt x="1205718" y="1943099"/>
                </a:lnTo>
                <a:lnTo>
                  <a:pt x="1197297" y="1993899"/>
                </a:lnTo>
                <a:lnTo>
                  <a:pt x="1186589" y="2044699"/>
                </a:lnTo>
                <a:lnTo>
                  <a:pt x="1173591" y="2095499"/>
                </a:lnTo>
                <a:lnTo>
                  <a:pt x="1158301" y="2133599"/>
                </a:lnTo>
                <a:lnTo>
                  <a:pt x="1140714" y="2184399"/>
                </a:lnTo>
                <a:lnTo>
                  <a:pt x="1120826" y="2222499"/>
                </a:lnTo>
                <a:lnTo>
                  <a:pt x="1098636" y="2273299"/>
                </a:lnTo>
                <a:lnTo>
                  <a:pt x="1074138" y="2311399"/>
                </a:lnTo>
                <a:lnTo>
                  <a:pt x="1047330" y="2349499"/>
                </a:lnTo>
                <a:lnTo>
                  <a:pt x="1018209" y="2400299"/>
                </a:lnTo>
                <a:lnTo>
                  <a:pt x="986770" y="2438399"/>
                </a:lnTo>
                <a:lnTo>
                  <a:pt x="953010" y="2476499"/>
                </a:lnTo>
                <a:lnTo>
                  <a:pt x="0" y="3505200"/>
                </a:lnTo>
                <a:lnTo>
                  <a:pt x="0" y="3657600"/>
                </a:lnTo>
                <a:lnTo>
                  <a:pt x="1032969" y="2552699"/>
                </a:lnTo>
                <a:lnTo>
                  <a:pt x="1068314" y="2501899"/>
                </a:lnTo>
                <a:lnTo>
                  <a:pt x="1101376" y="2463799"/>
                </a:lnTo>
                <a:lnTo>
                  <a:pt x="1132160" y="2425699"/>
                </a:lnTo>
                <a:lnTo>
                  <a:pt x="1160669" y="2374899"/>
                </a:lnTo>
                <a:lnTo>
                  <a:pt x="1186904" y="2336799"/>
                </a:lnTo>
                <a:lnTo>
                  <a:pt x="1210871" y="2285999"/>
                </a:lnTo>
                <a:lnTo>
                  <a:pt x="1232572" y="2247899"/>
                </a:lnTo>
                <a:lnTo>
                  <a:pt x="1252009" y="2197099"/>
                </a:lnTo>
                <a:lnTo>
                  <a:pt x="1269187" y="2146299"/>
                </a:lnTo>
                <a:lnTo>
                  <a:pt x="1284108" y="2095499"/>
                </a:lnTo>
                <a:lnTo>
                  <a:pt x="1296775" y="2057399"/>
                </a:lnTo>
                <a:lnTo>
                  <a:pt x="1307192" y="2006599"/>
                </a:lnTo>
                <a:lnTo>
                  <a:pt x="1315361" y="1955799"/>
                </a:lnTo>
                <a:lnTo>
                  <a:pt x="1321286" y="1904999"/>
                </a:lnTo>
                <a:lnTo>
                  <a:pt x="1324971" y="1854199"/>
                </a:lnTo>
                <a:lnTo>
                  <a:pt x="1326417" y="1803399"/>
                </a:lnTo>
                <a:lnTo>
                  <a:pt x="1325628" y="1752599"/>
                </a:lnTo>
                <a:lnTo>
                  <a:pt x="1322834" y="1701799"/>
                </a:lnTo>
                <a:lnTo>
                  <a:pt x="1318051" y="1663699"/>
                </a:lnTo>
                <a:lnTo>
                  <a:pt x="1311283" y="1612899"/>
                </a:lnTo>
                <a:lnTo>
                  <a:pt x="1302531" y="1562099"/>
                </a:lnTo>
                <a:lnTo>
                  <a:pt x="1291799" y="1523999"/>
                </a:lnTo>
                <a:lnTo>
                  <a:pt x="1279090" y="1473199"/>
                </a:lnTo>
                <a:lnTo>
                  <a:pt x="1264405" y="1435099"/>
                </a:lnTo>
                <a:lnTo>
                  <a:pt x="1247748" y="1384299"/>
                </a:lnTo>
                <a:lnTo>
                  <a:pt x="1229121" y="1346199"/>
                </a:lnTo>
                <a:lnTo>
                  <a:pt x="1208527" y="1295400"/>
                </a:lnTo>
                <a:lnTo>
                  <a:pt x="1185968" y="1257299"/>
                </a:lnTo>
                <a:lnTo>
                  <a:pt x="1161448" y="1219199"/>
                </a:lnTo>
                <a:lnTo>
                  <a:pt x="1134969" y="1181100"/>
                </a:lnTo>
                <a:lnTo>
                  <a:pt x="1106533" y="1130300"/>
                </a:lnTo>
                <a:lnTo>
                  <a:pt x="1076144" y="1092200"/>
                </a:lnTo>
                <a:lnTo>
                  <a:pt x="1043803" y="1054100"/>
                </a:lnTo>
                <a:lnTo>
                  <a:pt x="1009514" y="1028700"/>
                </a:lnTo>
                <a:lnTo>
                  <a:pt x="973279" y="990600"/>
                </a:lnTo>
                <a:lnTo>
                  <a:pt x="861570" y="889000"/>
                </a:lnTo>
                <a:lnTo>
                  <a:pt x="861722" y="889000"/>
                </a:lnTo>
                <a:lnTo>
                  <a:pt x="860008" y="876300"/>
                </a:lnTo>
                <a:lnTo>
                  <a:pt x="819977" y="850900"/>
                </a:lnTo>
                <a:lnTo>
                  <a:pt x="778718" y="812800"/>
                </a:lnTo>
                <a:lnTo>
                  <a:pt x="736312" y="787400"/>
                </a:lnTo>
                <a:lnTo>
                  <a:pt x="692841" y="749300"/>
                </a:lnTo>
                <a:lnTo>
                  <a:pt x="648388" y="723900"/>
                </a:lnTo>
                <a:lnTo>
                  <a:pt x="603036" y="698500"/>
                </a:lnTo>
                <a:lnTo>
                  <a:pt x="556866" y="685800"/>
                </a:lnTo>
                <a:lnTo>
                  <a:pt x="509961" y="660400"/>
                </a:lnTo>
                <a:lnTo>
                  <a:pt x="267285" y="596900"/>
                </a:lnTo>
                <a:close/>
              </a:path>
              <a:path w="1911985" h="4508500">
                <a:moveTo>
                  <a:pt x="535785" y="889000"/>
                </a:moveTo>
                <a:lnTo>
                  <a:pt x="126709" y="889000"/>
                </a:lnTo>
                <a:lnTo>
                  <a:pt x="173782" y="901700"/>
                </a:lnTo>
                <a:lnTo>
                  <a:pt x="220693" y="901700"/>
                </a:lnTo>
                <a:lnTo>
                  <a:pt x="267310" y="914400"/>
                </a:lnTo>
                <a:lnTo>
                  <a:pt x="313501" y="914400"/>
                </a:lnTo>
                <a:lnTo>
                  <a:pt x="359132" y="927100"/>
                </a:lnTo>
                <a:lnTo>
                  <a:pt x="404073" y="952500"/>
                </a:lnTo>
                <a:lnTo>
                  <a:pt x="448191" y="965200"/>
                </a:lnTo>
                <a:lnTo>
                  <a:pt x="491353" y="990600"/>
                </a:lnTo>
                <a:lnTo>
                  <a:pt x="533428" y="1016000"/>
                </a:lnTo>
                <a:lnTo>
                  <a:pt x="574283" y="1041400"/>
                </a:lnTo>
                <a:lnTo>
                  <a:pt x="613785" y="1066800"/>
                </a:lnTo>
                <a:lnTo>
                  <a:pt x="651804" y="1104900"/>
                </a:lnTo>
                <a:lnTo>
                  <a:pt x="653392" y="1104900"/>
                </a:lnTo>
                <a:lnTo>
                  <a:pt x="766676" y="1206499"/>
                </a:lnTo>
                <a:lnTo>
                  <a:pt x="802604" y="1244599"/>
                </a:lnTo>
                <a:lnTo>
                  <a:pt x="835832" y="1282699"/>
                </a:lnTo>
                <a:lnTo>
                  <a:pt x="866354" y="1320799"/>
                </a:lnTo>
                <a:lnTo>
                  <a:pt x="894166" y="1358899"/>
                </a:lnTo>
                <a:lnTo>
                  <a:pt x="919263" y="1409699"/>
                </a:lnTo>
                <a:lnTo>
                  <a:pt x="941638" y="1447799"/>
                </a:lnTo>
                <a:lnTo>
                  <a:pt x="961287" y="1485899"/>
                </a:lnTo>
                <a:lnTo>
                  <a:pt x="978205" y="1536699"/>
                </a:lnTo>
                <a:lnTo>
                  <a:pt x="992386" y="1574799"/>
                </a:lnTo>
                <a:lnTo>
                  <a:pt x="1003825" y="1625599"/>
                </a:lnTo>
                <a:lnTo>
                  <a:pt x="1012518" y="1676399"/>
                </a:lnTo>
                <a:lnTo>
                  <a:pt x="1018458" y="1714499"/>
                </a:lnTo>
                <a:lnTo>
                  <a:pt x="1021641" y="1765299"/>
                </a:lnTo>
                <a:lnTo>
                  <a:pt x="1022064" y="1816099"/>
                </a:lnTo>
                <a:lnTo>
                  <a:pt x="1019720" y="1866899"/>
                </a:lnTo>
                <a:lnTo>
                  <a:pt x="1014604" y="1904999"/>
                </a:lnTo>
                <a:lnTo>
                  <a:pt x="1006710" y="1955799"/>
                </a:lnTo>
                <a:lnTo>
                  <a:pt x="996033" y="2006599"/>
                </a:lnTo>
                <a:lnTo>
                  <a:pt x="982568" y="2044699"/>
                </a:lnTo>
                <a:lnTo>
                  <a:pt x="966311" y="2095499"/>
                </a:lnTo>
                <a:lnTo>
                  <a:pt x="947254" y="2133599"/>
                </a:lnTo>
                <a:lnTo>
                  <a:pt x="925395" y="2184399"/>
                </a:lnTo>
                <a:lnTo>
                  <a:pt x="900726" y="2222499"/>
                </a:lnTo>
                <a:lnTo>
                  <a:pt x="873244" y="2260599"/>
                </a:lnTo>
                <a:lnTo>
                  <a:pt x="842943" y="2298699"/>
                </a:lnTo>
                <a:lnTo>
                  <a:pt x="809818" y="2336799"/>
                </a:lnTo>
                <a:lnTo>
                  <a:pt x="0" y="3213100"/>
                </a:lnTo>
                <a:lnTo>
                  <a:pt x="0" y="3378200"/>
                </a:lnTo>
                <a:lnTo>
                  <a:pt x="924858" y="2374899"/>
                </a:lnTo>
                <a:lnTo>
                  <a:pt x="957171" y="2336799"/>
                </a:lnTo>
                <a:lnTo>
                  <a:pt x="986720" y="2285999"/>
                </a:lnTo>
                <a:lnTo>
                  <a:pt x="1013510" y="2247899"/>
                </a:lnTo>
                <a:lnTo>
                  <a:pt x="1037545" y="2197099"/>
                </a:lnTo>
                <a:lnTo>
                  <a:pt x="1058830" y="2158999"/>
                </a:lnTo>
                <a:lnTo>
                  <a:pt x="1077370" y="2108199"/>
                </a:lnTo>
                <a:lnTo>
                  <a:pt x="1093169" y="2057399"/>
                </a:lnTo>
                <a:lnTo>
                  <a:pt x="1106233" y="2006599"/>
                </a:lnTo>
                <a:lnTo>
                  <a:pt x="1116564" y="1955799"/>
                </a:lnTo>
                <a:lnTo>
                  <a:pt x="1124169" y="1917699"/>
                </a:lnTo>
                <a:lnTo>
                  <a:pt x="1129052" y="1866899"/>
                </a:lnTo>
                <a:lnTo>
                  <a:pt x="1131218" y="1816099"/>
                </a:lnTo>
                <a:lnTo>
                  <a:pt x="1130670" y="1765299"/>
                </a:lnTo>
                <a:lnTo>
                  <a:pt x="1127412" y="1714499"/>
                </a:lnTo>
                <a:lnTo>
                  <a:pt x="1121449" y="1663699"/>
                </a:lnTo>
                <a:lnTo>
                  <a:pt x="1112786" y="1612899"/>
                </a:lnTo>
                <a:lnTo>
                  <a:pt x="1101428" y="1562099"/>
                </a:lnTo>
                <a:lnTo>
                  <a:pt x="1087380" y="1511299"/>
                </a:lnTo>
                <a:lnTo>
                  <a:pt x="1070646" y="1473199"/>
                </a:lnTo>
                <a:lnTo>
                  <a:pt x="1051230" y="1422399"/>
                </a:lnTo>
                <a:lnTo>
                  <a:pt x="1029138" y="1371599"/>
                </a:lnTo>
                <a:lnTo>
                  <a:pt x="1004375" y="1333499"/>
                </a:lnTo>
                <a:lnTo>
                  <a:pt x="976944" y="1295400"/>
                </a:lnTo>
                <a:lnTo>
                  <a:pt x="946850" y="1244599"/>
                </a:lnTo>
                <a:lnTo>
                  <a:pt x="914099" y="1206499"/>
                </a:lnTo>
                <a:lnTo>
                  <a:pt x="878694" y="1168399"/>
                </a:lnTo>
                <a:lnTo>
                  <a:pt x="840640" y="1130300"/>
                </a:lnTo>
                <a:lnTo>
                  <a:pt x="728919" y="1028700"/>
                </a:lnTo>
                <a:lnTo>
                  <a:pt x="727344" y="1028700"/>
                </a:lnTo>
                <a:lnTo>
                  <a:pt x="687198" y="990600"/>
                </a:lnTo>
                <a:lnTo>
                  <a:pt x="645583" y="952500"/>
                </a:lnTo>
                <a:lnTo>
                  <a:pt x="602621" y="927100"/>
                </a:lnTo>
                <a:lnTo>
                  <a:pt x="558432" y="901700"/>
                </a:lnTo>
                <a:lnTo>
                  <a:pt x="535785" y="889000"/>
                </a:lnTo>
                <a:close/>
              </a:path>
              <a:path w="1911985" h="4508500">
                <a:moveTo>
                  <a:pt x="490372" y="1092200"/>
                </a:moveTo>
                <a:lnTo>
                  <a:pt x="179852" y="1092200"/>
                </a:lnTo>
                <a:lnTo>
                  <a:pt x="225889" y="1104900"/>
                </a:lnTo>
                <a:lnTo>
                  <a:pt x="271391" y="1104900"/>
                </a:lnTo>
                <a:lnTo>
                  <a:pt x="316135" y="1130300"/>
                </a:lnTo>
                <a:lnTo>
                  <a:pt x="359901" y="1143000"/>
                </a:lnTo>
                <a:lnTo>
                  <a:pt x="402466" y="1168399"/>
                </a:lnTo>
                <a:lnTo>
                  <a:pt x="443609" y="1193799"/>
                </a:lnTo>
                <a:lnTo>
                  <a:pt x="483108" y="1219199"/>
                </a:lnTo>
                <a:lnTo>
                  <a:pt x="520740" y="1244599"/>
                </a:lnTo>
                <a:lnTo>
                  <a:pt x="634011" y="1358899"/>
                </a:lnTo>
                <a:lnTo>
                  <a:pt x="668938" y="1384299"/>
                </a:lnTo>
                <a:lnTo>
                  <a:pt x="700376" y="1422399"/>
                </a:lnTo>
                <a:lnTo>
                  <a:pt x="728357" y="1460499"/>
                </a:lnTo>
                <a:lnTo>
                  <a:pt x="752870" y="1511299"/>
                </a:lnTo>
                <a:lnTo>
                  <a:pt x="773908" y="1549399"/>
                </a:lnTo>
                <a:lnTo>
                  <a:pt x="791463" y="1587499"/>
                </a:lnTo>
                <a:lnTo>
                  <a:pt x="816085" y="1676399"/>
                </a:lnTo>
                <a:lnTo>
                  <a:pt x="823137" y="1727199"/>
                </a:lnTo>
                <a:lnTo>
                  <a:pt x="826670" y="1777999"/>
                </a:lnTo>
                <a:lnTo>
                  <a:pt x="826680" y="1816099"/>
                </a:lnTo>
                <a:lnTo>
                  <a:pt x="823154" y="1866899"/>
                </a:lnTo>
                <a:lnTo>
                  <a:pt x="816083" y="1917699"/>
                </a:lnTo>
                <a:lnTo>
                  <a:pt x="791272" y="2006599"/>
                </a:lnTo>
                <a:lnTo>
                  <a:pt x="773516" y="2044699"/>
                </a:lnTo>
                <a:lnTo>
                  <a:pt x="752182" y="2082799"/>
                </a:lnTo>
                <a:lnTo>
                  <a:pt x="727261" y="2133599"/>
                </a:lnTo>
                <a:lnTo>
                  <a:pt x="698745" y="2171699"/>
                </a:lnTo>
                <a:lnTo>
                  <a:pt x="666625" y="2209799"/>
                </a:lnTo>
                <a:lnTo>
                  <a:pt x="0" y="2921000"/>
                </a:lnTo>
                <a:lnTo>
                  <a:pt x="0" y="3086100"/>
                </a:lnTo>
                <a:lnTo>
                  <a:pt x="746572" y="2285999"/>
                </a:lnTo>
                <a:lnTo>
                  <a:pt x="781282" y="2235199"/>
                </a:lnTo>
                <a:lnTo>
                  <a:pt x="812434" y="2197099"/>
                </a:lnTo>
                <a:lnTo>
                  <a:pt x="840076" y="2158999"/>
                </a:lnTo>
                <a:lnTo>
                  <a:pt x="864213" y="2108199"/>
                </a:lnTo>
                <a:lnTo>
                  <a:pt x="884854" y="2057399"/>
                </a:lnTo>
                <a:lnTo>
                  <a:pt x="902007" y="2019299"/>
                </a:lnTo>
                <a:lnTo>
                  <a:pt x="915678" y="1968499"/>
                </a:lnTo>
                <a:lnTo>
                  <a:pt x="925875" y="1917699"/>
                </a:lnTo>
                <a:lnTo>
                  <a:pt x="932606" y="1866899"/>
                </a:lnTo>
                <a:lnTo>
                  <a:pt x="935878" y="1816099"/>
                </a:lnTo>
                <a:lnTo>
                  <a:pt x="935700" y="1765299"/>
                </a:lnTo>
                <a:lnTo>
                  <a:pt x="932077" y="1714499"/>
                </a:lnTo>
                <a:lnTo>
                  <a:pt x="925015" y="1676399"/>
                </a:lnTo>
                <a:lnTo>
                  <a:pt x="914523" y="1625599"/>
                </a:lnTo>
                <a:lnTo>
                  <a:pt x="900608" y="1574799"/>
                </a:lnTo>
                <a:lnTo>
                  <a:pt x="883277" y="1523999"/>
                </a:lnTo>
                <a:lnTo>
                  <a:pt x="862539" y="1485899"/>
                </a:lnTo>
                <a:lnTo>
                  <a:pt x="838401" y="1435099"/>
                </a:lnTo>
                <a:lnTo>
                  <a:pt x="810870" y="1396999"/>
                </a:lnTo>
                <a:lnTo>
                  <a:pt x="779955" y="1346199"/>
                </a:lnTo>
                <a:lnTo>
                  <a:pt x="745663" y="1308099"/>
                </a:lnTo>
                <a:lnTo>
                  <a:pt x="708002" y="1269999"/>
                </a:lnTo>
                <a:lnTo>
                  <a:pt x="594718" y="1168399"/>
                </a:lnTo>
                <a:lnTo>
                  <a:pt x="554400" y="1130300"/>
                </a:lnTo>
                <a:lnTo>
                  <a:pt x="512257" y="1104900"/>
                </a:lnTo>
                <a:lnTo>
                  <a:pt x="490372" y="1092200"/>
                </a:lnTo>
                <a:close/>
              </a:path>
              <a:path w="1911985" h="4508500">
                <a:moveTo>
                  <a:pt x="421409" y="1282699"/>
                </a:moveTo>
                <a:lnTo>
                  <a:pt x="146853" y="1282699"/>
                </a:lnTo>
                <a:lnTo>
                  <a:pt x="249522" y="1308099"/>
                </a:lnTo>
                <a:lnTo>
                  <a:pt x="298462" y="1333499"/>
                </a:lnTo>
                <a:lnTo>
                  <a:pt x="344885" y="1358899"/>
                </a:lnTo>
                <a:lnTo>
                  <a:pt x="388101" y="1396999"/>
                </a:lnTo>
                <a:lnTo>
                  <a:pt x="499811" y="1498599"/>
                </a:lnTo>
                <a:lnTo>
                  <a:pt x="501385" y="1498599"/>
                </a:lnTo>
                <a:lnTo>
                  <a:pt x="539494" y="1536699"/>
                </a:lnTo>
                <a:lnTo>
                  <a:pt x="571098" y="1587499"/>
                </a:lnTo>
                <a:lnTo>
                  <a:pt x="596170" y="1625599"/>
                </a:lnTo>
                <a:lnTo>
                  <a:pt x="614684" y="1676399"/>
                </a:lnTo>
                <a:lnTo>
                  <a:pt x="626613" y="1727199"/>
                </a:lnTo>
                <a:lnTo>
                  <a:pt x="631929" y="1777999"/>
                </a:lnTo>
                <a:lnTo>
                  <a:pt x="630631" y="1828799"/>
                </a:lnTo>
                <a:lnTo>
                  <a:pt x="622747" y="1879599"/>
                </a:lnTo>
                <a:lnTo>
                  <a:pt x="608253" y="1930399"/>
                </a:lnTo>
                <a:lnTo>
                  <a:pt x="587122" y="1981199"/>
                </a:lnTo>
                <a:lnTo>
                  <a:pt x="559331" y="2031999"/>
                </a:lnTo>
                <a:lnTo>
                  <a:pt x="524855" y="2070099"/>
                </a:lnTo>
                <a:lnTo>
                  <a:pt x="523407" y="2070099"/>
                </a:lnTo>
                <a:lnTo>
                  <a:pt x="0" y="2641600"/>
                </a:lnTo>
                <a:lnTo>
                  <a:pt x="0" y="2794000"/>
                </a:lnTo>
                <a:lnTo>
                  <a:pt x="601931" y="2146299"/>
                </a:lnTo>
                <a:lnTo>
                  <a:pt x="603392" y="2146299"/>
                </a:lnTo>
                <a:lnTo>
                  <a:pt x="637404" y="2108199"/>
                </a:lnTo>
                <a:lnTo>
                  <a:pt x="666585" y="2070099"/>
                </a:lnTo>
                <a:lnTo>
                  <a:pt x="690946" y="2019299"/>
                </a:lnTo>
                <a:lnTo>
                  <a:pt x="710504" y="1968499"/>
                </a:lnTo>
                <a:lnTo>
                  <a:pt x="725270" y="1930399"/>
                </a:lnTo>
                <a:lnTo>
                  <a:pt x="735258" y="1879599"/>
                </a:lnTo>
                <a:lnTo>
                  <a:pt x="740483" y="1828799"/>
                </a:lnTo>
                <a:lnTo>
                  <a:pt x="740958" y="1777999"/>
                </a:lnTo>
                <a:lnTo>
                  <a:pt x="736720" y="1727199"/>
                </a:lnTo>
                <a:lnTo>
                  <a:pt x="727806" y="1676399"/>
                </a:lnTo>
                <a:lnTo>
                  <a:pt x="714230" y="1625599"/>
                </a:lnTo>
                <a:lnTo>
                  <a:pt x="696005" y="1587499"/>
                </a:lnTo>
                <a:lnTo>
                  <a:pt x="673146" y="1536699"/>
                </a:lnTo>
                <a:lnTo>
                  <a:pt x="645666" y="1498599"/>
                </a:lnTo>
                <a:lnTo>
                  <a:pt x="613579" y="1460499"/>
                </a:lnTo>
                <a:lnTo>
                  <a:pt x="576900" y="1422399"/>
                </a:lnTo>
                <a:lnTo>
                  <a:pt x="575337" y="1422399"/>
                </a:lnTo>
                <a:lnTo>
                  <a:pt x="462066" y="1308099"/>
                </a:lnTo>
                <a:lnTo>
                  <a:pt x="421409" y="1282699"/>
                </a:lnTo>
                <a:close/>
              </a:path>
              <a:path w="1911985" h="4508500">
                <a:moveTo>
                  <a:pt x="189720" y="1181100"/>
                </a:moveTo>
                <a:lnTo>
                  <a:pt x="0" y="1181100"/>
                </a:lnTo>
                <a:lnTo>
                  <a:pt x="0" y="1295400"/>
                </a:lnTo>
                <a:lnTo>
                  <a:pt x="42515" y="1282699"/>
                </a:lnTo>
                <a:lnTo>
                  <a:pt x="421409" y="1282699"/>
                </a:lnTo>
                <a:lnTo>
                  <a:pt x="378367" y="1244599"/>
                </a:lnTo>
                <a:lnTo>
                  <a:pt x="333310" y="1219199"/>
                </a:lnTo>
                <a:lnTo>
                  <a:pt x="189720" y="1181100"/>
                </a:lnTo>
                <a:close/>
              </a:path>
              <a:path w="1911985" h="4508500">
                <a:moveTo>
                  <a:pt x="90655" y="1168399"/>
                </a:moveTo>
                <a:lnTo>
                  <a:pt x="41150" y="1181100"/>
                </a:lnTo>
                <a:lnTo>
                  <a:pt x="140276" y="1181100"/>
                </a:lnTo>
                <a:lnTo>
                  <a:pt x="90655" y="1168399"/>
                </a:lnTo>
                <a:close/>
              </a:path>
              <a:path w="1911985" h="4508500">
                <a:moveTo>
                  <a:pt x="182636" y="977900"/>
                </a:moveTo>
                <a:lnTo>
                  <a:pt x="33551" y="977900"/>
                </a:lnTo>
                <a:lnTo>
                  <a:pt x="0" y="990600"/>
                </a:lnTo>
                <a:lnTo>
                  <a:pt x="0" y="1104900"/>
                </a:lnTo>
                <a:lnTo>
                  <a:pt x="40813" y="1092200"/>
                </a:lnTo>
                <a:lnTo>
                  <a:pt x="490372" y="1092200"/>
                </a:lnTo>
                <a:lnTo>
                  <a:pt x="468486" y="1079500"/>
                </a:lnTo>
                <a:lnTo>
                  <a:pt x="423282" y="1054100"/>
                </a:lnTo>
                <a:lnTo>
                  <a:pt x="376842" y="1028700"/>
                </a:lnTo>
                <a:lnTo>
                  <a:pt x="182636" y="977900"/>
                </a:lnTo>
                <a:close/>
              </a:path>
              <a:path w="1911985" h="4508500">
                <a:moveTo>
                  <a:pt x="224953" y="787400"/>
                </a:moveTo>
                <a:lnTo>
                  <a:pt x="0" y="787400"/>
                </a:lnTo>
                <a:lnTo>
                  <a:pt x="0" y="901700"/>
                </a:lnTo>
                <a:lnTo>
                  <a:pt x="32501" y="901700"/>
                </a:lnTo>
                <a:lnTo>
                  <a:pt x="79606" y="889000"/>
                </a:lnTo>
                <a:lnTo>
                  <a:pt x="535785" y="889000"/>
                </a:lnTo>
                <a:lnTo>
                  <a:pt x="513138" y="876300"/>
                </a:lnTo>
                <a:lnTo>
                  <a:pt x="466860" y="850900"/>
                </a:lnTo>
                <a:lnTo>
                  <a:pt x="224953" y="787400"/>
                </a:lnTo>
                <a:close/>
              </a:path>
              <a:path w="1911985" h="4508500">
                <a:moveTo>
                  <a:pt x="167948" y="584200"/>
                </a:moveTo>
                <a:lnTo>
                  <a:pt x="68303" y="584200"/>
                </a:lnTo>
                <a:lnTo>
                  <a:pt x="18649" y="596900"/>
                </a:lnTo>
                <a:lnTo>
                  <a:pt x="217696" y="596900"/>
                </a:lnTo>
                <a:lnTo>
                  <a:pt x="167948" y="584200"/>
                </a:lnTo>
                <a:close/>
              </a:path>
              <a:path w="1911985" h="4508500">
                <a:moveTo>
                  <a:pt x="244444" y="203200"/>
                </a:moveTo>
                <a:lnTo>
                  <a:pt x="0" y="203200"/>
                </a:lnTo>
                <a:lnTo>
                  <a:pt x="0" y="317500"/>
                </a:lnTo>
                <a:lnTo>
                  <a:pt x="8954" y="317500"/>
                </a:lnTo>
                <a:lnTo>
                  <a:pt x="57228" y="304800"/>
                </a:lnTo>
                <a:lnTo>
                  <a:pt x="664695" y="304800"/>
                </a:lnTo>
                <a:lnTo>
                  <a:pt x="619295" y="292100"/>
                </a:lnTo>
                <a:lnTo>
                  <a:pt x="573479" y="266700"/>
                </a:lnTo>
                <a:lnTo>
                  <a:pt x="433931" y="228600"/>
                </a:lnTo>
                <a:lnTo>
                  <a:pt x="386847" y="228600"/>
                </a:lnTo>
                <a:lnTo>
                  <a:pt x="339545" y="215900"/>
                </a:lnTo>
                <a:lnTo>
                  <a:pt x="292064" y="215900"/>
                </a:lnTo>
                <a:lnTo>
                  <a:pt x="244444" y="20320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0"/>
            <a:ext cx="3158837" cy="80976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5B7C03AB-4F09-A55D-CFDD-6BFB5476B63B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3144982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Региональные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фестивали ГТО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D7CD323B-ADB4-5E4F-DB5B-2E54966E1385}"/>
              </a:ext>
            </a:extLst>
          </p:cNvPr>
          <p:cNvGrpSpPr/>
          <p:nvPr/>
        </p:nvGrpSpPr>
        <p:grpSpPr>
          <a:xfrm>
            <a:off x="-3500" y="6227690"/>
            <a:ext cx="12192668" cy="630310"/>
            <a:chOff x="-3500" y="6227690"/>
            <a:chExt cx="12192668" cy="630310"/>
          </a:xfrm>
        </p:grpSpPr>
        <p:sp>
          <p:nvSpPr>
            <p:cNvPr id="11" name="Номер слайда 1">
              <a:extLst>
                <a:ext uri="{FF2B5EF4-FFF2-40B4-BE49-F238E27FC236}">
                  <a16:creationId xmlns:a16="http://schemas.microsoft.com/office/drawing/2014/main" id="{B7D82BF3-CBB2-921D-6971-FE700D6689A7}"/>
                </a:ext>
              </a:extLst>
            </p:cNvPr>
            <p:cNvSpPr txBox="1">
              <a:spLocks/>
            </p:cNvSpPr>
            <p:nvPr/>
          </p:nvSpPr>
          <p:spPr>
            <a:xfrm>
              <a:off x="11071638" y="6461365"/>
              <a:ext cx="675985" cy="241511"/>
            </a:xfrm>
            <a:prstGeom prst="rect">
              <a:avLst/>
            </a:prstGeom>
          </p:spPr>
          <p:txBody>
            <a:bodyPr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268">
                <a:spcBef>
                  <a:spcPts val="99"/>
                </a:spcBef>
              </a:pPr>
              <a:fld id="{81D60167-4931-47E6-BA6A-407CBD079E47}" type="slidenum">
                <a:rPr lang="ru-RU" smtClean="0"/>
                <a:pPr marL="25268">
                  <a:spcBef>
                    <a:spcPts val="99"/>
                  </a:spcBef>
                </a:pPr>
                <a:t>12</a:t>
              </a:fld>
              <a:endParaRPr lang="ru-RU" dirty="0"/>
            </a:p>
          </p:txBody>
        </p:sp>
        <p:sp>
          <p:nvSpPr>
            <p:cNvPr id="12" name="object 31">
              <a:extLst>
                <a:ext uri="{FF2B5EF4-FFF2-40B4-BE49-F238E27FC236}">
                  <a16:creationId xmlns:a16="http://schemas.microsoft.com/office/drawing/2014/main" id="{6B8B290F-6296-0E73-00B9-B2633661A4E3}"/>
                </a:ext>
              </a:extLst>
            </p:cNvPr>
            <p:cNvSpPr/>
            <p:nvPr/>
          </p:nvSpPr>
          <p:spPr>
            <a:xfrm>
              <a:off x="-3500" y="6227690"/>
              <a:ext cx="12192668" cy="630310"/>
            </a:xfrm>
            <a:custGeom>
              <a:avLst/>
              <a:gdLst/>
              <a:ahLst/>
              <a:cxnLst/>
              <a:rect l="l" t="t" r="r" b="b"/>
              <a:pathLst>
                <a:path w="10821670" h="559435">
                  <a:moveTo>
                    <a:pt x="0" y="55115"/>
                  </a:moveTo>
                  <a:lnTo>
                    <a:pt x="0" y="559434"/>
                  </a:lnTo>
                  <a:lnTo>
                    <a:pt x="10821072" y="559434"/>
                  </a:lnTo>
                  <a:lnTo>
                    <a:pt x="10821072" y="231546"/>
                  </a:lnTo>
                  <a:lnTo>
                    <a:pt x="129500" y="231546"/>
                  </a:lnTo>
                  <a:lnTo>
                    <a:pt x="0" y="55115"/>
                  </a:lnTo>
                  <a:close/>
                </a:path>
                <a:path w="10821670" h="559435">
                  <a:moveTo>
                    <a:pt x="299477" y="0"/>
                  </a:moveTo>
                  <a:lnTo>
                    <a:pt x="129500" y="231546"/>
                  </a:lnTo>
                  <a:lnTo>
                    <a:pt x="469428" y="231546"/>
                  </a:lnTo>
                  <a:lnTo>
                    <a:pt x="299477" y="0"/>
                  </a:lnTo>
                  <a:close/>
                </a:path>
                <a:path w="10821670" h="559435">
                  <a:moveTo>
                    <a:pt x="639418" y="0"/>
                  </a:moveTo>
                  <a:lnTo>
                    <a:pt x="469428" y="231546"/>
                  </a:lnTo>
                  <a:lnTo>
                    <a:pt x="809382" y="231546"/>
                  </a:lnTo>
                  <a:lnTo>
                    <a:pt x="639418" y="0"/>
                  </a:lnTo>
                  <a:close/>
                </a:path>
                <a:path w="10821670" h="559435">
                  <a:moveTo>
                    <a:pt x="979346" y="0"/>
                  </a:moveTo>
                  <a:lnTo>
                    <a:pt x="809382" y="231546"/>
                  </a:lnTo>
                  <a:lnTo>
                    <a:pt x="1149323" y="231546"/>
                  </a:lnTo>
                  <a:lnTo>
                    <a:pt x="979346" y="0"/>
                  </a:lnTo>
                  <a:close/>
                </a:path>
                <a:path w="10821670" h="559435">
                  <a:moveTo>
                    <a:pt x="1319287" y="0"/>
                  </a:moveTo>
                  <a:lnTo>
                    <a:pt x="1149323" y="231546"/>
                  </a:lnTo>
                  <a:lnTo>
                    <a:pt x="1489264" y="231546"/>
                  </a:lnTo>
                  <a:lnTo>
                    <a:pt x="1319287" y="0"/>
                  </a:lnTo>
                  <a:close/>
                </a:path>
                <a:path w="10821670" h="559435">
                  <a:moveTo>
                    <a:pt x="1659228" y="0"/>
                  </a:moveTo>
                  <a:lnTo>
                    <a:pt x="1489264" y="231546"/>
                  </a:lnTo>
                  <a:lnTo>
                    <a:pt x="1829205" y="231546"/>
                  </a:lnTo>
                  <a:lnTo>
                    <a:pt x="1659228" y="0"/>
                  </a:lnTo>
                  <a:close/>
                </a:path>
                <a:path w="10821670" h="559435">
                  <a:moveTo>
                    <a:pt x="1999181" y="0"/>
                  </a:moveTo>
                  <a:lnTo>
                    <a:pt x="1829205" y="231546"/>
                  </a:lnTo>
                  <a:lnTo>
                    <a:pt x="2169145" y="231546"/>
                  </a:lnTo>
                  <a:lnTo>
                    <a:pt x="1999181" y="0"/>
                  </a:lnTo>
                  <a:close/>
                </a:path>
                <a:path w="10821670" h="559435">
                  <a:moveTo>
                    <a:pt x="2339122" y="0"/>
                  </a:moveTo>
                  <a:lnTo>
                    <a:pt x="2169145" y="231546"/>
                  </a:lnTo>
                  <a:lnTo>
                    <a:pt x="2509086" y="231546"/>
                  </a:lnTo>
                  <a:lnTo>
                    <a:pt x="2339122" y="0"/>
                  </a:lnTo>
                  <a:close/>
                </a:path>
                <a:path w="10821670" h="559435">
                  <a:moveTo>
                    <a:pt x="2679063" y="0"/>
                  </a:moveTo>
                  <a:lnTo>
                    <a:pt x="2509086" y="231546"/>
                  </a:lnTo>
                  <a:lnTo>
                    <a:pt x="2849027" y="231546"/>
                  </a:lnTo>
                  <a:lnTo>
                    <a:pt x="2679063" y="0"/>
                  </a:lnTo>
                  <a:close/>
                </a:path>
                <a:path w="10821670" h="559435">
                  <a:moveTo>
                    <a:pt x="3018991" y="0"/>
                  </a:moveTo>
                  <a:lnTo>
                    <a:pt x="2849027" y="231546"/>
                  </a:lnTo>
                  <a:lnTo>
                    <a:pt x="3188968" y="231546"/>
                  </a:lnTo>
                  <a:lnTo>
                    <a:pt x="3018991" y="0"/>
                  </a:lnTo>
                  <a:close/>
                </a:path>
                <a:path w="10821670" h="559435">
                  <a:moveTo>
                    <a:pt x="3358932" y="0"/>
                  </a:moveTo>
                  <a:lnTo>
                    <a:pt x="3188968" y="231546"/>
                  </a:lnTo>
                  <a:lnTo>
                    <a:pt x="3528922" y="231546"/>
                  </a:lnTo>
                  <a:lnTo>
                    <a:pt x="3358932" y="0"/>
                  </a:lnTo>
                  <a:close/>
                </a:path>
                <a:path w="10821670" h="559435">
                  <a:moveTo>
                    <a:pt x="3698873" y="0"/>
                  </a:moveTo>
                  <a:lnTo>
                    <a:pt x="3528922" y="231546"/>
                  </a:lnTo>
                  <a:lnTo>
                    <a:pt x="3868850" y="231546"/>
                  </a:lnTo>
                  <a:lnTo>
                    <a:pt x="3698873" y="0"/>
                  </a:lnTo>
                  <a:close/>
                </a:path>
                <a:path w="10821670" h="559435">
                  <a:moveTo>
                    <a:pt x="4038827" y="0"/>
                  </a:moveTo>
                  <a:lnTo>
                    <a:pt x="3868850" y="231546"/>
                  </a:lnTo>
                  <a:lnTo>
                    <a:pt x="4208791" y="231546"/>
                  </a:lnTo>
                  <a:lnTo>
                    <a:pt x="4038827" y="0"/>
                  </a:lnTo>
                  <a:close/>
                </a:path>
                <a:path w="10821670" h="559435">
                  <a:moveTo>
                    <a:pt x="4378768" y="0"/>
                  </a:moveTo>
                  <a:lnTo>
                    <a:pt x="4208791" y="231546"/>
                  </a:lnTo>
                  <a:lnTo>
                    <a:pt x="4548732" y="231546"/>
                  </a:lnTo>
                  <a:lnTo>
                    <a:pt x="4378768" y="0"/>
                  </a:lnTo>
                  <a:close/>
                </a:path>
                <a:path w="10821670" h="559435">
                  <a:moveTo>
                    <a:pt x="4718709" y="0"/>
                  </a:moveTo>
                  <a:lnTo>
                    <a:pt x="4548732" y="231546"/>
                  </a:lnTo>
                  <a:lnTo>
                    <a:pt x="4888673" y="231546"/>
                  </a:lnTo>
                  <a:lnTo>
                    <a:pt x="4718709" y="0"/>
                  </a:lnTo>
                  <a:close/>
                </a:path>
                <a:path w="10821670" h="559435">
                  <a:moveTo>
                    <a:pt x="5058637" y="0"/>
                  </a:moveTo>
                  <a:lnTo>
                    <a:pt x="4888673" y="231546"/>
                  </a:lnTo>
                  <a:lnTo>
                    <a:pt x="5228626" y="231546"/>
                  </a:lnTo>
                  <a:lnTo>
                    <a:pt x="5058637" y="0"/>
                  </a:lnTo>
                  <a:close/>
                </a:path>
                <a:path w="10821670" h="559435">
                  <a:moveTo>
                    <a:pt x="5398578" y="0"/>
                  </a:moveTo>
                  <a:lnTo>
                    <a:pt x="5228626" y="231546"/>
                  </a:lnTo>
                  <a:lnTo>
                    <a:pt x="5568567" y="231546"/>
                  </a:lnTo>
                  <a:lnTo>
                    <a:pt x="5398578" y="0"/>
                  </a:lnTo>
                  <a:close/>
                </a:path>
                <a:path w="10821670" h="559435">
                  <a:moveTo>
                    <a:pt x="5738519" y="0"/>
                  </a:moveTo>
                  <a:lnTo>
                    <a:pt x="5568567" y="231546"/>
                  </a:lnTo>
                  <a:lnTo>
                    <a:pt x="5908508" y="231546"/>
                  </a:lnTo>
                  <a:lnTo>
                    <a:pt x="5738519" y="0"/>
                  </a:lnTo>
                  <a:close/>
                </a:path>
                <a:path w="10821670" h="559435">
                  <a:moveTo>
                    <a:pt x="6078485" y="0"/>
                  </a:moveTo>
                  <a:lnTo>
                    <a:pt x="5908508" y="231546"/>
                  </a:lnTo>
                  <a:lnTo>
                    <a:pt x="6248436" y="231546"/>
                  </a:lnTo>
                  <a:lnTo>
                    <a:pt x="6078485" y="0"/>
                  </a:lnTo>
                  <a:close/>
                </a:path>
                <a:path w="10821670" h="559435">
                  <a:moveTo>
                    <a:pt x="6418426" y="0"/>
                  </a:moveTo>
                  <a:lnTo>
                    <a:pt x="6248436" y="231546"/>
                  </a:lnTo>
                  <a:lnTo>
                    <a:pt x="6588377" y="231546"/>
                  </a:lnTo>
                  <a:lnTo>
                    <a:pt x="6418426" y="0"/>
                  </a:lnTo>
                  <a:close/>
                </a:path>
                <a:path w="10821670" h="559435">
                  <a:moveTo>
                    <a:pt x="6758367" y="0"/>
                  </a:moveTo>
                  <a:lnTo>
                    <a:pt x="6588377" y="231546"/>
                  </a:lnTo>
                  <a:lnTo>
                    <a:pt x="6928331" y="231546"/>
                  </a:lnTo>
                  <a:lnTo>
                    <a:pt x="6758367" y="0"/>
                  </a:lnTo>
                  <a:close/>
                </a:path>
                <a:path w="10821670" h="559435">
                  <a:moveTo>
                    <a:pt x="7098295" y="0"/>
                  </a:moveTo>
                  <a:lnTo>
                    <a:pt x="6928331" y="231546"/>
                  </a:lnTo>
                  <a:lnTo>
                    <a:pt x="7268272" y="231546"/>
                  </a:lnTo>
                  <a:lnTo>
                    <a:pt x="7098295" y="0"/>
                  </a:lnTo>
                  <a:close/>
                </a:path>
                <a:path w="10821670" h="559435">
                  <a:moveTo>
                    <a:pt x="7438236" y="0"/>
                  </a:moveTo>
                  <a:lnTo>
                    <a:pt x="7268272" y="231546"/>
                  </a:lnTo>
                  <a:lnTo>
                    <a:pt x="7608213" y="231546"/>
                  </a:lnTo>
                  <a:lnTo>
                    <a:pt x="7438236" y="0"/>
                  </a:lnTo>
                  <a:close/>
                </a:path>
                <a:path w="10821670" h="559435">
                  <a:moveTo>
                    <a:pt x="7778177" y="0"/>
                  </a:moveTo>
                  <a:lnTo>
                    <a:pt x="7608213" y="231546"/>
                  </a:lnTo>
                  <a:lnTo>
                    <a:pt x="7948153" y="231546"/>
                  </a:lnTo>
                  <a:lnTo>
                    <a:pt x="7778177" y="0"/>
                  </a:lnTo>
                  <a:close/>
                </a:path>
                <a:path w="10821670" h="559435">
                  <a:moveTo>
                    <a:pt x="8118130" y="0"/>
                  </a:moveTo>
                  <a:lnTo>
                    <a:pt x="7948153" y="231546"/>
                  </a:lnTo>
                  <a:lnTo>
                    <a:pt x="8288094" y="231546"/>
                  </a:lnTo>
                  <a:lnTo>
                    <a:pt x="8118130" y="0"/>
                  </a:lnTo>
                  <a:close/>
                </a:path>
                <a:path w="10821670" h="559435">
                  <a:moveTo>
                    <a:pt x="8458071" y="0"/>
                  </a:moveTo>
                  <a:lnTo>
                    <a:pt x="8288094" y="231546"/>
                  </a:lnTo>
                  <a:lnTo>
                    <a:pt x="8628035" y="231546"/>
                  </a:lnTo>
                  <a:lnTo>
                    <a:pt x="8458071" y="0"/>
                  </a:lnTo>
                  <a:close/>
                </a:path>
                <a:path w="10821670" h="559435">
                  <a:moveTo>
                    <a:pt x="8798012" y="0"/>
                  </a:moveTo>
                  <a:lnTo>
                    <a:pt x="8628035" y="231546"/>
                  </a:lnTo>
                  <a:lnTo>
                    <a:pt x="8967976" y="231546"/>
                  </a:lnTo>
                  <a:lnTo>
                    <a:pt x="8798012" y="0"/>
                  </a:lnTo>
                  <a:close/>
                </a:path>
                <a:path w="10821670" h="559435">
                  <a:moveTo>
                    <a:pt x="9137940" y="0"/>
                  </a:moveTo>
                  <a:lnTo>
                    <a:pt x="8967976" y="231546"/>
                  </a:lnTo>
                  <a:lnTo>
                    <a:pt x="9307917" y="231546"/>
                  </a:lnTo>
                  <a:lnTo>
                    <a:pt x="9137940" y="0"/>
                  </a:lnTo>
                  <a:close/>
                </a:path>
                <a:path w="10821670" h="559435">
                  <a:moveTo>
                    <a:pt x="9477881" y="0"/>
                  </a:moveTo>
                  <a:lnTo>
                    <a:pt x="9307917" y="231546"/>
                  </a:lnTo>
                  <a:lnTo>
                    <a:pt x="9647858" y="231546"/>
                  </a:lnTo>
                  <a:lnTo>
                    <a:pt x="9477881" y="0"/>
                  </a:lnTo>
                  <a:close/>
                </a:path>
                <a:path w="10821670" h="559435">
                  <a:moveTo>
                    <a:pt x="9817822" y="0"/>
                  </a:moveTo>
                  <a:lnTo>
                    <a:pt x="9647858" y="231546"/>
                  </a:lnTo>
                  <a:lnTo>
                    <a:pt x="9987799" y="231546"/>
                  </a:lnTo>
                  <a:lnTo>
                    <a:pt x="9817822" y="0"/>
                  </a:lnTo>
                  <a:close/>
                </a:path>
                <a:path w="10821670" h="559435">
                  <a:moveTo>
                    <a:pt x="10157776" y="0"/>
                  </a:moveTo>
                  <a:lnTo>
                    <a:pt x="9987799" y="231546"/>
                  </a:lnTo>
                  <a:lnTo>
                    <a:pt x="10327740" y="231546"/>
                  </a:lnTo>
                  <a:lnTo>
                    <a:pt x="10157776" y="0"/>
                  </a:lnTo>
                  <a:close/>
                </a:path>
                <a:path w="10821670" h="559435">
                  <a:moveTo>
                    <a:pt x="10497717" y="0"/>
                  </a:moveTo>
                  <a:lnTo>
                    <a:pt x="10327740" y="231546"/>
                  </a:lnTo>
                  <a:lnTo>
                    <a:pt x="10667681" y="231546"/>
                  </a:lnTo>
                  <a:lnTo>
                    <a:pt x="10497717" y="0"/>
                  </a:lnTo>
                  <a:close/>
                </a:path>
                <a:path w="10821670" h="559435">
                  <a:moveTo>
                    <a:pt x="10821072" y="22592"/>
                  </a:moveTo>
                  <a:lnTo>
                    <a:pt x="10667681" y="231546"/>
                  </a:lnTo>
                  <a:lnTo>
                    <a:pt x="10821072" y="231546"/>
                  </a:lnTo>
                  <a:lnTo>
                    <a:pt x="10821072" y="22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3" name="object 32">
              <a:extLst>
                <a:ext uri="{FF2B5EF4-FFF2-40B4-BE49-F238E27FC236}">
                  <a16:creationId xmlns:a16="http://schemas.microsoft.com/office/drawing/2014/main" id="{9526F94C-5AD8-F04F-DE5D-6362CA5B7A63}"/>
                </a:ext>
              </a:extLst>
            </p:cNvPr>
            <p:cNvSpPr/>
            <p:nvPr/>
          </p:nvSpPr>
          <p:spPr>
            <a:xfrm>
              <a:off x="-3500" y="6228404"/>
              <a:ext cx="12192668" cy="629594"/>
            </a:xfrm>
            <a:custGeom>
              <a:avLst/>
              <a:gdLst/>
              <a:ahLst/>
              <a:cxnLst/>
              <a:rect l="l" t="t" r="r" b="b"/>
              <a:pathLst>
                <a:path w="10821670" h="558800">
                  <a:moveTo>
                    <a:pt x="0" y="477520"/>
                  </a:moveTo>
                  <a:lnTo>
                    <a:pt x="0" y="546100"/>
                  </a:lnTo>
                  <a:lnTo>
                    <a:pt x="9827" y="558800"/>
                  </a:lnTo>
                  <a:lnTo>
                    <a:pt x="60576" y="558800"/>
                  </a:lnTo>
                  <a:lnTo>
                    <a:pt x="0" y="477520"/>
                  </a:lnTo>
                  <a:close/>
                </a:path>
                <a:path w="10821670" h="558800">
                  <a:moveTo>
                    <a:pt x="0" y="336550"/>
                  </a:moveTo>
                  <a:lnTo>
                    <a:pt x="0" y="405130"/>
                  </a:lnTo>
                  <a:lnTo>
                    <a:pt x="113040" y="558800"/>
                  </a:lnTo>
                  <a:lnTo>
                    <a:pt x="146047" y="558800"/>
                  </a:lnTo>
                  <a:lnTo>
                    <a:pt x="179738" y="513080"/>
                  </a:lnTo>
                  <a:lnTo>
                    <a:pt x="129550" y="513080"/>
                  </a:lnTo>
                  <a:lnTo>
                    <a:pt x="0" y="336550"/>
                  </a:lnTo>
                  <a:close/>
                </a:path>
                <a:path w="10821670" h="558800">
                  <a:moveTo>
                    <a:pt x="299527" y="421640"/>
                  </a:moveTo>
                  <a:lnTo>
                    <a:pt x="198511" y="558800"/>
                  </a:lnTo>
                  <a:lnTo>
                    <a:pt x="249260" y="558800"/>
                  </a:lnTo>
                  <a:lnTo>
                    <a:pt x="299527" y="491490"/>
                  </a:lnTo>
                  <a:lnTo>
                    <a:pt x="350963" y="491490"/>
                  </a:lnTo>
                  <a:lnTo>
                    <a:pt x="299527" y="421640"/>
                  </a:lnTo>
                  <a:close/>
                </a:path>
                <a:path w="10821670" h="558800">
                  <a:moveTo>
                    <a:pt x="350963" y="491490"/>
                  </a:moveTo>
                  <a:lnTo>
                    <a:pt x="299527" y="491490"/>
                  </a:lnTo>
                  <a:lnTo>
                    <a:pt x="349781" y="558800"/>
                  </a:lnTo>
                  <a:lnTo>
                    <a:pt x="400530" y="558800"/>
                  </a:lnTo>
                  <a:lnTo>
                    <a:pt x="350963" y="491490"/>
                  </a:lnTo>
                  <a:close/>
                </a:path>
                <a:path w="10821670" h="558800">
                  <a:moveTo>
                    <a:pt x="350613" y="350520"/>
                  </a:moveTo>
                  <a:lnTo>
                    <a:pt x="299527" y="350520"/>
                  </a:lnTo>
                  <a:lnTo>
                    <a:pt x="453006" y="558800"/>
                  </a:lnTo>
                  <a:lnTo>
                    <a:pt x="486001" y="558800"/>
                  </a:lnTo>
                  <a:lnTo>
                    <a:pt x="519691" y="513080"/>
                  </a:lnTo>
                  <a:lnTo>
                    <a:pt x="469504" y="513080"/>
                  </a:lnTo>
                  <a:lnTo>
                    <a:pt x="350613" y="350520"/>
                  </a:lnTo>
                  <a:close/>
                </a:path>
                <a:path w="10821670" h="558800">
                  <a:moveTo>
                    <a:pt x="639480" y="421640"/>
                  </a:moveTo>
                  <a:lnTo>
                    <a:pt x="538477" y="558800"/>
                  </a:lnTo>
                  <a:lnTo>
                    <a:pt x="589226" y="558800"/>
                  </a:lnTo>
                  <a:lnTo>
                    <a:pt x="639480" y="491490"/>
                  </a:lnTo>
                  <a:lnTo>
                    <a:pt x="690917" y="491490"/>
                  </a:lnTo>
                  <a:lnTo>
                    <a:pt x="639480" y="421640"/>
                  </a:lnTo>
                  <a:close/>
                </a:path>
                <a:path w="10821670" h="558800">
                  <a:moveTo>
                    <a:pt x="690917" y="491490"/>
                  </a:moveTo>
                  <a:lnTo>
                    <a:pt x="639480" y="491490"/>
                  </a:lnTo>
                  <a:lnTo>
                    <a:pt x="689734" y="558800"/>
                  </a:lnTo>
                  <a:lnTo>
                    <a:pt x="740483" y="558800"/>
                  </a:lnTo>
                  <a:lnTo>
                    <a:pt x="690917" y="491490"/>
                  </a:lnTo>
                  <a:close/>
                </a:path>
                <a:path w="10821670" h="558800">
                  <a:moveTo>
                    <a:pt x="690562" y="350520"/>
                  </a:moveTo>
                  <a:lnTo>
                    <a:pt x="639480" y="350520"/>
                  </a:lnTo>
                  <a:lnTo>
                    <a:pt x="792947" y="558800"/>
                  </a:lnTo>
                  <a:lnTo>
                    <a:pt x="825942" y="558800"/>
                  </a:lnTo>
                  <a:lnTo>
                    <a:pt x="859632" y="513080"/>
                  </a:lnTo>
                  <a:lnTo>
                    <a:pt x="809444" y="513080"/>
                  </a:lnTo>
                  <a:lnTo>
                    <a:pt x="690562" y="350520"/>
                  </a:lnTo>
                  <a:close/>
                </a:path>
                <a:path w="10821670" h="558800">
                  <a:moveTo>
                    <a:pt x="979421" y="421640"/>
                  </a:moveTo>
                  <a:lnTo>
                    <a:pt x="878418" y="558800"/>
                  </a:lnTo>
                  <a:lnTo>
                    <a:pt x="929167" y="558800"/>
                  </a:lnTo>
                  <a:lnTo>
                    <a:pt x="979421" y="491490"/>
                  </a:lnTo>
                  <a:lnTo>
                    <a:pt x="1030858" y="491490"/>
                  </a:lnTo>
                  <a:lnTo>
                    <a:pt x="979421" y="421640"/>
                  </a:lnTo>
                  <a:close/>
                </a:path>
                <a:path w="10821670" h="558800">
                  <a:moveTo>
                    <a:pt x="1030858" y="491490"/>
                  </a:moveTo>
                  <a:lnTo>
                    <a:pt x="979421" y="491490"/>
                  </a:lnTo>
                  <a:lnTo>
                    <a:pt x="1029675" y="558800"/>
                  </a:lnTo>
                  <a:lnTo>
                    <a:pt x="1080424" y="558800"/>
                  </a:lnTo>
                  <a:lnTo>
                    <a:pt x="1030858" y="491490"/>
                  </a:lnTo>
                  <a:close/>
                </a:path>
                <a:path w="10821670" h="558800">
                  <a:moveTo>
                    <a:pt x="1030503" y="350520"/>
                  </a:moveTo>
                  <a:lnTo>
                    <a:pt x="979421" y="350520"/>
                  </a:lnTo>
                  <a:lnTo>
                    <a:pt x="1132888" y="558800"/>
                  </a:lnTo>
                  <a:lnTo>
                    <a:pt x="1165883" y="558800"/>
                  </a:lnTo>
                  <a:lnTo>
                    <a:pt x="1199573" y="513080"/>
                  </a:lnTo>
                  <a:lnTo>
                    <a:pt x="1149385" y="513080"/>
                  </a:lnTo>
                  <a:lnTo>
                    <a:pt x="1030503" y="350520"/>
                  </a:lnTo>
                  <a:close/>
                </a:path>
                <a:path w="10821670" h="558800">
                  <a:moveTo>
                    <a:pt x="1319362" y="421640"/>
                  </a:moveTo>
                  <a:lnTo>
                    <a:pt x="1218359" y="558800"/>
                  </a:lnTo>
                  <a:lnTo>
                    <a:pt x="1269108" y="558800"/>
                  </a:lnTo>
                  <a:lnTo>
                    <a:pt x="1319362" y="491490"/>
                  </a:lnTo>
                  <a:lnTo>
                    <a:pt x="1370799" y="491490"/>
                  </a:lnTo>
                  <a:lnTo>
                    <a:pt x="1319362" y="421640"/>
                  </a:lnTo>
                  <a:close/>
                </a:path>
                <a:path w="10821670" h="558800">
                  <a:moveTo>
                    <a:pt x="1370799" y="491490"/>
                  </a:moveTo>
                  <a:lnTo>
                    <a:pt x="1319362" y="491490"/>
                  </a:lnTo>
                  <a:lnTo>
                    <a:pt x="1369616" y="558800"/>
                  </a:lnTo>
                  <a:lnTo>
                    <a:pt x="1420365" y="558800"/>
                  </a:lnTo>
                  <a:lnTo>
                    <a:pt x="1370799" y="491490"/>
                  </a:lnTo>
                  <a:close/>
                </a:path>
                <a:path w="10821670" h="558800">
                  <a:moveTo>
                    <a:pt x="1370444" y="350520"/>
                  </a:moveTo>
                  <a:lnTo>
                    <a:pt x="1319362" y="350520"/>
                  </a:lnTo>
                  <a:lnTo>
                    <a:pt x="1472829" y="558800"/>
                  </a:lnTo>
                  <a:lnTo>
                    <a:pt x="1505824" y="558800"/>
                  </a:lnTo>
                  <a:lnTo>
                    <a:pt x="1539511" y="513080"/>
                  </a:lnTo>
                  <a:lnTo>
                    <a:pt x="1489326" y="513080"/>
                  </a:lnTo>
                  <a:lnTo>
                    <a:pt x="1370444" y="350520"/>
                  </a:lnTo>
                  <a:close/>
                </a:path>
                <a:path w="10821670" h="558800">
                  <a:moveTo>
                    <a:pt x="1659290" y="421640"/>
                  </a:moveTo>
                  <a:lnTo>
                    <a:pt x="1558300" y="558800"/>
                  </a:lnTo>
                  <a:lnTo>
                    <a:pt x="1609036" y="558800"/>
                  </a:lnTo>
                  <a:lnTo>
                    <a:pt x="1659290" y="491490"/>
                  </a:lnTo>
                  <a:lnTo>
                    <a:pt x="1710721" y="491490"/>
                  </a:lnTo>
                  <a:lnTo>
                    <a:pt x="1659290" y="421640"/>
                  </a:lnTo>
                  <a:close/>
                </a:path>
                <a:path w="10821670" h="558800">
                  <a:moveTo>
                    <a:pt x="1710721" y="491490"/>
                  </a:moveTo>
                  <a:lnTo>
                    <a:pt x="1659290" y="491490"/>
                  </a:lnTo>
                  <a:lnTo>
                    <a:pt x="1709544" y="558800"/>
                  </a:lnTo>
                  <a:lnTo>
                    <a:pt x="1760281" y="558800"/>
                  </a:lnTo>
                  <a:lnTo>
                    <a:pt x="1710721" y="491490"/>
                  </a:lnTo>
                  <a:close/>
                </a:path>
                <a:path w="10821670" h="558800">
                  <a:moveTo>
                    <a:pt x="1710372" y="350520"/>
                  </a:moveTo>
                  <a:lnTo>
                    <a:pt x="1659290" y="350520"/>
                  </a:lnTo>
                  <a:lnTo>
                    <a:pt x="1812757" y="558800"/>
                  </a:lnTo>
                  <a:lnTo>
                    <a:pt x="1845739" y="558800"/>
                  </a:lnTo>
                  <a:lnTo>
                    <a:pt x="1879424" y="513080"/>
                  </a:lnTo>
                  <a:lnTo>
                    <a:pt x="1829254" y="513080"/>
                  </a:lnTo>
                  <a:lnTo>
                    <a:pt x="1710372" y="350520"/>
                  </a:lnTo>
                  <a:close/>
                </a:path>
                <a:path w="10821670" h="558800">
                  <a:moveTo>
                    <a:pt x="1999193" y="421640"/>
                  </a:moveTo>
                  <a:lnTo>
                    <a:pt x="1898203" y="558800"/>
                  </a:lnTo>
                  <a:lnTo>
                    <a:pt x="1948952" y="558800"/>
                  </a:lnTo>
                  <a:lnTo>
                    <a:pt x="1999193" y="491490"/>
                  </a:lnTo>
                  <a:lnTo>
                    <a:pt x="2050630" y="491490"/>
                  </a:lnTo>
                  <a:lnTo>
                    <a:pt x="1999193" y="421640"/>
                  </a:lnTo>
                  <a:close/>
                </a:path>
                <a:path w="10821670" h="558800">
                  <a:moveTo>
                    <a:pt x="2050630" y="491490"/>
                  </a:moveTo>
                  <a:lnTo>
                    <a:pt x="1999193" y="491490"/>
                  </a:lnTo>
                  <a:lnTo>
                    <a:pt x="2049447" y="558800"/>
                  </a:lnTo>
                  <a:lnTo>
                    <a:pt x="2100196" y="558800"/>
                  </a:lnTo>
                  <a:lnTo>
                    <a:pt x="2050630" y="491490"/>
                  </a:lnTo>
                  <a:close/>
                </a:path>
                <a:path w="10821670" h="558800">
                  <a:moveTo>
                    <a:pt x="2050271" y="350520"/>
                  </a:moveTo>
                  <a:lnTo>
                    <a:pt x="1999193" y="350520"/>
                  </a:lnTo>
                  <a:lnTo>
                    <a:pt x="2152647" y="558800"/>
                  </a:lnTo>
                  <a:lnTo>
                    <a:pt x="2185642" y="558800"/>
                  </a:lnTo>
                  <a:lnTo>
                    <a:pt x="2219330" y="513080"/>
                  </a:lnTo>
                  <a:lnTo>
                    <a:pt x="2169145" y="513080"/>
                  </a:lnTo>
                  <a:lnTo>
                    <a:pt x="2050271" y="350520"/>
                  </a:lnTo>
                  <a:close/>
                </a:path>
                <a:path w="10821670" h="558800">
                  <a:moveTo>
                    <a:pt x="2339109" y="421640"/>
                  </a:moveTo>
                  <a:lnTo>
                    <a:pt x="2238106" y="558800"/>
                  </a:lnTo>
                  <a:lnTo>
                    <a:pt x="2288855" y="558800"/>
                  </a:lnTo>
                  <a:lnTo>
                    <a:pt x="2339109" y="491490"/>
                  </a:lnTo>
                  <a:lnTo>
                    <a:pt x="2390539" y="491490"/>
                  </a:lnTo>
                  <a:lnTo>
                    <a:pt x="2339109" y="421640"/>
                  </a:lnTo>
                  <a:close/>
                </a:path>
                <a:path w="10821670" h="558800">
                  <a:moveTo>
                    <a:pt x="2390539" y="491490"/>
                  </a:moveTo>
                  <a:lnTo>
                    <a:pt x="2339109" y="491490"/>
                  </a:lnTo>
                  <a:lnTo>
                    <a:pt x="2389363" y="558800"/>
                  </a:lnTo>
                  <a:lnTo>
                    <a:pt x="2440099" y="558800"/>
                  </a:lnTo>
                  <a:lnTo>
                    <a:pt x="2390539" y="491490"/>
                  </a:lnTo>
                  <a:close/>
                </a:path>
                <a:path w="10821670" h="558800">
                  <a:moveTo>
                    <a:pt x="2390191" y="350520"/>
                  </a:moveTo>
                  <a:lnTo>
                    <a:pt x="2339109" y="350520"/>
                  </a:lnTo>
                  <a:lnTo>
                    <a:pt x="2492575" y="558800"/>
                  </a:lnTo>
                  <a:lnTo>
                    <a:pt x="2525570" y="558800"/>
                  </a:lnTo>
                  <a:lnTo>
                    <a:pt x="2559258" y="513080"/>
                  </a:lnTo>
                  <a:lnTo>
                    <a:pt x="2509073" y="513080"/>
                  </a:lnTo>
                  <a:lnTo>
                    <a:pt x="2390191" y="350520"/>
                  </a:lnTo>
                  <a:close/>
                </a:path>
                <a:path w="10821670" h="558800">
                  <a:moveTo>
                    <a:pt x="2679037" y="421640"/>
                  </a:moveTo>
                  <a:lnTo>
                    <a:pt x="2578034" y="558800"/>
                  </a:lnTo>
                  <a:lnTo>
                    <a:pt x="2628770" y="558800"/>
                  </a:lnTo>
                  <a:lnTo>
                    <a:pt x="2679037" y="491490"/>
                  </a:lnTo>
                  <a:lnTo>
                    <a:pt x="2730474" y="491490"/>
                  </a:lnTo>
                  <a:lnTo>
                    <a:pt x="2679037" y="421640"/>
                  </a:lnTo>
                  <a:close/>
                </a:path>
                <a:path w="10821670" h="558800">
                  <a:moveTo>
                    <a:pt x="2730474" y="491490"/>
                  </a:moveTo>
                  <a:lnTo>
                    <a:pt x="2679037" y="491490"/>
                  </a:lnTo>
                  <a:lnTo>
                    <a:pt x="2729291" y="558800"/>
                  </a:lnTo>
                  <a:lnTo>
                    <a:pt x="2780040" y="558800"/>
                  </a:lnTo>
                  <a:lnTo>
                    <a:pt x="2730474" y="491490"/>
                  </a:lnTo>
                  <a:close/>
                </a:path>
                <a:path w="10821670" h="558800">
                  <a:moveTo>
                    <a:pt x="2730123" y="350520"/>
                  </a:moveTo>
                  <a:lnTo>
                    <a:pt x="2679037" y="350520"/>
                  </a:lnTo>
                  <a:lnTo>
                    <a:pt x="2832516" y="558800"/>
                  </a:lnTo>
                  <a:lnTo>
                    <a:pt x="2865511" y="558800"/>
                  </a:lnTo>
                  <a:lnTo>
                    <a:pt x="2899199" y="513080"/>
                  </a:lnTo>
                  <a:lnTo>
                    <a:pt x="2849014" y="513080"/>
                  </a:lnTo>
                  <a:lnTo>
                    <a:pt x="2730123" y="350520"/>
                  </a:lnTo>
                  <a:close/>
                </a:path>
                <a:path w="10821670" h="558800">
                  <a:moveTo>
                    <a:pt x="3018978" y="421640"/>
                  </a:moveTo>
                  <a:lnTo>
                    <a:pt x="2917975" y="558800"/>
                  </a:lnTo>
                  <a:lnTo>
                    <a:pt x="2968724" y="558800"/>
                  </a:lnTo>
                  <a:lnTo>
                    <a:pt x="3018978" y="491490"/>
                  </a:lnTo>
                  <a:lnTo>
                    <a:pt x="3070414" y="491490"/>
                  </a:lnTo>
                  <a:lnTo>
                    <a:pt x="3018978" y="421640"/>
                  </a:lnTo>
                  <a:close/>
                </a:path>
                <a:path w="10821670" h="558800">
                  <a:moveTo>
                    <a:pt x="3070414" y="491490"/>
                  </a:moveTo>
                  <a:lnTo>
                    <a:pt x="3018978" y="491490"/>
                  </a:lnTo>
                  <a:lnTo>
                    <a:pt x="3069232" y="558800"/>
                  </a:lnTo>
                  <a:lnTo>
                    <a:pt x="3119981" y="558800"/>
                  </a:lnTo>
                  <a:lnTo>
                    <a:pt x="3070414" y="491490"/>
                  </a:lnTo>
                  <a:close/>
                </a:path>
                <a:path w="10821670" h="558800">
                  <a:moveTo>
                    <a:pt x="3070064" y="350520"/>
                  </a:moveTo>
                  <a:lnTo>
                    <a:pt x="3018978" y="350520"/>
                  </a:lnTo>
                  <a:lnTo>
                    <a:pt x="3172457" y="558800"/>
                  </a:lnTo>
                  <a:lnTo>
                    <a:pt x="3205452" y="558800"/>
                  </a:lnTo>
                  <a:lnTo>
                    <a:pt x="3239140" y="513080"/>
                  </a:lnTo>
                  <a:lnTo>
                    <a:pt x="3188955" y="513080"/>
                  </a:lnTo>
                  <a:lnTo>
                    <a:pt x="3070064" y="350520"/>
                  </a:lnTo>
                  <a:close/>
                </a:path>
                <a:path w="10821670" h="558800">
                  <a:moveTo>
                    <a:pt x="3358919" y="421640"/>
                  </a:moveTo>
                  <a:lnTo>
                    <a:pt x="3257916" y="558800"/>
                  </a:lnTo>
                  <a:lnTo>
                    <a:pt x="3308665" y="558800"/>
                  </a:lnTo>
                  <a:lnTo>
                    <a:pt x="3358919" y="491490"/>
                  </a:lnTo>
                  <a:lnTo>
                    <a:pt x="3410355" y="491490"/>
                  </a:lnTo>
                  <a:lnTo>
                    <a:pt x="3358919" y="421640"/>
                  </a:lnTo>
                  <a:close/>
                </a:path>
                <a:path w="10821670" h="558800">
                  <a:moveTo>
                    <a:pt x="3410355" y="491490"/>
                  </a:moveTo>
                  <a:lnTo>
                    <a:pt x="3358919" y="491490"/>
                  </a:lnTo>
                  <a:lnTo>
                    <a:pt x="3409173" y="558800"/>
                  </a:lnTo>
                  <a:lnTo>
                    <a:pt x="3459922" y="558800"/>
                  </a:lnTo>
                  <a:lnTo>
                    <a:pt x="3410355" y="491490"/>
                  </a:lnTo>
                  <a:close/>
                </a:path>
                <a:path w="10821670" h="558800">
                  <a:moveTo>
                    <a:pt x="3410005" y="350520"/>
                  </a:moveTo>
                  <a:lnTo>
                    <a:pt x="3358919" y="350520"/>
                  </a:lnTo>
                  <a:lnTo>
                    <a:pt x="3512398" y="558800"/>
                  </a:lnTo>
                  <a:lnTo>
                    <a:pt x="3545393" y="558800"/>
                  </a:lnTo>
                  <a:lnTo>
                    <a:pt x="3579083" y="513080"/>
                  </a:lnTo>
                  <a:lnTo>
                    <a:pt x="3528895" y="513080"/>
                  </a:lnTo>
                  <a:lnTo>
                    <a:pt x="3410005" y="350520"/>
                  </a:lnTo>
                  <a:close/>
                </a:path>
                <a:path w="10821670" h="558800">
                  <a:moveTo>
                    <a:pt x="3698872" y="421640"/>
                  </a:moveTo>
                  <a:lnTo>
                    <a:pt x="3597869" y="558800"/>
                  </a:lnTo>
                  <a:lnTo>
                    <a:pt x="3648618" y="558800"/>
                  </a:lnTo>
                  <a:lnTo>
                    <a:pt x="3698872" y="491490"/>
                  </a:lnTo>
                  <a:lnTo>
                    <a:pt x="3750309" y="491490"/>
                  </a:lnTo>
                  <a:lnTo>
                    <a:pt x="3698872" y="421640"/>
                  </a:lnTo>
                  <a:close/>
                </a:path>
                <a:path w="10821670" h="558800">
                  <a:moveTo>
                    <a:pt x="3750309" y="491490"/>
                  </a:moveTo>
                  <a:lnTo>
                    <a:pt x="3698872" y="491490"/>
                  </a:lnTo>
                  <a:lnTo>
                    <a:pt x="3749126" y="558800"/>
                  </a:lnTo>
                  <a:lnTo>
                    <a:pt x="3799875" y="558800"/>
                  </a:lnTo>
                  <a:lnTo>
                    <a:pt x="3750309" y="491490"/>
                  </a:lnTo>
                  <a:close/>
                </a:path>
                <a:path w="10821670" h="558800">
                  <a:moveTo>
                    <a:pt x="3749958" y="350520"/>
                  </a:moveTo>
                  <a:lnTo>
                    <a:pt x="3698872" y="350520"/>
                  </a:lnTo>
                  <a:lnTo>
                    <a:pt x="3852352" y="558800"/>
                  </a:lnTo>
                  <a:lnTo>
                    <a:pt x="3885359" y="558800"/>
                  </a:lnTo>
                  <a:lnTo>
                    <a:pt x="3919047" y="513080"/>
                  </a:lnTo>
                  <a:lnTo>
                    <a:pt x="3868849" y="513080"/>
                  </a:lnTo>
                  <a:lnTo>
                    <a:pt x="3749958" y="350520"/>
                  </a:lnTo>
                  <a:close/>
                </a:path>
                <a:path w="10821670" h="558800">
                  <a:moveTo>
                    <a:pt x="4038826" y="421640"/>
                  </a:moveTo>
                  <a:lnTo>
                    <a:pt x="3937823" y="558800"/>
                  </a:lnTo>
                  <a:lnTo>
                    <a:pt x="3988572" y="558800"/>
                  </a:lnTo>
                  <a:lnTo>
                    <a:pt x="4038826" y="491490"/>
                  </a:lnTo>
                  <a:lnTo>
                    <a:pt x="4090263" y="491490"/>
                  </a:lnTo>
                  <a:lnTo>
                    <a:pt x="4038826" y="421640"/>
                  </a:lnTo>
                  <a:close/>
                </a:path>
                <a:path w="10821670" h="558800">
                  <a:moveTo>
                    <a:pt x="4090263" y="491490"/>
                  </a:moveTo>
                  <a:lnTo>
                    <a:pt x="4038826" y="491490"/>
                  </a:lnTo>
                  <a:lnTo>
                    <a:pt x="4089080" y="558800"/>
                  </a:lnTo>
                  <a:lnTo>
                    <a:pt x="4139829" y="558800"/>
                  </a:lnTo>
                  <a:lnTo>
                    <a:pt x="4090263" y="491490"/>
                  </a:lnTo>
                  <a:close/>
                </a:path>
                <a:path w="10821670" h="558800">
                  <a:moveTo>
                    <a:pt x="4089908" y="350520"/>
                  </a:moveTo>
                  <a:lnTo>
                    <a:pt x="4038826" y="350520"/>
                  </a:lnTo>
                  <a:lnTo>
                    <a:pt x="4192293" y="558800"/>
                  </a:lnTo>
                  <a:lnTo>
                    <a:pt x="4225287" y="558800"/>
                  </a:lnTo>
                  <a:lnTo>
                    <a:pt x="4258978" y="513080"/>
                  </a:lnTo>
                  <a:lnTo>
                    <a:pt x="4208790" y="513080"/>
                  </a:lnTo>
                  <a:lnTo>
                    <a:pt x="4089908" y="350520"/>
                  </a:lnTo>
                  <a:close/>
                </a:path>
                <a:path w="10821670" h="558800">
                  <a:moveTo>
                    <a:pt x="4378767" y="421640"/>
                  </a:moveTo>
                  <a:lnTo>
                    <a:pt x="4277764" y="558800"/>
                  </a:lnTo>
                  <a:lnTo>
                    <a:pt x="4328513" y="558800"/>
                  </a:lnTo>
                  <a:lnTo>
                    <a:pt x="4378767" y="491490"/>
                  </a:lnTo>
                  <a:lnTo>
                    <a:pt x="4430203" y="491490"/>
                  </a:lnTo>
                  <a:lnTo>
                    <a:pt x="4378767" y="421640"/>
                  </a:lnTo>
                  <a:close/>
                </a:path>
                <a:path w="10821670" h="558800">
                  <a:moveTo>
                    <a:pt x="4430203" y="491490"/>
                  </a:moveTo>
                  <a:lnTo>
                    <a:pt x="4378767" y="491490"/>
                  </a:lnTo>
                  <a:lnTo>
                    <a:pt x="4429021" y="558800"/>
                  </a:lnTo>
                  <a:lnTo>
                    <a:pt x="4479770" y="558800"/>
                  </a:lnTo>
                  <a:lnTo>
                    <a:pt x="4430203" y="491490"/>
                  </a:lnTo>
                  <a:close/>
                </a:path>
                <a:path w="10821670" h="558800">
                  <a:moveTo>
                    <a:pt x="4429849" y="350520"/>
                  </a:moveTo>
                  <a:lnTo>
                    <a:pt x="4378767" y="350520"/>
                  </a:lnTo>
                  <a:lnTo>
                    <a:pt x="4532234" y="558800"/>
                  </a:lnTo>
                  <a:lnTo>
                    <a:pt x="4565228" y="558800"/>
                  </a:lnTo>
                  <a:lnTo>
                    <a:pt x="4598919" y="513080"/>
                  </a:lnTo>
                  <a:lnTo>
                    <a:pt x="4548731" y="513080"/>
                  </a:lnTo>
                  <a:lnTo>
                    <a:pt x="4429849" y="350520"/>
                  </a:lnTo>
                  <a:close/>
                </a:path>
                <a:path w="10821670" h="558800">
                  <a:moveTo>
                    <a:pt x="4718708" y="421640"/>
                  </a:moveTo>
                  <a:lnTo>
                    <a:pt x="4617705" y="558800"/>
                  </a:lnTo>
                  <a:lnTo>
                    <a:pt x="4668454" y="558800"/>
                  </a:lnTo>
                  <a:lnTo>
                    <a:pt x="4718708" y="491490"/>
                  </a:lnTo>
                  <a:lnTo>
                    <a:pt x="4770144" y="491490"/>
                  </a:lnTo>
                  <a:lnTo>
                    <a:pt x="4718708" y="421640"/>
                  </a:lnTo>
                  <a:close/>
                </a:path>
                <a:path w="10821670" h="558800">
                  <a:moveTo>
                    <a:pt x="4770144" y="491490"/>
                  </a:moveTo>
                  <a:lnTo>
                    <a:pt x="4718708" y="491490"/>
                  </a:lnTo>
                  <a:lnTo>
                    <a:pt x="4768974" y="558800"/>
                  </a:lnTo>
                  <a:lnTo>
                    <a:pt x="4819711" y="558800"/>
                  </a:lnTo>
                  <a:lnTo>
                    <a:pt x="4770144" y="491490"/>
                  </a:lnTo>
                  <a:close/>
                </a:path>
                <a:path w="10821670" h="558800">
                  <a:moveTo>
                    <a:pt x="4769790" y="350520"/>
                  </a:moveTo>
                  <a:lnTo>
                    <a:pt x="4718708" y="350520"/>
                  </a:lnTo>
                  <a:lnTo>
                    <a:pt x="4872174" y="558800"/>
                  </a:lnTo>
                  <a:lnTo>
                    <a:pt x="4905169" y="558800"/>
                  </a:lnTo>
                  <a:lnTo>
                    <a:pt x="4938857" y="513080"/>
                  </a:lnTo>
                  <a:lnTo>
                    <a:pt x="4888672" y="513080"/>
                  </a:lnTo>
                  <a:lnTo>
                    <a:pt x="4769790" y="350520"/>
                  </a:lnTo>
                  <a:close/>
                </a:path>
                <a:path w="10821670" h="558800">
                  <a:moveTo>
                    <a:pt x="5058636" y="421640"/>
                  </a:moveTo>
                  <a:lnTo>
                    <a:pt x="4957645" y="558800"/>
                  </a:lnTo>
                  <a:lnTo>
                    <a:pt x="5008382" y="558800"/>
                  </a:lnTo>
                  <a:lnTo>
                    <a:pt x="5058636" y="491490"/>
                  </a:lnTo>
                  <a:lnTo>
                    <a:pt x="5110073" y="491490"/>
                  </a:lnTo>
                  <a:lnTo>
                    <a:pt x="5058636" y="421640"/>
                  </a:lnTo>
                  <a:close/>
                </a:path>
                <a:path w="10821670" h="558800">
                  <a:moveTo>
                    <a:pt x="5110073" y="491490"/>
                  </a:moveTo>
                  <a:lnTo>
                    <a:pt x="5058636" y="491490"/>
                  </a:lnTo>
                  <a:lnTo>
                    <a:pt x="5108890" y="558800"/>
                  </a:lnTo>
                  <a:lnTo>
                    <a:pt x="5159639" y="558800"/>
                  </a:lnTo>
                  <a:lnTo>
                    <a:pt x="5110073" y="491490"/>
                  </a:lnTo>
                  <a:close/>
                </a:path>
                <a:path w="10821670" h="558800">
                  <a:moveTo>
                    <a:pt x="5109718" y="350520"/>
                  </a:moveTo>
                  <a:lnTo>
                    <a:pt x="5058636" y="350520"/>
                  </a:lnTo>
                  <a:lnTo>
                    <a:pt x="5212103" y="558800"/>
                  </a:lnTo>
                  <a:lnTo>
                    <a:pt x="5245097" y="558800"/>
                  </a:lnTo>
                  <a:lnTo>
                    <a:pt x="5278782" y="513080"/>
                  </a:lnTo>
                  <a:lnTo>
                    <a:pt x="5228600" y="513080"/>
                  </a:lnTo>
                  <a:lnTo>
                    <a:pt x="5109718" y="350520"/>
                  </a:lnTo>
                  <a:close/>
                </a:path>
                <a:path w="10821670" h="558800">
                  <a:moveTo>
                    <a:pt x="5398551" y="421640"/>
                  </a:moveTo>
                  <a:lnTo>
                    <a:pt x="5297561" y="558800"/>
                  </a:lnTo>
                  <a:lnTo>
                    <a:pt x="5348297" y="558800"/>
                  </a:lnTo>
                  <a:lnTo>
                    <a:pt x="5398551" y="491490"/>
                  </a:lnTo>
                  <a:lnTo>
                    <a:pt x="5449982" y="491490"/>
                  </a:lnTo>
                  <a:lnTo>
                    <a:pt x="5398551" y="421640"/>
                  </a:lnTo>
                  <a:close/>
                </a:path>
                <a:path w="10821670" h="558800">
                  <a:moveTo>
                    <a:pt x="5449982" y="491490"/>
                  </a:moveTo>
                  <a:lnTo>
                    <a:pt x="5398551" y="491490"/>
                  </a:lnTo>
                  <a:lnTo>
                    <a:pt x="5448793" y="558800"/>
                  </a:lnTo>
                  <a:lnTo>
                    <a:pt x="5499542" y="558800"/>
                  </a:lnTo>
                  <a:lnTo>
                    <a:pt x="5449982" y="491490"/>
                  </a:lnTo>
                  <a:close/>
                </a:path>
                <a:path w="10821670" h="558800">
                  <a:moveTo>
                    <a:pt x="5449630" y="350520"/>
                  </a:moveTo>
                  <a:lnTo>
                    <a:pt x="5398551" y="350520"/>
                  </a:lnTo>
                  <a:lnTo>
                    <a:pt x="5551993" y="558800"/>
                  </a:lnTo>
                  <a:lnTo>
                    <a:pt x="5584987" y="558800"/>
                  </a:lnTo>
                  <a:lnTo>
                    <a:pt x="5618675" y="513080"/>
                  </a:lnTo>
                  <a:lnTo>
                    <a:pt x="5568503" y="513080"/>
                  </a:lnTo>
                  <a:lnTo>
                    <a:pt x="5449630" y="350520"/>
                  </a:lnTo>
                  <a:close/>
                </a:path>
                <a:path w="10821670" h="558800">
                  <a:moveTo>
                    <a:pt x="5738454" y="421640"/>
                  </a:moveTo>
                  <a:lnTo>
                    <a:pt x="5637464" y="558800"/>
                  </a:lnTo>
                  <a:lnTo>
                    <a:pt x="5688200" y="558800"/>
                  </a:lnTo>
                  <a:lnTo>
                    <a:pt x="5738454" y="491490"/>
                  </a:lnTo>
                  <a:lnTo>
                    <a:pt x="5789884" y="491490"/>
                  </a:lnTo>
                  <a:lnTo>
                    <a:pt x="5738454" y="421640"/>
                  </a:lnTo>
                  <a:close/>
                </a:path>
                <a:path w="10821670" h="558800">
                  <a:moveTo>
                    <a:pt x="5789884" y="491490"/>
                  </a:moveTo>
                  <a:lnTo>
                    <a:pt x="5738454" y="491490"/>
                  </a:lnTo>
                  <a:lnTo>
                    <a:pt x="5788708" y="558800"/>
                  </a:lnTo>
                  <a:lnTo>
                    <a:pt x="5839445" y="558800"/>
                  </a:lnTo>
                  <a:lnTo>
                    <a:pt x="5789884" y="491490"/>
                  </a:lnTo>
                  <a:close/>
                </a:path>
                <a:path w="10821670" h="558800">
                  <a:moveTo>
                    <a:pt x="5789536" y="350520"/>
                  </a:moveTo>
                  <a:lnTo>
                    <a:pt x="5738454" y="350520"/>
                  </a:lnTo>
                  <a:lnTo>
                    <a:pt x="5891921" y="558800"/>
                  </a:lnTo>
                  <a:lnTo>
                    <a:pt x="5924916" y="558800"/>
                  </a:lnTo>
                  <a:lnTo>
                    <a:pt x="5958603" y="513080"/>
                  </a:lnTo>
                  <a:lnTo>
                    <a:pt x="5908418" y="513080"/>
                  </a:lnTo>
                  <a:lnTo>
                    <a:pt x="5789536" y="350520"/>
                  </a:lnTo>
                  <a:close/>
                </a:path>
                <a:path w="10821670" h="558800">
                  <a:moveTo>
                    <a:pt x="6078382" y="421640"/>
                  </a:moveTo>
                  <a:lnTo>
                    <a:pt x="5977379" y="558800"/>
                  </a:lnTo>
                  <a:lnTo>
                    <a:pt x="6028116" y="558800"/>
                  </a:lnTo>
                  <a:lnTo>
                    <a:pt x="6078382" y="491490"/>
                  </a:lnTo>
                  <a:lnTo>
                    <a:pt x="6129819" y="491490"/>
                  </a:lnTo>
                  <a:lnTo>
                    <a:pt x="6078382" y="421640"/>
                  </a:lnTo>
                  <a:close/>
                </a:path>
                <a:path w="10821670" h="558800">
                  <a:moveTo>
                    <a:pt x="6129819" y="491490"/>
                  </a:moveTo>
                  <a:lnTo>
                    <a:pt x="6078382" y="491490"/>
                  </a:lnTo>
                  <a:lnTo>
                    <a:pt x="6128636" y="558800"/>
                  </a:lnTo>
                  <a:lnTo>
                    <a:pt x="6179385" y="558800"/>
                  </a:lnTo>
                  <a:lnTo>
                    <a:pt x="6129819" y="491490"/>
                  </a:lnTo>
                  <a:close/>
                </a:path>
                <a:path w="10821670" h="558800">
                  <a:moveTo>
                    <a:pt x="6129468" y="350520"/>
                  </a:moveTo>
                  <a:lnTo>
                    <a:pt x="6078382" y="350520"/>
                  </a:lnTo>
                  <a:lnTo>
                    <a:pt x="6231862" y="558800"/>
                  </a:lnTo>
                  <a:lnTo>
                    <a:pt x="6264856" y="558800"/>
                  </a:lnTo>
                  <a:lnTo>
                    <a:pt x="6298544" y="513080"/>
                  </a:lnTo>
                  <a:lnTo>
                    <a:pt x="6248359" y="513080"/>
                  </a:lnTo>
                  <a:lnTo>
                    <a:pt x="6129468" y="350520"/>
                  </a:lnTo>
                  <a:close/>
                </a:path>
                <a:path w="10821670" h="558800">
                  <a:moveTo>
                    <a:pt x="6418323" y="421640"/>
                  </a:moveTo>
                  <a:lnTo>
                    <a:pt x="6317320" y="558800"/>
                  </a:lnTo>
                  <a:lnTo>
                    <a:pt x="6368069" y="558800"/>
                  </a:lnTo>
                  <a:lnTo>
                    <a:pt x="6418323" y="491490"/>
                  </a:lnTo>
                  <a:lnTo>
                    <a:pt x="6469760" y="491490"/>
                  </a:lnTo>
                  <a:lnTo>
                    <a:pt x="6418323" y="421640"/>
                  </a:lnTo>
                  <a:close/>
                </a:path>
                <a:path w="10821670" h="558800">
                  <a:moveTo>
                    <a:pt x="6469760" y="491490"/>
                  </a:moveTo>
                  <a:lnTo>
                    <a:pt x="6418323" y="491490"/>
                  </a:lnTo>
                  <a:lnTo>
                    <a:pt x="6468577" y="558800"/>
                  </a:lnTo>
                  <a:lnTo>
                    <a:pt x="6519326" y="558800"/>
                  </a:lnTo>
                  <a:lnTo>
                    <a:pt x="6469760" y="491490"/>
                  </a:lnTo>
                  <a:close/>
                </a:path>
                <a:path w="10821670" h="558800">
                  <a:moveTo>
                    <a:pt x="6469409" y="350520"/>
                  </a:moveTo>
                  <a:lnTo>
                    <a:pt x="6418323" y="350520"/>
                  </a:lnTo>
                  <a:lnTo>
                    <a:pt x="6571803" y="558800"/>
                  </a:lnTo>
                  <a:lnTo>
                    <a:pt x="6604797" y="558800"/>
                  </a:lnTo>
                  <a:lnTo>
                    <a:pt x="6638485" y="513080"/>
                  </a:lnTo>
                  <a:lnTo>
                    <a:pt x="6588300" y="513080"/>
                  </a:lnTo>
                  <a:lnTo>
                    <a:pt x="6469409" y="350520"/>
                  </a:lnTo>
                  <a:close/>
                </a:path>
                <a:path w="10821670" h="558800">
                  <a:moveTo>
                    <a:pt x="6758264" y="421640"/>
                  </a:moveTo>
                  <a:lnTo>
                    <a:pt x="6657261" y="558800"/>
                  </a:lnTo>
                  <a:lnTo>
                    <a:pt x="6708010" y="558800"/>
                  </a:lnTo>
                  <a:lnTo>
                    <a:pt x="6758264" y="491490"/>
                  </a:lnTo>
                  <a:lnTo>
                    <a:pt x="6809701" y="491490"/>
                  </a:lnTo>
                  <a:lnTo>
                    <a:pt x="6758264" y="421640"/>
                  </a:lnTo>
                  <a:close/>
                </a:path>
                <a:path w="10821670" h="558800">
                  <a:moveTo>
                    <a:pt x="6809701" y="491490"/>
                  </a:moveTo>
                  <a:lnTo>
                    <a:pt x="6758264" y="491490"/>
                  </a:lnTo>
                  <a:lnTo>
                    <a:pt x="6808518" y="558800"/>
                  </a:lnTo>
                  <a:lnTo>
                    <a:pt x="6859267" y="558800"/>
                  </a:lnTo>
                  <a:lnTo>
                    <a:pt x="6809701" y="491490"/>
                  </a:lnTo>
                  <a:close/>
                </a:path>
                <a:path w="10821670" h="558800">
                  <a:moveTo>
                    <a:pt x="6809350" y="350520"/>
                  </a:moveTo>
                  <a:lnTo>
                    <a:pt x="6758264" y="350520"/>
                  </a:lnTo>
                  <a:lnTo>
                    <a:pt x="6911744" y="558800"/>
                  </a:lnTo>
                  <a:lnTo>
                    <a:pt x="6944738" y="558800"/>
                  </a:lnTo>
                  <a:lnTo>
                    <a:pt x="6978429" y="513080"/>
                  </a:lnTo>
                  <a:lnTo>
                    <a:pt x="6928241" y="513080"/>
                  </a:lnTo>
                  <a:lnTo>
                    <a:pt x="6809350" y="350520"/>
                  </a:lnTo>
                  <a:close/>
                </a:path>
                <a:path w="10821670" h="558800">
                  <a:moveTo>
                    <a:pt x="7098218" y="421640"/>
                  </a:moveTo>
                  <a:lnTo>
                    <a:pt x="6997215" y="558800"/>
                  </a:lnTo>
                  <a:lnTo>
                    <a:pt x="7047964" y="558800"/>
                  </a:lnTo>
                  <a:lnTo>
                    <a:pt x="7098218" y="491490"/>
                  </a:lnTo>
                  <a:lnTo>
                    <a:pt x="7149661" y="491490"/>
                  </a:lnTo>
                  <a:lnTo>
                    <a:pt x="7098218" y="421640"/>
                  </a:lnTo>
                  <a:close/>
                </a:path>
                <a:path w="10821670" h="558800">
                  <a:moveTo>
                    <a:pt x="7149661" y="491490"/>
                  </a:moveTo>
                  <a:lnTo>
                    <a:pt x="7098218" y="491490"/>
                  </a:lnTo>
                  <a:lnTo>
                    <a:pt x="7148484" y="558800"/>
                  </a:lnTo>
                  <a:lnTo>
                    <a:pt x="7199234" y="558800"/>
                  </a:lnTo>
                  <a:lnTo>
                    <a:pt x="7149661" y="491490"/>
                  </a:lnTo>
                  <a:close/>
                </a:path>
                <a:path w="10821670" h="558800">
                  <a:moveTo>
                    <a:pt x="7149304" y="350520"/>
                  </a:moveTo>
                  <a:lnTo>
                    <a:pt x="7098218" y="350520"/>
                  </a:lnTo>
                  <a:lnTo>
                    <a:pt x="7251697" y="558800"/>
                  </a:lnTo>
                  <a:lnTo>
                    <a:pt x="7284705" y="558800"/>
                  </a:lnTo>
                  <a:lnTo>
                    <a:pt x="7318395" y="513080"/>
                  </a:lnTo>
                  <a:lnTo>
                    <a:pt x="7268195" y="513080"/>
                  </a:lnTo>
                  <a:lnTo>
                    <a:pt x="7149304" y="350520"/>
                  </a:lnTo>
                  <a:close/>
                </a:path>
                <a:path w="10821670" h="558800">
                  <a:moveTo>
                    <a:pt x="7438184" y="421640"/>
                  </a:moveTo>
                  <a:lnTo>
                    <a:pt x="7337168" y="558800"/>
                  </a:lnTo>
                  <a:lnTo>
                    <a:pt x="7387917" y="558800"/>
                  </a:lnTo>
                  <a:lnTo>
                    <a:pt x="7438184" y="491490"/>
                  </a:lnTo>
                  <a:lnTo>
                    <a:pt x="7489614" y="491490"/>
                  </a:lnTo>
                  <a:lnTo>
                    <a:pt x="7438184" y="421640"/>
                  </a:lnTo>
                  <a:close/>
                </a:path>
                <a:path w="10821670" h="558800">
                  <a:moveTo>
                    <a:pt x="7489614" y="491490"/>
                  </a:moveTo>
                  <a:lnTo>
                    <a:pt x="7438184" y="491490"/>
                  </a:lnTo>
                  <a:lnTo>
                    <a:pt x="7488425" y="558800"/>
                  </a:lnTo>
                  <a:lnTo>
                    <a:pt x="7539174" y="558800"/>
                  </a:lnTo>
                  <a:lnTo>
                    <a:pt x="7489614" y="491490"/>
                  </a:lnTo>
                  <a:close/>
                </a:path>
                <a:path w="10821670" h="558800">
                  <a:moveTo>
                    <a:pt x="7489262" y="350520"/>
                  </a:moveTo>
                  <a:lnTo>
                    <a:pt x="7438184" y="350520"/>
                  </a:lnTo>
                  <a:lnTo>
                    <a:pt x="7591638" y="558800"/>
                  </a:lnTo>
                  <a:lnTo>
                    <a:pt x="7624645" y="558800"/>
                  </a:lnTo>
                  <a:lnTo>
                    <a:pt x="7658336" y="513080"/>
                  </a:lnTo>
                  <a:lnTo>
                    <a:pt x="7608135" y="513080"/>
                  </a:lnTo>
                  <a:lnTo>
                    <a:pt x="7489262" y="350520"/>
                  </a:lnTo>
                  <a:close/>
                </a:path>
                <a:path w="10821670" h="558800">
                  <a:moveTo>
                    <a:pt x="7778125" y="421640"/>
                  </a:moveTo>
                  <a:lnTo>
                    <a:pt x="7677109" y="558800"/>
                  </a:lnTo>
                  <a:lnTo>
                    <a:pt x="7727858" y="558800"/>
                  </a:lnTo>
                  <a:lnTo>
                    <a:pt x="7778125" y="491490"/>
                  </a:lnTo>
                  <a:lnTo>
                    <a:pt x="7829555" y="491490"/>
                  </a:lnTo>
                  <a:lnTo>
                    <a:pt x="7778125" y="421640"/>
                  </a:lnTo>
                  <a:close/>
                </a:path>
                <a:path w="10821670" h="558800">
                  <a:moveTo>
                    <a:pt x="7829555" y="491490"/>
                  </a:moveTo>
                  <a:lnTo>
                    <a:pt x="7778125" y="491490"/>
                  </a:lnTo>
                  <a:lnTo>
                    <a:pt x="7828366" y="558800"/>
                  </a:lnTo>
                  <a:lnTo>
                    <a:pt x="7879115" y="558800"/>
                  </a:lnTo>
                  <a:lnTo>
                    <a:pt x="7829555" y="491490"/>
                  </a:lnTo>
                  <a:close/>
                </a:path>
                <a:path w="10821670" h="558800">
                  <a:moveTo>
                    <a:pt x="7829203" y="350520"/>
                  </a:moveTo>
                  <a:lnTo>
                    <a:pt x="7778125" y="350520"/>
                  </a:lnTo>
                  <a:lnTo>
                    <a:pt x="7931579" y="558800"/>
                  </a:lnTo>
                  <a:lnTo>
                    <a:pt x="7964586" y="558800"/>
                  </a:lnTo>
                  <a:lnTo>
                    <a:pt x="7998277" y="513080"/>
                  </a:lnTo>
                  <a:lnTo>
                    <a:pt x="7948076" y="513080"/>
                  </a:lnTo>
                  <a:lnTo>
                    <a:pt x="7829203" y="350520"/>
                  </a:lnTo>
                  <a:close/>
                </a:path>
                <a:path w="10821670" h="558800">
                  <a:moveTo>
                    <a:pt x="8118066" y="421640"/>
                  </a:moveTo>
                  <a:lnTo>
                    <a:pt x="8017050" y="558800"/>
                  </a:lnTo>
                  <a:lnTo>
                    <a:pt x="8067799" y="558800"/>
                  </a:lnTo>
                  <a:lnTo>
                    <a:pt x="8118066" y="491490"/>
                  </a:lnTo>
                  <a:lnTo>
                    <a:pt x="8169496" y="491490"/>
                  </a:lnTo>
                  <a:lnTo>
                    <a:pt x="8118066" y="421640"/>
                  </a:lnTo>
                  <a:close/>
                </a:path>
                <a:path w="10821670" h="558800">
                  <a:moveTo>
                    <a:pt x="8169496" y="491490"/>
                  </a:moveTo>
                  <a:lnTo>
                    <a:pt x="8118066" y="491490"/>
                  </a:lnTo>
                  <a:lnTo>
                    <a:pt x="8168320" y="558800"/>
                  </a:lnTo>
                  <a:lnTo>
                    <a:pt x="8219056" y="558800"/>
                  </a:lnTo>
                  <a:lnTo>
                    <a:pt x="8169496" y="491490"/>
                  </a:lnTo>
                  <a:close/>
                </a:path>
                <a:path w="10821670" h="558800">
                  <a:moveTo>
                    <a:pt x="8169148" y="350520"/>
                  </a:moveTo>
                  <a:lnTo>
                    <a:pt x="8118066" y="350520"/>
                  </a:lnTo>
                  <a:lnTo>
                    <a:pt x="8271533" y="558800"/>
                  </a:lnTo>
                  <a:lnTo>
                    <a:pt x="8304527" y="558800"/>
                  </a:lnTo>
                  <a:lnTo>
                    <a:pt x="8338212" y="513080"/>
                  </a:lnTo>
                  <a:lnTo>
                    <a:pt x="8288030" y="513080"/>
                  </a:lnTo>
                  <a:lnTo>
                    <a:pt x="8169148" y="350520"/>
                  </a:lnTo>
                  <a:close/>
                </a:path>
                <a:path w="10821670" h="558800">
                  <a:moveTo>
                    <a:pt x="8457981" y="421640"/>
                  </a:moveTo>
                  <a:lnTo>
                    <a:pt x="8356991" y="558800"/>
                  </a:lnTo>
                  <a:lnTo>
                    <a:pt x="8407727" y="558800"/>
                  </a:lnTo>
                  <a:lnTo>
                    <a:pt x="8457981" y="491490"/>
                  </a:lnTo>
                  <a:lnTo>
                    <a:pt x="8509418" y="491490"/>
                  </a:lnTo>
                  <a:lnTo>
                    <a:pt x="8457981" y="421640"/>
                  </a:lnTo>
                  <a:close/>
                </a:path>
                <a:path w="10821670" h="558800">
                  <a:moveTo>
                    <a:pt x="8509418" y="491490"/>
                  </a:moveTo>
                  <a:lnTo>
                    <a:pt x="8457981" y="491490"/>
                  </a:lnTo>
                  <a:lnTo>
                    <a:pt x="8508235" y="558800"/>
                  </a:lnTo>
                  <a:lnTo>
                    <a:pt x="8558984" y="558800"/>
                  </a:lnTo>
                  <a:lnTo>
                    <a:pt x="8509418" y="491490"/>
                  </a:lnTo>
                  <a:close/>
                </a:path>
                <a:path w="10821670" h="558800">
                  <a:moveTo>
                    <a:pt x="8509063" y="350520"/>
                  </a:moveTo>
                  <a:lnTo>
                    <a:pt x="8457981" y="350520"/>
                  </a:lnTo>
                  <a:lnTo>
                    <a:pt x="8611448" y="558800"/>
                  </a:lnTo>
                  <a:lnTo>
                    <a:pt x="8644443" y="558800"/>
                  </a:lnTo>
                  <a:lnTo>
                    <a:pt x="8678128" y="513080"/>
                  </a:lnTo>
                  <a:lnTo>
                    <a:pt x="8627945" y="513080"/>
                  </a:lnTo>
                  <a:lnTo>
                    <a:pt x="8509063" y="350520"/>
                  </a:lnTo>
                  <a:close/>
                </a:path>
                <a:path w="10821670" h="558800">
                  <a:moveTo>
                    <a:pt x="8797897" y="421640"/>
                  </a:moveTo>
                  <a:lnTo>
                    <a:pt x="8696906" y="558800"/>
                  </a:lnTo>
                  <a:lnTo>
                    <a:pt x="8747656" y="558800"/>
                  </a:lnTo>
                  <a:lnTo>
                    <a:pt x="8797897" y="491490"/>
                  </a:lnTo>
                  <a:lnTo>
                    <a:pt x="8849327" y="491490"/>
                  </a:lnTo>
                  <a:lnTo>
                    <a:pt x="8797897" y="421640"/>
                  </a:lnTo>
                  <a:close/>
                </a:path>
                <a:path w="10821670" h="558800">
                  <a:moveTo>
                    <a:pt x="8849327" y="491490"/>
                  </a:moveTo>
                  <a:lnTo>
                    <a:pt x="8797897" y="491490"/>
                  </a:lnTo>
                  <a:lnTo>
                    <a:pt x="8848138" y="558800"/>
                  </a:lnTo>
                  <a:lnTo>
                    <a:pt x="8898887" y="558800"/>
                  </a:lnTo>
                  <a:lnTo>
                    <a:pt x="8849327" y="491490"/>
                  </a:lnTo>
                  <a:close/>
                </a:path>
                <a:path w="10821670" h="558800">
                  <a:moveTo>
                    <a:pt x="8848975" y="350520"/>
                  </a:moveTo>
                  <a:lnTo>
                    <a:pt x="8797897" y="350520"/>
                  </a:lnTo>
                  <a:lnTo>
                    <a:pt x="8951351" y="558800"/>
                  </a:lnTo>
                  <a:lnTo>
                    <a:pt x="8984346" y="558800"/>
                  </a:lnTo>
                  <a:lnTo>
                    <a:pt x="9018031" y="513080"/>
                  </a:lnTo>
                  <a:lnTo>
                    <a:pt x="8967848" y="513080"/>
                  </a:lnTo>
                  <a:lnTo>
                    <a:pt x="8848975" y="350520"/>
                  </a:lnTo>
                  <a:close/>
                </a:path>
                <a:path w="10821670" h="558800">
                  <a:moveTo>
                    <a:pt x="9137800" y="421640"/>
                  </a:moveTo>
                  <a:lnTo>
                    <a:pt x="9036809" y="558800"/>
                  </a:lnTo>
                  <a:lnTo>
                    <a:pt x="9087546" y="558800"/>
                  </a:lnTo>
                  <a:lnTo>
                    <a:pt x="9137800" y="491490"/>
                  </a:lnTo>
                  <a:lnTo>
                    <a:pt x="9189230" y="491490"/>
                  </a:lnTo>
                  <a:lnTo>
                    <a:pt x="9137800" y="421640"/>
                  </a:lnTo>
                  <a:close/>
                </a:path>
                <a:path w="10821670" h="558800">
                  <a:moveTo>
                    <a:pt x="9189230" y="491490"/>
                  </a:moveTo>
                  <a:lnTo>
                    <a:pt x="9137800" y="491490"/>
                  </a:lnTo>
                  <a:lnTo>
                    <a:pt x="9188054" y="558800"/>
                  </a:lnTo>
                  <a:lnTo>
                    <a:pt x="9238790" y="558800"/>
                  </a:lnTo>
                  <a:lnTo>
                    <a:pt x="9189230" y="491490"/>
                  </a:lnTo>
                  <a:close/>
                </a:path>
                <a:path w="10821670" h="558800">
                  <a:moveTo>
                    <a:pt x="9188882" y="350520"/>
                  </a:moveTo>
                  <a:lnTo>
                    <a:pt x="9137800" y="350520"/>
                  </a:lnTo>
                  <a:lnTo>
                    <a:pt x="9291266" y="558800"/>
                  </a:lnTo>
                  <a:lnTo>
                    <a:pt x="9324261" y="558800"/>
                  </a:lnTo>
                  <a:lnTo>
                    <a:pt x="9357949" y="513080"/>
                  </a:lnTo>
                  <a:lnTo>
                    <a:pt x="9307764" y="513080"/>
                  </a:lnTo>
                  <a:lnTo>
                    <a:pt x="9188882" y="350520"/>
                  </a:lnTo>
                  <a:close/>
                </a:path>
                <a:path w="10821670" h="558800">
                  <a:moveTo>
                    <a:pt x="9477728" y="421640"/>
                  </a:moveTo>
                  <a:lnTo>
                    <a:pt x="9376725" y="558800"/>
                  </a:lnTo>
                  <a:lnTo>
                    <a:pt x="9427474" y="558800"/>
                  </a:lnTo>
                  <a:lnTo>
                    <a:pt x="9477728" y="491490"/>
                  </a:lnTo>
                  <a:lnTo>
                    <a:pt x="9529165" y="491490"/>
                  </a:lnTo>
                  <a:lnTo>
                    <a:pt x="9477728" y="421640"/>
                  </a:lnTo>
                  <a:close/>
                </a:path>
                <a:path w="10821670" h="558800">
                  <a:moveTo>
                    <a:pt x="9529165" y="491490"/>
                  </a:moveTo>
                  <a:lnTo>
                    <a:pt x="9477728" y="491490"/>
                  </a:lnTo>
                  <a:lnTo>
                    <a:pt x="9527982" y="558800"/>
                  </a:lnTo>
                  <a:lnTo>
                    <a:pt x="9578731" y="558800"/>
                  </a:lnTo>
                  <a:lnTo>
                    <a:pt x="9529165" y="491490"/>
                  </a:lnTo>
                  <a:close/>
                </a:path>
                <a:path w="10821670" h="558800">
                  <a:moveTo>
                    <a:pt x="9528814" y="350520"/>
                  </a:moveTo>
                  <a:lnTo>
                    <a:pt x="9477728" y="350520"/>
                  </a:lnTo>
                  <a:lnTo>
                    <a:pt x="9631207" y="558800"/>
                  </a:lnTo>
                  <a:lnTo>
                    <a:pt x="9664202" y="558800"/>
                  </a:lnTo>
                  <a:lnTo>
                    <a:pt x="9697890" y="513080"/>
                  </a:lnTo>
                  <a:lnTo>
                    <a:pt x="9647705" y="513080"/>
                  </a:lnTo>
                  <a:lnTo>
                    <a:pt x="9528814" y="350520"/>
                  </a:lnTo>
                  <a:close/>
                </a:path>
                <a:path w="10821670" h="558800">
                  <a:moveTo>
                    <a:pt x="9817669" y="421640"/>
                  </a:moveTo>
                  <a:lnTo>
                    <a:pt x="9716678" y="558800"/>
                  </a:lnTo>
                  <a:lnTo>
                    <a:pt x="9767415" y="558800"/>
                  </a:lnTo>
                  <a:lnTo>
                    <a:pt x="9817669" y="491490"/>
                  </a:lnTo>
                  <a:lnTo>
                    <a:pt x="9869105" y="491490"/>
                  </a:lnTo>
                  <a:lnTo>
                    <a:pt x="9817669" y="421640"/>
                  </a:lnTo>
                  <a:close/>
                </a:path>
                <a:path w="10821670" h="558800">
                  <a:moveTo>
                    <a:pt x="9869105" y="491490"/>
                  </a:moveTo>
                  <a:lnTo>
                    <a:pt x="9817669" y="491490"/>
                  </a:lnTo>
                  <a:lnTo>
                    <a:pt x="9867923" y="558800"/>
                  </a:lnTo>
                  <a:lnTo>
                    <a:pt x="9918672" y="558800"/>
                  </a:lnTo>
                  <a:lnTo>
                    <a:pt x="9869105" y="491490"/>
                  </a:lnTo>
                  <a:close/>
                </a:path>
                <a:path w="10821670" h="558800">
                  <a:moveTo>
                    <a:pt x="9868755" y="350520"/>
                  </a:moveTo>
                  <a:lnTo>
                    <a:pt x="9817669" y="350520"/>
                  </a:lnTo>
                  <a:lnTo>
                    <a:pt x="9971148" y="558800"/>
                  </a:lnTo>
                  <a:lnTo>
                    <a:pt x="10004143" y="558800"/>
                  </a:lnTo>
                  <a:lnTo>
                    <a:pt x="10037831" y="513080"/>
                  </a:lnTo>
                  <a:lnTo>
                    <a:pt x="9987646" y="513080"/>
                  </a:lnTo>
                  <a:lnTo>
                    <a:pt x="9868755" y="350520"/>
                  </a:lnTo>
                  <a:close/>
                </a:path>
                <a:path w="10821670" h="558800">
                  <a:moveTo>
                    <a:pt x="10157610" y="421640"/>
                  </a:moveTo>
                  <a:lnTo>
                    <a:pt x="10056619" y="558800"/>
                  </a:lnTo>
                  <a:lnTo>
                    <a:pt x="10107356" y="558800"/>
                  </a:lnTo>
                  <a:lnTo>
                    <a:pt x="10157610" y="491490"/>
                  </a:lnTo>
                  <a:lnTo>
                    <a:pt x="10209046" y="491490"/>
                  </a:lnTo>
                  <a:lnTo>
                    <a:pt x="10157610" y="421640"/>
                  </a:lnTo>
                  <a:close/>
                </a:path>
                <a:path w="10821670" h="558800">
                  <a:moveTo>
                    <a:pt x="10209046" y="491490"/>
                  </a:moveTo>
                  <a:lnTo>
                    <a:pt x="10157610" y="491490"/>
                  </a:lnTo>
                  <a:lnTo>
                    <a:pt x="10207864" y="558800"/>
                  </a:lnTo>
                  <a:lnTo>
                    <a:pt x="10258613" y="558800"/>
                  </a:lnTo>
                  <a:lnTo>
                    <a:pt x="10209046" y="491490"/>
                  </a:lnTo>
                  <a:close/>
                </a:path>
                <a:path w="10821670" h="558800">
                  <a:moveTo>
                    <a:pt x="10208696" y="350520"/>
                  </a:moveTo>
                  <a:lnTo>
                    <a:pt x="10157610" y="350520"/>
                  </a:lnTo>
                  <a:lnTo>
                    <a:pt x="10311089" y="558800"/>
                  </a:lnTo>
                  <a:lnTo>
                    <a:pt x="10344084" y="558800"/>
                  </a:lnTo>
                  <a:lnTo>
                    <a:pt x="10377774" y="513080"/>
                  </a:lnTo>
                  <a:lnTo>
                    <a:pt x="10327586" y="513080"/>
                  </a:lnTo>
                  <a:lnTo>
                    <a:pt x="10208696" y="350520"/>
                  </a:lnTo>
                  <a:close/>
                </a:path>
                <a:path w="10821670" h="558800">
                  <a:moveTo>
                    <a:pt x="10497563" y="421640"/>
                  </a:moveTo>
                  <a:lnTo>
                    <a:pt x="10396560" y="558800"/>
                  </a:lnTo>
                  <a:lnTo>
                    <a:pt x="10447309" y="558800"/>
                  </a:lnTo>
                  <a:lnTo>
                    <a:pt x="10497563" y="491490"/>
                  </a:lnTo>
                  <a:lnTo>
                    <a:pt x="10549006" y="491490"/>
                  </a:lnTo>
                  <a:lnTo>
                    <a:pt x="10497563" y="421640"/>
                  </a:lnTo>
                  <a:close/>
                </a:path>
                <a:path w="10821670" h="558800">
                  <a:moveTo>
                    <a:pt x="10549006" y="491490"/>
                  </a:moveTo>
                  <a:lnTo>
                    <a:pt x="10497563" y="491490"/>
                  </a:lnTo>
                  <a:lnTo>
                    <a:pt x="10547830" y="558800"/>
                  </a:lnTo>
                  <a:lnTo>
                    <a:pt x="10598579" y="558800"/>
                  </a:lnTo>
                  <a:lnTo>
                    <a:pt x="10549006" y="491490"/>
                  </a:lnTo>
                  <a:close/>
                </a:path>
                <a:path w="10821670" h="558800">
                  <a:moveTo>
                    <a:pt x="10548653" y="350520"/>
                  </a:moveTo>
                  <a:lnTo>
                    <a:pt x="10497563" y="350520"/>
                  </a:lnTo>
                  <a:lnTo>
                    <a:pt x="10651043" y="558800"/>
                  </a:lnTo>
                  <a:lnTo>
                    <a:pt x="10684050" y="558800"/>
                  </a:lnTo>
                  <a:lnTo>
                    <a:pt x="10717836" y="513080"/>
                  </a:lnTo>
                  <a:lnTo>
                    <a:pt x="10667553" y="513080"/>
                  </a:lnTo>
                  <a:lnTo>
                    <a:pt x="10548653" y="350520"/>
                  </a:lnTo>
                  <a:close/>
                </a:path>
                <a:path w="10821670" h="558800">
                  <a:moveTo>
                    <a:pt x="10821072" y="444500"/>
                  </a:moveTo>
                  <a:lnTo>
                    <a:pt x="10736526" y="558800"/>
                  </a:lnTo>
                  <a:lnTo>
                    <a:pt x="10787263" y="558800"/>
                  </a:lnTo>
                  <a:lnTo>
                    <a:pt x="10821072" y="513080"/>
                  </a:lnTo>
                  <a:lnTo>
                    <a:pt x="10821072" y="444500"/>
                  </a:lnTo>
                  <a:close/>
                </a:path>
                <a:path w="10821670" h="558800">
                  <a:moveTo>
                    <a:pt x="299527" y="280670"/>
                  </a:moveTo>
                  <a:lnTo>
                    <a:pt x="129550" y="513080"/>
                  </a:lnTo>
                  <a:lnTo>
                    <a:pt x="179738" y="513080"/>
                  </a:lnTo>
                  <a:lnTo>
                    <a:pt x="299527" y="350520"/>
                  </a:lnTo>
                  <a:lnTo>
                    <a:pt x="350613" y="350520"/>
                  </a:lnTo>
                  <a:lnTo>
                    <a:pt x="299527" y="280670"/>
                  </a:lnTo>
                  <a:close/>
                </a:path>
                <a:path w="10821670" h="558800">
                  <a:moveTo>
                    <a:pt x="639480" y="280670"/>
                  </a:moveTo>
                  <a:lnTo>
                    <a:pt x="469504" y="513080"/>
                  </a:lnTo>
                  <a:lnTo>
                    <a:pt x="519691" y="513080"/>
                  </a:lnTo>
                  <a:lnTo>
                    <a:pt x="639480" y="350520"/>
                  </a:lnTo>
                  <a:lnTo>
                    <a:pt x="690562" y="350520"/>
                  </a:lnTo>
                  <a:lnTo>
                    <a:pt x="639480" y="280670"/>
                  </a:lnTo>
                  <a:close/>
                </a:path>
                <a:path w="10821670" h="558800">
                  <a:moveTo>
                    <a:pt x="979421" y="280670"/>
                  </a:moveTo>
                  <a:lnTo>
                    <a:pt x="809444" y="513080"/>
                  </a:lnTo>
                  <a:lnTo>
                    <a:pt x="859632" y="513080"/>
                  </a:lnTo>
                  <a:lnTo>
                    <a:pt x="979421" y="350520"/>
                  </a:lnTo>
                  <a:lnTo>
                    <a:pt x="1030503" y="350520"/>
                  </a:lnTo>
                  <a:lnTo>
                    <a:pt x="979421" y="280670"/>
                  </a:lnTo>
                  <a:close/>
                </a:path>
                <a:path w="10821670" h="558800">
                  <a:moveTo>
                    <a:pt x="1319362" y="280670"/>
                  </a:moveTo>
                  <a:lnTo>
                    <a:pt x="1149385" y="513080"/>
                  </a:lnTo>
                  <a:lnTo>
                    <a:pt x="1199573" y="513080"/>
                  </a:lnTo>
                  <a:lnTo>
                    <a:pt x="1319362" y="350520"/>
                  </a:lnTo>
                  <a:lnTo>
                    <a:pt x="1370444" y="350520"/>
                  </a:lnTo>
                  <a:lnTo>
                    <a:pt x="1319362" y="280670"/>
                  </a:lnTo>
                  <a:close/>
                </a:path>
                <a:path w="10821670" h="558800">
                  <a:moveTo>
                    <a:pt x="1659290" y="280670"/>
                  </a:moveTo>
                  <a:lnTo>
                    <a:pt x="1489326" y="513080"/>
                  </a:lnTo>
                  <a:lnTo>
                    <a:pt x="1539511" y="513080"/>
                  </a:lnTo>
                  <a:lnTo>
                    <a:pt x="1659290" y="350520"/>
                  </a:lnTo>
                  <a:lnTo>
                    <a:pt x="1710372" y="350520"/>
                  </a:lnTo>
                  <a:lnTo>
                    <a:pt x="1659290" y="280670"/>
                  </a:lnTo>
                  <a:close/>
                </a:path>
                <a:path w="10821670" h="558800">
                  <a:moveTo>
                    <a:pt x="1999193" y="280670"/>
                  </a:moveTo>
                  <a:lnTo>
                    <a:pt x="1829254" y="513080"/>
                  </a:lnTo>
                  <a:lnTo>
                    <a:pt x="1879424" y="513080"/>
                  </a:lnTo>
                  <a:lnTo>
                    <a:pt x="1999193" y="350520"/>
                  </a:lnTo>
                  <a:lnTo>
                    <a:pt x="2050271" y="350520"/>
                  </a:lnTo>
                  <a:lnTo>
                    <a:pt x="1999193" y="280670"/>
                  </a:lnTo>
                  <a:close/>
                </a:path>
                <a:path w="10821670" h="558800">
                  <a:moveTo>
                    <a:pt x="2339109" y="280670"/>
                  </a:moveTo>
                  <a:lnTo>
                    <a:pt x="2169145" y="513080"/>
                  </a:lnTo>
                  <a:lnTo>
                    <a:pt x="2219330" y="513080"/>
                  </a:lnTo>
                  <a:lnTo>
                    <a:pt x="2339109" y="350520"/>
                  </a:lnTo>
                  <a:lnTo>
                    <a:pt x="2390191" y="350520"/>
                  </a:lnTo>
                  <a:lnTo>
                    <a:pt x="2339109" y="280670"/>
                  </a:lnTo>
                  <a:close/>
                </a:path>
                <a:path w="10821670" h="558800">
                  <a:moveTo>
                    <a:pt x="2679037" y="280670"/>
                  </a:moveTo>
                  <a:lnTo>
                    <a:pt x="2509073" y="513080"/>
                  </a:lnTo>
                  <a:lnTo>
                    <a:pt x="2559258" y="513080"/>
                  </a:lnTo>
                  <a:lnTo>
                    <a:pt x="2679037" y="350520"/>
                  </a:lnTo>
                  <a:lnTo>
                    <a:pt x="2730123" y="350520"/>
                  </a:lnTo>
                  <a:lnTo>
                    <a:pt x="2679037" y="280670"/>
                  </a:lnTo>
                  <a:close/>
                </a:path>
                <a:path w="10821670" h="558800">
                  <a:moveTo>
                    <a:pt x="3018978" y="280670"/>
                  </a:moveTo>
                  <a:lnTo>
                    <a:pt x="2849014" y="513080"/>
                  </a:lnTo>
                  <a:lnTo>
                    <a:pt x="2899199" y="513080"/>
                  </a:lnTo>
                  <a:lnTo>
                    <a:pt x="3018978" y="350520"/>
                  </a:lnTo>
                  <a:lnTo>
                    <a:pt x="3070064" y="350520"/>
                  </a:lnTo>
                  <a:lnTo>
                    <a:pt x="3018978" y="280670"/>
                  </a:lnTo>
                  <a:close/>
                </a:path>
                <a:path w="10821670" h="558800">
                  <a:moveTo>
                    <a:pt x="3358919" y="280670"/>
                  </a:moveTo>
                  <a:lnTo>
                    <a:pt x="3188955" y="513080"/>
                  </a:lnTo>
                  <a:lnTo>
                    <a:pt x="3239140" y="513080"/>
                  </a:lnTo>
                  <a:lnTo>
                    <a:pt x="3358919" y="350520"/>
                  </a:lnTo>
                  <a:lnTo>
                    <a:pt x="3410005" y="350520"/>
                  </a:lnTo>
                  <a:lnTo>
                    <a:pt x="3358919" y="280670"/>
                  </a:lnTo>
                  <a:close/>
                </a:path>
                <a:path w="10821670" h="558800">
                  <a:moveTo>
                    <a:pt x="3698872" y="280670"/>
                  </a:moveTo>
                  <a:lnTo>
                    <a:pt x="3528895" y="513080"/>
                  </a:lnTo>
                  <a:lnTo>
                    <a:pt x="3579083" y="513080"/>
                  </a:lnTo>
                  <a:lnTo>
                    <a:pt x="3698872" y="350520"/>
                  </a:lnTo>
                  <a:lnTo>
                    <a:pt x="3749958" y="350520"/>
                  </a:lnTo>
                  <a:lnTo>
                    <a:pt x="3698872" y="280670"/>
                  </a:lnTo>
                  <a:close/>
                </a:path>
                <a:path w="10821670" h="558800">
                  <a:moveTo>
                    <a:pt x="4038826" y="280670"/>
                  </a:moveTo>
                  <a:lnTo>
                    <a:pt x="3868849" y="513080"/>
                  </a:lnTo>
                  <a:lnTo>
                    <a:pt x="3919047" y="513080"/>
                  </a:lnTo>
                  <a:lnTo>
                    <a:pt x="4038826" y="350520"/>
                  </a:lnTo>
                  <a:lnTo>
                    <a:pt x="4089908" y="350520"/>
                  </a:lnTo>
                  <a:lnTo>
                    <a:pt x="4038826" y="280670"/>
                  </a:lnTo>
                  <a:close/>
                </a:path>
                <a:path w="10821670" h="558800">
                  <a:moveTo>
                    <a:pt x="4378767" y="280670"/>
                  </a:moveTo>
                  <a:lnTo>
                    <a:pt x="4208790" y="513080"/>
                  </a:lnTo>
                  <a:lnTo>
                    <a:pt x="4258978" y="513080"/>
                  </a:lnTo>
                  <a:lnTo>
                    <a:pt x="4378767" y="350520"/>
                  </a:lnTo>
                  <a:lnTo>
                    <a:pt x="4429849" y="350520"/>
                  </a:lnTo>
                  <a:lnTo>
                    <a:pt x="4378767" y="280670"/>
                  </a:lnTo>
                  <a:close/>
                </a:path>
                <a:path w="10821670" h="558800">
                  <a:moveTo>
                    <a:pt x="4718708" y="280670"/>
                  </a:moveTo>
                  <a:lnTo>
                    <a:pt x="4548731" y="513080"/>
                  </a:lnTo>
                  <a:lnTo>
                    <a:pt x="4598919" y="513080"/>
                  </a:lnTo>
                  <a:lnTo>
                    <a:pt x="4718708" y="350520"/>
                  </a:lnTo>
                  <a:lnTo>
                    <a:pt x="4769790" y="350520"/>
                  </a:lnTo>
                  <a:lnTo>
                    <a:pt x="4718708" y="280670"/>
                  </a:lnTo>
                  <a:close/>
                </a:path>
                <a:path w="10821670" h="558800">
                  <a:moveTo>
                    <a:pt x="5058636" y="280670"/>
                  </a:moveTo>
                  <a:lnTo>
                    <a:pt x="4888672" y="513080"/>
                  </a:lnTo>
                  <a:lnTo>
                    <a:pt x="4938857" y="513080"/>
                  </a:lnTo>
                  <a:lnTo>
                    <a:pt x="5058636" y="350520"/>
                  </a:lnTo>
                  <a:lnTo>
                    <a:pt x="5109718" y="350520"/>
                  </a:lnTo>
                  <a:lnTo>
                    <a:pt x="5058636" y="280670"/>
                  </a:lnTo>
                  <a:close/>
                </a:path>
                <a:path w="10821670" h="558800">
                  <a:moveTo>
                    <a:pt x="5398551" y="280670"/>
                  </a:moveTo>
                  <a:lnTo>
                    <a:pt x="5228600" y="513080"/>
                  </a:lnTo>
                  <a:lnTo>
                    <a:pt x="5278782" y="513080"/>
                  </a:lnTo>
                  <a:lnTo>
                    <a:pt x="5398551" y="350520"/>
                  </a:lnTo>
                  <a:lnTo>
                    <a:pt x="5449630" y="350520"/>
                  </a:lnTo>
                  <a:lnTo>
                    <a:pt x="5398551" y="280670"/>
                  </a:lnTo>
                  <a:close/>
                </a:path>
                <a:path w="10821670" h="558800">
                  <a:moveTo>
                    <a:pt x="5738454" y="280670"/>
                  </a:moveTo>
                  <a:lnTo>
                    <a:pt x="5568503" y="513080"/>
                  </a:lnTo>
                  <a:lnTo>
                    <a:pt x="5618675" y="513080"/>
                  </a:lnTo>
                  <a:lnTo>
                    <a:pt x="5738454" y="350520"/>
                  </a:lnTo>
                  <a:lnTo>
                    <a:pt x="5789536" y="350520"/>
                  </a:lnTo>
                  <a:lnTo>
                    <a:pt x="5738454" y="280670"/>
                  </a:lnTo>
                  <a:close/>
                </a:path>
                <a:path w="10821670" h="558800">
                  <a:moveTo>
                    <a:pt x="6078382" y="280670"/>
                  </a:moveTo>
                  <a:lnTo>
                    <a:pt x="5908418" y="513080"/>
                  </a:lnTo>
                  <a:lnTo>
                    <a:pt x="5958603" y="513080"/>
                  </a:lnTo>
                  <a:lnTo>
                    <a:pt x="6078382" y="350520"/>
                  </a:lnTo>
                  <a:lnTo>
                    <a:pt x="6129468" y="350520"/>
                  </a:lnTo>
                  <a:lnTo>
                    <a:pt x="6078382" y="280670"/>
                  </a:lnTo>
                  <a:close/>
                </a:path>
                <a:path w="10821670" h="558800">
                  <a:moveTo>
                    <a:pt x="6418323" y="280670"/>
                  </a:moveTo>
                  <a:lnTo>
                    <a:pt x="6248359" y="513080"/>
                  </a:lnTo>
                  <a:lnTo>
                    <a:pt x="6298544" y="513080"/>
                  </a:lnTo>
                  <a:lnTo>
                    <a:pt x="6418323" y="350520"/>
                  </a:lnTo>
                  <a:lnTo>
                    <a:pt x="6469409" y="350520"/>
                  </a:lnTo>
                  <a:lnTo>
                    <a:pt x="6418323" y="280670"/>
                  </a:lnTo>
                  <a:close/>
                </a:path>
                <a:path w="10821670" h="558800">
                  <a:moveTo>
                    <a:pt x="6758264" y="280670"/>
                  </a:moveTo>
                  <a:lnTo>
                    <a:pt x="6588300" y="513080"/>
                  </a:lnTo>
                  <a:lnTo>
                    <a:pt x="6638485" y="513080"/>
                  </a:lnTo>
                  <a:lnTo>
                    <a:pt x="6758264" y="350520"/>
                  </a:lnTo>
                  <a:lnTo>
                    <a:pt x="6809350" y="350520"/>
                  </a:lnTo>
                  <a:lnTo>
                    <a:pt x="6758264" y="280670"/>
                  </a:lnTo>
                  <a:close/>
                </a:path>
                <a:path w="10821670" h="558800">
                  <a:moveTo>
                    <a:pt x="7098218" y="280670"/>
                  </a:moveTo>
                  <a:lnTo>
                    <a:pt x="6928241" y="513080"/>
                  </a:lnTo>
                  <a:lnTo>
                    <a:pt x="6978429" y="513080"/>
                  </a:lnTo>
                  <a:lnTo>
                    <a:pt x="7098218" y="350520"/>
                  </a:lnTo>
                  <a:lnTo>
                    <a:pt x="7149304" y="350520"/>
                  </a:lnTo>
                  <a:lnTo>
                    <a:pt x="7098218" y="280670"/>
                  </a:lnTo>
                  <a:close/>
                </a:path>
                <a:path w="10821670" h="558800">
                  <a:moveTo>
                    <a:pt x="7438184" y="280670"/>
                  </a:moveTo>
                  <a:lnTo>
                    <a:pt x="7268195" y="513080"/>
                  </a:lnTo>
                  <a:lnTo>
                    <a:pt x="7318395" y="513080"/>
                  </a:lnTo>
                  <a:lnTo>
                    <a:pt x="7438184" y="350520"/>
                  </a:lnTo>
                  <a:lnTo>
                    <a:pt x="7489262" y="350520"/>
                  </a:lnTo>
                  <a:lnTo>
                    <a:pt x="7438184" y="280670"/>
                  </a:lnTo>
                  <a:close/>
                </a:path>
                <a:path w="10821670" h="558800">
                  <a:moveTo>
                    <a:pt x="7778125" y="280670"/>
                  </a:moveTo>
                  <a:lnTo>
                    <a:pt x="7608135" y="513080"/>
                  </a:lnTo>
                  <a:lnTo>
                    <a:pt x="7658336" y="513080"/>
                  </a:lnTo>
                  <a:lnTo>
                    <a:pt x="7778125" y="350520"/>
                  </a:lnTo>
                  <a:lnTo>
                    <a:pt x="7829203" y="350520"/>
                  </a:lnTo>
                  <a:lnTo>
                    <a:pt x="7778125" y="280670"/>
                  </a:lnTo>
                  <a:close/>
                </a:path>
                <a:path w="10821670" h="558800">
                  <a:moveTo>
                    <a:pt x="8118066" y="280670"/>
                  </a:moveTo>
                  <a:lnTo>
                    <a:pt x="7948076" y="513080"/>
                  </a:lnTo>
                  <a:lnTo>
                    <a:pt x="7998277" y="513080"/>
                  </a:lnTo>
                  <a:lnTo>
                    <a:pt x="8118066" y="350520"/>
                  </a:lnTo>
                  <a:lnTo>
                    <a:pt x="8169148" y="350520"/>
                  </a:lnTo>
                  <a:lnTo>
                    <a:pt x="8118066" y="280670"/>
                  </a:lnTo>
                  <a:close/>
                </a:path>
                <a:path w="10821670" h="558800">
                  <a:moveTo>
                    <a:pt x="8457981" y="280670"/>
                  </a:moveTo>
                  <a:lnTo>
                    <a:pt x="8288030" y="513080"/>
                  </a:lnTo>
                  <a:lnTo>
                    <a:pt x="8338212" y="513080"/>
                  </a:lnTo>
                  <a:lnTo>
                    <a:pt x="8457981" y="350520"/>
                  </a:lnTo>
                  <a:lnTo>
                    <a:pt x="8509063" y="350520"/>
                  </a:lnTo>
                  <a:lnTo>
                    <a:pt x="8457981" y="280670"/>
                  </a:lnTo>
                  <a:close/>
                </a:path>
                <a:path w="10821670" h="558800">
                  <a:moveTo>
                    <a:pt x="8797897" y="280670"/>
                  </a:moveTo>
                  <a:lnTo>
                    <a:pt x="8627945" y="513080"/>
                  </a:lnTo>
                  <a:lnTo>
                    <a:pt x="8678128" y="513080"/>
                  </a:lnTo>
                  <a:lnTo>
                    <a:pt x="8797897" y="350520"/>
                  </a:lnTo>
                  <a:lnTo>
                    <a:pt x="8848975" y="350520"/>
                  </a:lnTo>
                  <a:lnTo>
                    <a:pt x="8797897" y="280670"/>
                  </a:lnTo>
                  <a:close/>
                </a:path>
                <a:path w="10821670" h="558800">
                  <a:moveTo>
                    <a:pt x="9137800" y="280670"/>
                  </a:moveTo>
                  <a:lnTo>
                    <a:pt x="8967848" y="513080"/>
                  </a:lnTo>
                  <a:lnTo>
                    <a:pt x="9018031" y="513080"/>
                  </a:lnTo>
                  <a:lnTo>
                    <a:pt x="9137800" y="350520"/>
                  </a:lnTo>
                  <a:lnTo>
                    <a:pt x="9188882" y="350520"/>
                  </a:lnTo>
                  <a:lnTo>
                    <a:pt x="9137800" y="280670"/>
                  </a:lnTo>
                  <a:close/>
                </a:path>
                <a:path w="10821670" h="558800">
                  <a:moveTo>
                    <a:pt x="9477728" y="280670"/>
                  </a:moveTo>
                  <a:lnTo>
                    <a:pt x="9307764" y="513080"/>
                  </a:lnTo>
                  <a:lnTo>
                    <a:pt x="9357949" y="513080"/>
                  </a:lnTo>
                  <a:lnTo>
                    <a:pt x="9477728" y="350520"/>
                  </a:lnTo>
                  <a:lnTo>
                    <a:pt x="9528814" y="350520"/>
                  </a:lnTo>
                  <a:lnTo>
                    <a:pt x="9477728" y="280670"/>
                  </a:lnTo>
                  <a:close/>
                </a:path>
                <a:path w="10821670" h="558800">
                  <a:moveTo>
                    <a:pt x="9817669" y="280670"/>
                  </a:moveTo>
                  <a:lnTo>
                    <a:pt x="9647705" y="513080"/>
                  </a:lnTo>
                  <a:lnTo>
                    <a:pt x="9697890" y="513080"/>
                  </a:lnTo>
                  <a:lnTo>
                    <a:pt x="9817669" y="350520"/>
                  </a:lnTo>
                  <a:lnTo>
                    <a:pt x="9868755" y="350520"/>
                  </a:lnTo>
                  <a:lnTo>
                    <a:pt x="9817669" y="280670"/>
                  </a:lnTo>
                  <a:close/>
                </a:path>
                <a:path w="10821670" h="558800">
                  <a:moveTo>
                    <a:pt x="10157610" y="280670"/>
                  </a:moveTo>
                  <a:lnTo>
                    <a:pt x="9987646" y="513080"/>
                  </a:lnTo>
                  <a:lnTo>
                    <a:pt x="10037831" y="513080"/>
                  </a:lnTo>
                  <a:lnTo>
                    <a:pt x="10157610" y="350520"/>
                  </a:lnTo>
                  <a:lnTo>
                    <a:pt x="10208696" y="350520"/>
                  </a:lnTo>
                  <a:lnTo>
                    <a:pt x="10157610" y="280670"/>
                  </a:lnTo>
                  <a:close/>
                </a:path>
                <a:path w="10821670" h="558800">
                  <a:moveTo>
                    <a:pt x="10497563" y="280670"/>
                  </a:moveTo>
                  <a:lnTo>
                    <a:pt x="10327586" y="513080"/>
                  </a:lnTo>
                  <a:lnTo>
                    <a:pt x="10377774" y="513080"/>
                  </a:lnTo>
                  <a:lnTo>
                    <a:pt x="10497563" y="350520"/>
                  </a:lnTo>
                  <a:lnTo>
                    <a:pt x="10548653" y="350520"/>
                  </a:lnTo>
                  <a:lnTo>
                    <a:pt x="10497563" y="280670"/>
                  </a:lnTo>
                  <a:close/>
                </a:path>
                <a:path w="10821670" h="558800">
                  <a:moveTo>
                    <a:pt x="10821072" y="303530"/>
                  </a:moveTo>
                  <a:lnTo>
                    <a:pt x="10667553" y="513080"/>
                  </a:lnTo>
                  <a:lnTo>
                    <a:pt x="10717836" y="513080"/>
                  </a:lnTo>
                  <a:lnTo>
                    <a:pt x="10821072" y="373380"/>
                  </a:lnTo>
                  <a:lnTo>
                    <a:pt x="10821072" y="303530"/>
                  </a:lnTo>
                  <a:close/>
                </a:path>
                <a:path w="10821670" h="558800">
                  <a:moveTo>
                    <a:pt x="0" y="195580"/>
                  </a:moveTo>
                  <a:lnTo>
                    <a:pt x="0" y="265430"/>
                  </a:lnTo>
                  <a:lnTo>
                    <a:pt x="129550" y="440690"/>
                  </a:lnTo>
                  <a:lnTo>
                    <a:pt x="179983" y="372110"/>
                  </a:lnTo>
                  <a:lnTo>
                    <a:pt x="129550" y="372110"/>
                  </a:lnTo>
                  <a:lnTo>
                    <a:pt x="0" y="195580"/>
                  </a:lnTo>
                  <a:close/>
                </a:path>
                <a:path w="10821670" h="558800">
                  <a:moveTo>
                    <a:pt x="349959" y="209550"/>
                  </a:moveTo>
                  <a:lnTo>
                    <a:pt x="299527" y="209550"/>
                  </a:lnTo>
                  <a:lnTo>
                    <a:pt x="469504" y="440690"/>
                  </a:lnTo>
                  <a:lnTo>
                    <a:pt x="519936" y="372110"/>
                  </a:lnTo>
                  <a:lnTo>
                    <a:pt x="469504" y="372110"/>
                  </a:lnTo>
                  <a:lnTo>
                    <a:pt x="349959" y="209550"/>
                  </a:lnTo>
                  <a:close/>
                </a:path>
                <a:path w="10821670" h="558800">
                  <a:moveTo>
                    <a:pt x="689909" y="209550"/>
                  </a:moveTo>
                  <a:lnTo>
                    <a:pt x="639480" y="209550"/>
                  </a:lnTo>
                  <a:lnTo>
                    <a:pt x="809444" y="440690"/>
                  </a:lnTo>
                  <a:lnTo>
                    <a:pt x="859877" y="372110"/>
                  </a:lnTo>
                  <a:lnTo>
                    <a:pt x="809444" y="372110"/>
                  </a:lnTo>
                  <a:lnTo>
                    <a:pt x="689909" y="209550"/>
                  </a:lnTo>
                  <a:close/>
                </a:path>
                <a:path w="10821670" h="558800">
                  <a:moveTo>
                    <a:pt x="1029850" y="209550"/>
                  </a:moveTo>
                  <a:lnTo>
                    <a:pt x="979421" y="209550"/>
                  </a:lnTo>
                  <a:lnTo>
                    <a:pt x="1149385" y="440690"/>
                  </a:lnTo>
                  <a:lnTo>
                    <a:pt x="1199818" y="372110"/>
                  </a:lnTo>
                  <a:lnTo>
                    <a:pt x="1149385" y="372110"/>
                  </a:lnTo>
                  <a:lnTo>
                    <a:pt x="1029850" y="209550"/>
                  </a:lnTo>
                  <a:close/>
                </a:path>
                <a:path w="10821670" h="558800">
                  <a:moveTo>
                    <a:pt x="1369791" y="209550"/>
                  </a:moveTo>
                  <a:lnTo>
                    <a:pt x="1319362" y="209550"/>
                  </a:lnTo>
                  <a:lnTo>
                    <a:pt x="1489326" y="440690"/>
                  </a:lnTo>
                  <a:lnTo>
                    <a:pt x="1539755" y="372110"/>
                  </a:lnTo>
                  <a:lnTo>
                    <a:pt x="1489326" y="372110"/>
                  </a:lnTo>
                  <a:lnTo>
                    <a:pt x="1369791" y="209550"/>
                  </a:lnTo>
                  <a:close/>
                </a:path>
                <a:path w="10821670" h="558800">
                  <a:moveTo>
                    <a:pt x="1709719" y="209550"/>
                  </a:moveTo>
                  <a:lnTo>
                    <a:pt x="1659290" y="209550"/>
                  </a:lnTo>
                  <a:lnTo>
                    <a:pt x="1829254" y="440690"/>
                  </a:lnTo>
                  <a:lnTo>
                    <a:pt x="1879676" y="372110"/>
                  </a:lnTo>
                  <a:lnTo>
                    <a:pt x="1829254" y="372110"/>
                  </a:lnTo>
                  <a:lnTo>
                    <a:pt x="1709719" y="209550"/>
                  </a:lnTo>
                  <a:close/>
                </a:path>
                <a:path w="10821670" h="558800">
                  <a:moveTo>
                    <a:pt x="2049618" y="209550"/>
                  </a:moveTo>
                  <a:lnTo>
                    <a:pt x="1999193" y="209550"/>
                  </a:lnTo>
                  <a:lnTo>
                    <a:pt x="2169145" y="440690"/>
                  </a:lnTo>
                  <a:lnTo>
                    <a:pt x="2219573" y="372110"/>
                  </a:lnTo>
                  <a:lnTo>
                    <a:pt x="2169145" y="372110"/>
                  </a:lnTo>
                  <a:lnTo>
                    <a:pt x="2049618" y="209550"/>
                  </a:lnTo>
                  <a:close/>
                </a:path>
                <a:path w="10821670" h="558800">
                  <a:moveTo>
                    <a:pt x="2389538" y="209550"/>
                  </a:moveTo>
                  <a:lnTo>
                    <a:pt x="2339109" y="209550"/>
                  </a:lnTo>
                  <a:lnTo>
                    <a:pt x="2509073" y="440690"/>
                  </a:lnTo>
                  <a:lnTo>
                    <a:pt x="2559502" y="372110"/>
                  </a:lnTo>
                  <a:lnTo>
                    <a:pt x="2509073" y="372110"/>
                  </a:lnTo>
                  <a:lnTo>
                    <a:pt x="2389538" y="209550"/>
                  </a:lnTo>
                  <a:close/>
                </a:path>
                <a:path w="10821670" h="558800">
                  <a:moveTo>
                    <a:pt x="2729470" y="209550"/>
                  </a:moveTo>
                  <a:lnTo>
                    <a:pt x="2679037" y="209550"/>
                  </a:lnTo>
                  <a:lnTo>
                    <a:pt x="2849014" y="440690"/>
                  </a:lnTo>
                  <a:lnTo>
                    <a:pt x="2899443" y="372110"/>
                  </a:lnTo>
                  <a:lnTo>
                    <a:pt x="2849014" y="372110"/>
                  </a:lnTo>
                  <a:lnTo>
                    <a:pt x="2729470" y="209550"/>
                  </a:lnTo>
                  <a:close/>
                </a:path>
                <a:path w="10821670" h="558800">
                  <a:moveTo>
                    <a:pt x="3069410" y="209550"/>
                  </a:moveTo>
                  <a:lnTo>
                    <a:pt x="3018978" y="209550"/>
                  </a:lnTo>
                  <a:lnTo>
                    <a:pt x="3188955" y="440690"/>
                  </a:lnTo>
                  <a:lnTo>
                    <a:pt x="3239383" y="372110"/>
                  </a:lnTo>
                  <a:lnTo>
                    <a:pt x="3188955" y="372110"/>
                  </a:lnTo>
                  <a:lnTo>
                    <a:pt x="3069410" y="209550"/>
                  </a:lnTo>
                  <a:close/>
                </a:path>
                <a:path w="10821670" h="558800">
                  <a:moveTo>
                    <a:pt x="3409351" y="209550"/>
                  </a:moveTo>
                  <a:lnTo>
                    <a:pt x="3358919" y="209550"/>
                  </a:lnTo>
                  <a:lnTo>
                    <a:pt x="3528895" y="440690"/>
                  </a:lnTo>
                  <a:lnTo>
                    <a:pt x="3579328" y="372110"/>
                  </a:lnTo>
                  <a:lnTo>
                    <a:pt x="3528895" y="372110"/>
                  </a:lnTo>
                  <a:lnTo>
                    <a:pt x="3409351" y="209550"/>
                  </a:lnTo>
                  <a:close/>
                </a:path>
                <a:path w="10821670" h="558800">
                  <a:moveTo>
                    <a:pt x="3749305" y="209550"/>
                  </a:moveTo>
                  <a:lnTo>
                    <a:pt x="3698872" y="209550"/>
                  </a:lnTo>
                  <a:lnTo>
                    <a:pt x="3868849" y="440690"/>
                  </a:lnTo>
                  <a:lnTo>
                    <a:pt x="3919282" y="372110"/>
                  </a:lnTo>
                  <a:lnTo>
                    <a:pt x="3868849" y="372110"/>
                  </a:lnTo>
                  <a:lnTo>
                    <a:pt x="3749305" y="209550"/>
                  </a:lnTo>
                  <a:close/>
                </a:path>
                <a:path w="10821670" h="558800">
                  <a:moveTo>
                    <a:pt x="4089255" y="209550"/>
                  </a:moveTo>
                  <a:lnTo>
                    <a:pt x="4038826" y="209550"/>
                  </a:lnTo>
                  <a:lnTo>
                    <a:pt x="4208790" y="440690"/>
                  </a:lnTo>
                  <a:lnTo>
                    <a:pt x="4259223" y="372110"/>
                  </a:lnTo>
                  <a:lnTo>
                    <a:pt x="4208790" y="372110"/>
                  </a:lnTo>
                  <a:lnTo>
                    <a:pt x="4089255" y="209550"/>
                  </a:lnTo>
                  <a:close/>
                </a:path>
                <a:path w="10821670" h="558800">
                  <a:moveTo>
                    <a:pt x="4429196" y="209550"/>
                  </a:moveTo>
                  <a:lnTo>
                    <a:pt x="4378767" y="209550"/>
                  </a:lnTo>
                  <a:lnTo>
                    <a:pt x="4548731" y="440690"/>
                  </a:lnTo>
                  <a:lnTo>
                    <a:pt x="4599164" y="372110"/>
                  </a:lnTo>
                  <a:lnTo>
                    <a:pt x="4548731" y="372110"/>
                  </a:lnTo>
                  <a:lnTo>
                    <a:pt x="4429196" y="209550"/>
                  </a:lnTo>
                  <a:close/>
                </a:path>
                <a:path w="10821670" h="558800">
                  <a:moveTo>
                    <a:pt x="4769137" y="209550"/>
                  </a:moveTo>
                  <a:lnTo>
                    <a:pt x="4718708" y="209550"/>
                  </a:lnTo>
                  <a:lnTo>
                    <a:pt x="4888672" y="440690"/>
                  </a:lnTo>
                  <a:lnTo>
                    <a:pt x="4939101" y="372110"/>
                  </a:lnTo>
                  <a:lnTo>
                    <a:pt x="4888672" y="372110"/>
                  </a:lnTo>
                  <a:lnTo>
                    <a:pt x="4769137" y="209550"/>
                  </a:lnTo>
                  <a:close/>
                </a:path>
                <a:path w="10821670" h="558800">
                  <a:moveTo>
                    <a:pt x="5109065" y="209550"/>
                  </a:moveTo>
                  <a:lnTo>
                    <a:pt x="5058636" y="209550"/>
                  </a:lnTo>
                  <a:lnTo>
                    <a:pt x="5228600" y="440690"/>
                  </a:lnTo>
                  <a:lnTo>
                    <a:pt x="5279025" y="372110"/>
                  </a:lnTo>
                  <a:lnTo>
                    <a:pt x="5228600" y="372110"/>
                  </a:lnTo>
                  <a:lnTo>
                    <a:pt x="5109065" y="209550"/>
                  </a:lnTo>
                  <a:close/>
                </a:path>
                <a:path w="10821670" h="558800">
                  <a:moveTo>
                    <a:pt x="5448976" y="209550"/>
                  </a:moveTo>
                  <a:lnTo>
                    <a:pt x="5398551" y="209550"/>
                  </a:lnTo>
                  <a:lnTo>
                    <a:pt x="5568503" y="440690"/>
                  </a:lnTo>
                  <a:lnTo>
                    <a:pt x="5618928" y="372110"/>
                  </a:lnTo>
                  <a:lnTo>
                    <a:pt x="5568503" y="372110"/>
                  </a:lnTo>
                  <a:lnTo>
                    <a:pt x="5448976" y="209550"/>
                  </a:lnTo>
                  <a:close/>
                </a:path>
                <a:path w="10821670" h="558800">
                  <a:moveTo>
                    <a:pt x="5788883" y="209550"/>
                  </a:moveTo>
                  <a:lnTo>
                    <a:pt x="5738454" y="209550"/>
                  </a:lnTo>
                  <a:lnTo>
                    <a:pt x="5908418" y="440690"/>
                  </a:lnTo>
                  <a:lnTo>
                    <a:pt x="5958847" y="372110"/>
                  </a:lnTo>
                  <a:lnTo>
                    <a:pt x="5908418" y="372110"/>
                  </a:lnTo>
                  <a:lnTo>
                    <a:pt x="5788883" y="209550"/>
                  </a:lnTo>
                  <a:close/>
                </a:path>
                <a:path w="10821670" h="558800">
                  <a:moveTo>
                    <a:pt x="6128815" y="209550"/>
                  </a:moveTo>
                  <a:lnTo>
                    <a:pt x="6078382" y="209550"/>
                  </a:lnTo>
                  <a:lnTo>
                    <a:pt x="6248359" y="440690"/>
                  </a:lnTo>
                  <a:lnTo>
                    <a:pt x="6298788" y="372110"/>
                  </a:lnTo>
                  <a:lnTo>
                    <a:pt x="6248359" y="372110"/>
                  </a:lnTo>
                  <a:lnTo>
                    <a:pt x="6128815" y="209550"/>
                  </a:lnTo>
                  <a:close/>
                </a:path>
                <a:path w="10821670" h="558800">
                  <a:moveTo>
                    <a:pt x="6468756" y="209550"/>
                  </a:moveTo>
                  <a:lnTo>
                    <a:pt x="6418323" y="209550"/>
                  </a:lnTo>
                  <a:lnTo>
                    <a:pt x="6588300" y="440690"/>
                  </a:lnTo>
                  <a:lnTo>
                    <a:pt x="6638729" y="372110"/>
                  </a:lnTo>
                  <a:lnTo>
                    <a:pt x="6588300" y="372110"/>
                  </a:lnTo>
                  <a:lnTo>
                    <a:pt x="6468756" y="209550"/>
                  </a:lnTo>
                  <a:close/>
                </a:path>
                <a:path w="10821670" h="558800">
                  <a:moveTo>
                    <a:pt x="6808697" y="209550"/>
                  </a:moveTo>
                  <a:lnTo>
                    <a:pt x="6758264" y="209550"/>
                  </a:lnTo>
                  <a:lnTo>
                    <a:pt x="6928241" y="440690"/>
                  </a:lnTo>
                  <a:lnTo>
                    <a:pt x="6978674" y="372110"/>
                  </a:lnTo>
                  <a:lnTo>
                    <a:pt x="6928241" y="372110"/>
                  </a:lnTo>
                  <a:lnTo>
                    <a:pt x="6808697" y="209550"/>
                  </a:lnTo>
                  <a:close/>
                </a:path>
                <a:path w="10821670" h="558800">
                  <a:moveTo>
                    <a:pt x="7148650" y="209550"/>
                  </a:moveTo>
                  <a:lnTo>
                    <a:pt x="7098218" y="209550"/>
                  </a:lnTo>
                  <a:lnTo>
                    <a:pt x="7268195" y="440690"/>
                  </a:lnTo>
                  <a:lnTo>
                    <a:pt x="7318631" y="372110"/>
                  </a:lnTo>
                  <a:lnTo>
                    <a:pt x="7268195" y="372110"/>
                  </a:lnTo>
                  <a:lnTo>
                    <a:pt x="7148650" y="209550"/>
                  </a:lnTo>
                  <a:close/>
                </a:path>
                <a:path w="10821670" h="558800">
                  <a:moveTo>
                    <a:pt x="7488609" y="209550"/>
                  </a:moveTo>
                  <a:lnTo>
                    <a:pt x="7438184" y="209550"/>
                  </a:lnTo>
                  <a:lnTo>
                    <a:pt x="7608135" y="440690"/>
                  </a:lnTo>
                  <a:lnTo>
                    <a:pt x="7658572" y="372110"/>
                  </a:lnTo>
                  <a:lnTo>
                    <a:pt x="7608135" y="372110"/>
                  </a:lnTo>
                  <a:lnTo>
                    <a:pt x="7488609" y="209550"/>
                  </a:lnTo>
                  <a:close/>
                </a:path>
                <a:path w="10821670" h="558800">
                  <a:moveTo>
                    <a:pt x="7828550" y="209550"/>
                  </a:moveTo>
                  <a:lnTo>
                    <a:pt x="7778125" y="209550"/>
                  </a:lnTo>
                  <a:lnTo>
                    <a:pt x="7948076" y="440690"/>
                  </a:lnTo>
                  <a:lnTo>
                    <a:pt x="7998513" y="372110"/>
                  </a:lnTo>
                  <a:lnTo>
                    <a:pt x="7948076" y="372110"/>
                  </a:lnTo>
                  <a:lnTo>
                    <a:pt x="7828550" y="209550"/>
                  </a:lnTo>
                  <a:close/>
                </a:path>
                <a:path w="10821670" h="558800">
                  <a:moveTo>
                    <a:pt x="8168495" y="209550"/>
                  </a:moveTo>
                  <a:lnTo>
                    <a:pt x="8118066" y="209550"/>
                  </a:lnTo>
                  <a:lnTo>
                    <a:pt x="8288030" y="440690"/>
                  </a:lnTo>
                  <a:lnTo>
                    <a:pt x="8338455" y="372110"/>
                  </a:lnTo>
                  <a:lnTo>
                    <a:pt x="8288030" y="372110"/>
                  </a:lnTo>
                  <a:lnTo>
                    <a:pt x="8168495" y="209550"/>
                  </a:lnTo>
                  <a:close/>
                </a:path>
                <a:path w="10821670" h="558800">
                  <a:moveTo>
                    <a:pt x="8508410" y="209550"/>
                  </a:moveTo>
                  <a:lnTo>
                    <a:pt x="8457981" y="209550"/>
                  </a:lnTo>
                  <a:lnTo>
                    <a:pt x="8627945" y="440690"/>
                  </a:lnTo>
                  <a:lnTo>
                    <a:pt x="8678371" y="372110"/>
                  </a:lnTo>
                  <a:lnTo>
                    <a:pt x="8627945" y="372110"/>
                  </a:lnTo>
                  <a:lnTo>
                    <a:pt x="8508410" y="209550"/>
                  </a:lnTo>
                  <a:close/>
                </a:path>
                <a:path w="10821670" h="558800">
                  <a:moveTo>
                    <a:pt x="8848322" y="209550"/>
                  </a:moveTo>
                  <a:lnTo>
                    <a:pt x="8797897" y="209550"/>
                  </a:lnTo>
                  <a:lnTo>
                    <a:pt x="8967848" y="440690"/>
                  </a:lnTo>
                  <a:lnTo>
                    <a:pt x="9018273" y="372110"/>
                  </a:lnTo>
                  <a:lnTo>
                    <a:pt x="8967848" y="372110"/>
                  </a:lnTo>
                  <a:lnTo>
                    <a:pt x="8848322" y="209550"/>
                  </a:lnTo>
                  <a:close/>
                </a:path>
                <a:path w="10821670" h="558800">
                  <a:moveTo>
                    <a:pt x="9188229" y="209550"/>
                  </a:moveTo>
                  <a:lnTo>
                    <a:pt x="9137800" y="209550"/>
                  </a:lnTo>
                  <a:lnTo>
                    <a:pt x="9307764" y="440690"/>
                  </a:lnTo>
                  <a:lnTo>
                    <a:pt x="9358193" y="372110"/>
                  </a:lnTo>
                  <a:lnTo>
                    <a:pt x="9307764" y="372110"/>
                  </a:lnTo>
                  <a:lnTo>
                    <a:pt x="9188229" y="209550"/>
                  </a:lnTo>
                  <a:close/>
                </a:path>
                <a:path w="10821670" h="558800">
                  <a:moveTo>
                    <a:pt x="9528161" y="209550"/>
                  </a:moveTo>
                  <a:lnTo>
                    <a:pt x="9477728" y="209550"/>
                  </a:lnTo>
                  <a:lnTo>
                    <a:pt x="9647705" y="440690"/>
                  </a:lnTo>
                  <a:lnTo>
                    <a:pt x="9698134" y="372110"/>
                  </a:lnTo>
                  <a:lnTo>
                    <a:pt x="9647705" y="372110"/>
                  </a:lnTo>
                  <a:lnTo>
                    <a:pt x="9528161" y="209550"/>
                  </a:lnTo>
                  <a:close/>
                </a:path>
                <a:path w="10821670" h="558800">
                  <a:moveTo>
                    <a:pt x="9868101" y="209550"/>
                  </a:moveTo>
                  <a:lnTo>
                    <a:pt x="9817669" y="209550"/>
                  </a:lnTo>
                  <a:lnTo>
                    <a:pt x="9987646" y="440690"/>
                  </a:lnTo>
                  <a:lnTo>
                    <a:pt x="10038074" y="372110"/>
                  </a:lnTo>
                  <a:lnTo>
                    <a:pt x="9987646" y="372110"/>
                  </a:lnTo>
                  <a:lnTo>
                    <a:pt x="9868101" y="209550"/>
                  </a:lnTo>
                  <a:close/>
                </a:path>
                <a:path w="10821670" h="558800">
                  <a:moveTo>
                    <a:pt x="10208042" y="209550"/>
                  </a:moveTo>
                  <a:lnTo>
                    <a:pt x="10157610" y="209550"/>
                  </a:lnTo>
                  <a:lnTo>
                    <a:pt x="10327586" y="440690"/>
                  </a:lnTo>
                  <a:lnTo>
                    <a:pt x="10378019" y="372110"/>
                  </a:lnTo>
                  <a:lnTo>
                    <a:pt x="10327586" y="372110"/>
                  </a:lnTo>
                  <a:lnTo>
                    <a:pt x="10208042" y="209550"/>
                  </a:lnTo>
                  <a:close/>
                </a:path>
                <a:path w="10821670" h="558800">
                  <a:moveTo>
                    <a:pt x="10548000" y="209550"/>
                  </a:moveTo>
                  <a:lnTo>
                    <a:pt x="10497563" y="209550"/>
                  </a:lnTo>
                  <a:lnTo>
                    <a:pt x="10667553" y="440690"/>
                  </a:lnTo>
                  <a:lnTo>
                    <a:pt x="10718102" y="372110"/>
                  </a:lnTo>
                  <a:lnTo>
                    <a:pt x="10667553" y="372110"/>
                  </a:lnTo>
                  <a:lnTo>
                    <a:pt x="10548000" y="209550"/>
                  </a:lnTo>
                  <a:close/>
                </a:path>
                <a:path w="10821670" h="558800">
                  <a:moveTo>
                    <a:pt x="299527" y="140970"/>
                  </a:moveTo>
                  <a:lnTo>
                    <a:pt x="129550" y="372110"/>
                  </a:lnTo>
                  <a:lnTo>
                    <a:pt x="179983" y="372110"/>
                  </a:lnTo>
                  <a:lnTo>
                    <a:pt x="299527" y="209550"/>
                  </a:lnTo>
                  <a:lnTo>
                    <a:pt x="349959" y="209550"/>
                  </a:lnTo>
                  <a:lnTo>
                    <a:pt x="299527" y="140970"/>
                  </a:lnTo>
                  <a:close/>
                </a:path>
                <a:path w="10821670" h="558800">
                  <a:moveTo>
                    <a:pt x="639480" y="140970"/>
                  </a:moveTo>
                  <a:lnTo>
                    <a:pt x="469504" y="372110"/>
                  </a:lnTo>
                  <a:lnTo>
                    <a:pt x="519936" y="372110"/>
                  </a:lnTo>
                  <a:lnTo>
                    <a:pt x="639480" y="209550"/>
                  </a:lnTo>
                  <a:lnTo>
                    <a:pt x="689909" y="209550"/>
                  </a:lnTo>
                  <a:lnTo>
                    <a:pt x="639480" y="140970"/>
                  </a:lnTo>
                  <a:close/>
                </a:path>
                <a:path w="10821670" h="558800">
                  <a:moveTo>
                    <a:pt x="979421" y="140970"/>
                  </a:moveTo>
                  <a:lnTo>
                    <a:pt x="809444" y="372110"/>
                  </a:lnTo>
                  <a:lnTo>
                    <a:pt x="859877" y="372110"/>
                  </a:lnTo>
                  <a:lnTo>
                    <a:pt x="979421" y="209550"/>
                  </a:lnTo>
                  <a:lnTo>
                    <a:pt x="1029850" y="209550"/>
                  </a:lnTo>
                  <a:lnTo>
                    <a:pt x="979421" y="140970"/>
                  </a:lnTo>
                  <a:close/>
                </a:path>
                <a:path w="10821670" h="558800">
                  <a:moveTo>
                    <a:pt x="1319362" y="140970"/>
                  </a:moveTo>
                  <a:lnTo>
                    <a:pt x="1149385" y="372110"/>
                  </a:lnTo>
                  <a:lnTo>
                    <a:pt x="1199818" y="372110"/>
                  </a:lnTo>
                  <a:lnTo>
                    <a:pt x="1319362" y="209550"/>
                  </a:lnTo>
                  <a:lnTo>
                    <a:pt x="1369791" y="209550"/>
                  </a:lnTo>
                  <a:lnTo>
                    <a:pt x="1319362" y="140970"/>
                  </a:lnTo>
                  <a:close/>
                </a:path>
                <a:path w="10821670" h="558800">
                  <a:moveTo>
                    <a:pt x="1659290" y="140970"/>
                  </a:moveTo>
                  <a:lnTo>
                    <a:pt x="1489326" y="372110"/>
                  </a:lnTo>
                  <a:lnTo>
                    <a:pt x="1539755" y="372110"/>
                  </a:lnTo>
                  <a:lnTo>
                    <a:pt x="1659290" y="209550"/>
                  </a:lnTo>
                  <a:lnTo>
                    <a:pt x="1709719" y="209550"/>
                  </a:lnTo>
                  <a:lnTo>
                    <a:pt x="1659290" y="140970"/>
                  </a:lnTo>
                  <a:close/>
                </a:path>
                <a:path w="10821670" h="558800">
                  <a:moveTo>
                    <a:pt x="1999193" y="140970"/>
                  </a:moveTo>
                  <a:lnTo>
                    <a:pt x="1829254" y="372110"/>
                  </a:lnTo>
                  <a:lnTo>
                    <a:pt x="1879676" y="372110"/>
                  </a:lnTo>
                  <a:lnTo>
                    <a:pt x="1999193" y="209550"/>
                  </a:lnTo>
                  <a:lnTo>
                    <a:pt x="2049618" y="209550"/>
                  </a:lnTo>
                  <a:lnTo>
                    <a:pt x="1999193" y="140970"/>
                  </a:lnTo>
                  <a:close/>
                </a:path>
                <a:path w="10821670" h="558800">
                  <a:moveTo>
                    <a:pt x="2339109" y="140970"/>
                  </a:moveTo>
                  <a:lnTo>
                    <a:pt x="2169145" y="372110"/>
                  </a:lnTo>
                  <a:lnTo>
                    <a:pt x="2219573" y="372110"/>
                  </a:lnTo>
                  <a:lnTo>
                    <a:pt x="2339109" y="209550"/>
                  </a:lnTo>
                  <a:lnTo>
                    <a:pt x="2389538" y="209550"/>
                  </a:lnTo>
                  <a:lnTo>
                    <a:pt x="2339109" y="140970"/>
                  </a:lnTo>
                  <a:close/>
                </a:path>
                <a:path w="10821670" h="558800">
                  <a:moveTo>
                    <a:pt x="2679037" y="140970"/>
                  </a:moveTo>
                  <a:lnTo>
                    <a:pt x="2509073" y="372110"/>
                  </a:lnTo>
                  <a:lnTo>
                    <a:pt x="2559502" y="372110"/>
                  </a:lnTo>
                  <a:lnTo>
                    <a:pt x="2679037" y="209550"/>
                  </a:lnTo>
                  <a:lnTo>
                    <a:pt x="2729470" y="209550"/>
                  </a:lnTo>
                  <a:lnTo>
                    <a:pt x="2679037" y="140970"/>
                  </a:lnTo>
                  <a:close/>
                </a:path>
                <a:path w="10821670" h="558800">
                  <a:moveTo>
                    <a:pt x="3018978" y="140970"/>
                  </a:moveTo>
                  <a:lnTo>
                    <a:pt x="2849014" y="372110"/>
                  </a:lnTo>
                  <a:lnTo>
                    <a:pt x="2899443" y="372110"/>
                  </a:lnTo>
                  <a:lnTo>
                    <a:pt x="3018978" y="209550"/>
                  </a:lnTo>
                  <a:lnTo>
                    <a:pt x="3069410" y="209550"/>
                  </a:lnTo>
                  <a:lnTo>
                    <a:pt x="3018978" y="140970"/>
                  </a:lnTo>
                  <a:close/>
                </a:path>
                <a:path w="10821670" h="558800">
                  <a:moveTo>
                    <a:pt x="3358919" y="140970"/>
                  </a:moveTo>
                  <a:lnTo>
                    <a:pt x="3188955" y="372110"/>
                  </a:lnTo>
                  <a:lnTo>
                    <a:pt x="3239383" y="372110"/>
                  </a:lnTo>
                  <a:lnTo>
                    <a:pt x="3358919" y="209550"/>
                  </a:lnTo>
                  <a:lnTo>
                    <a:pt x="3409351" y="209550"/>
                  </a:lnTo>
                  <a:lnTo>
                    <a:pt x="3358919" y="140970"/>
                  </a:lnTo>
                  <a:close/>
                </a:path>
                <a:path w="10821670" h="558800">
                  <a:moveTo>
                    <a:pt x="3698872" y="140970"/>
                  </a:moveTo>
                  <a:lnTo>
                    <a:pt x="3528895" y="372110"/>
                  </a:lnTo>
                  <a:lnTo>
                    <a:pt x="3579328" y="372110"/>
                  </a:lnTo>
                  <a:lnTo>
                    <a:pt x="3698872" y="209550"/>
                  </a:lnTo>
                  <a:lnTo>
                    <a:pt x="3749305" y="209550"/>
                  </a:lnTo>
                  <a:lnTo>
                    <a:pt x="3698872" y="140970"/>
                  </a:lnTo>
                  <a:close/>
                </a:path>
                <a:path w="10821670" h="558800">
                  <a:moveTo>
                    <a:pt x="4038826" y="140970"/>
                  </a:moveTo>
                  <a:lnTo>
                    <a:pt x="3868849" y="372110"/>
                  </a:lnTo>
                  <a:lnTo>
                    <a:pt x="3919282" y="372110"/>
                  </a:lnTo>
                  <a:lnTo>
                    <a:pt x="4038826" y="209550"/>
                  </a:lnTo>
                  <a:lnTo>
                    <a:pt x="4089255" y="209550"/>
                  </a:lnTo>
                  <a:lnTo>
                    <a:pt x="4038826" y="140970"/>
                  </a:lnTo>
                  <a:close/>
                </a:path>
                <a:path w="10821670" h="558800">
                  <a:moveTo>
                    <a:pt x="4378767" y="140970"/>
                  </a:moveTo>
                  <a:lnTo>
                    <a:pt x="4208790" y="372110"/>
                  </a:lnTo>
                  <a:lnTo>
                    <a:pt x="4259223" y="372110"/>
                  </a:lnTo>
                  <a:lnTo>
                    <a:pt x="4378767" y="209550"/>
                  </a:lnTo>
                  <a:lnTo>
                    <a:pt x="4429196" y="209550"/>
                  </a:lnTo>
                  <a:lnTo>
                    <a:pt x="4378767" y="140970"/>
                  </a:lnTo>
                  <a:close/>
                </a:path>
                <a:path w="10821670" h="558800">
                  <a:moveTo>
                    <a:pt x="4718708" y="140970"/>
                  </a:moveTo>
                  <a:lnTo>
                    <a:pt x="4548731" y="372110"/>
                  </a:lnTo>
                  <a:lnTo>
                    <a:pt x="4599164" y="372110"/>
                  </a:lnTo>
                  <a:lnTo>
                    <a:pt x="4718708" y="209550"/>
                  </a:lnTo>
                  <a:lnTo>
                    <a:pt x="4769137" y="209550"/>
                  </a:lnTo>
                  <a:lnTo>
                    <a:pt x="4718708" y="140970"/>
                  </a:lnTo>
                  <a:close/>
                </a:path>
                <a:path w="10821670" h="558800">
                  <a:moveTo>
                    <a:pt x="5058636" y="140970"/>
                  </a:moveTo>
                  <a:lnTo>
                    <a:pt x="4888672" y="372110"/>
                  </a:lnTo>
                  <a:lnTo>
                    <a:pt x="4939101" y="372110"/>
                  </a:lnTo>
                  <a:lnTo>
                    <a:pt x="5058636" y="209550"/>
                  </a:lnTo>
                  <a:lnTo>
                    <a:pt x="5109065" y="209550"/>
                  </a:lnTo>
                  <a:lnTo>
                    <a:pt x="5058636" y="140970"/>
                  </a:lnTo>
                  <a:close/>
                </a:path>
                <a:path w="10821670" h="558800">
                  <a:moveTo>
                    <a:pt x="5398551" y="140970"/>
                  </a:moveTo>
                  <a:lnTo>
                    <a:pt x="5228600" y="372110"/>
                  </a:lnTo>
                  <a:lnTo>
                    <a:pt x="5279025" y="372110"/>
                  </a:lnTo>
                  <a:lnTo>
                    <a:pt x="5398551" y="209550"/>
                  </a:lnTo>
                  <a:lnTo>
                    <a:pt x="5448976" y="209550"/>
                  </a:lnTo>
                  <a:lnTo>
                    <a:pt x="5398551" y="140970"/>
                  </a:lnTo>
                  <a:close/>
                </a:path>
                <a:path w="10821670" h="558800">
                  <a:moveTo>
                    <a:pt x="5738454" y="140970"/>
                  </a:moveTo>
                  <a:lnTo>
                    <a:pt x="5568503" y="372110"/>
                  </a:lnTo>
                  <a:lnTo>
                    <a:pt x="5618928" y="372110"/>
                  </a:lnTo>
                  <a:lnTo>
                    <a:pt x="5738454" y="209550"/>
                  </a:lnTo>
                  <a:lnTo>
                    <a:pt x="5788883" y="209550"/>
                  </a:lnTo>
                  <a:lnTo>
                    <a:pt x="5738454" y="140970"/>
                  </a:lnTo>
                  <a:close/>
                </a:path>
                <a:path w="10821670" h="558800">
                  <a:moveTo>
                    <a:pt x="6078382" y="140970"/>
                  </a:moveTo>
                  <a:lnTo>
                    <a:pt x="5908418" y="372110"/>
                  </a:lnTo>
                  <a:lnTo>
                    <a:pt x="5958847" y="372110"/>
                  </a:lnTo>
                  <a:lnTo>
                    <a:pt x="6078382" y="209550"/>
                  </a:lnTo>
                  <a:lnTo>
                    <a:pt x="6128815" y="209550"/>
                  </a:lnTo>
                  <a:lnTo>
                    <a:pt x="6078382" y="140970"/>
                  </a:lnTo>
                  <a:close/>
                </a:path>
                <a:path w="10821670" h="558800">
                  <a:moveTo>
                    <a:pt x="6418323" y="140970"/>
                  </a:moveTo>
                  <a:lnTo>
                    <a:pt x="6248359" y="372110"/>
                  </a:lnTo>
                  <a:lnTo>
                    <a:pt x="6298788" y="372110"/>
                  </a:lnTo>
                  <a:lnTo>
                    <a:pt x="6418323" y="209550"/>
                  </a:lnTo>
                  <a:lnTo>
                    <a:pt x="6468756" y="209550"/>
                  </a:lnTo>
                  <a:lnTo>
                    <a:pt x="6418323" y="140970"/>
                  </a:lnTo>
                  <a:close/>
                </a:path>
                <a:path w="10821670" h="558800">
                  <a:moveTo>
                    <a:pt x="6758264" y="140970"/>
                  </a:moveTo>
                  <a:lnTo>
                    <a:pt x="6588300" y="372110"/>
                  </a:lnTo>
                  <a:lnTo>
                    <a:pt x="6638729" y="372110"/>
                  </a:lnTo>
                  <a:lnTo>
                    <a:pt x="6758264" y="209550"/>
                  </a:lnTo>
                  <a:lnTo>
                    <a:pt x="6808697" y="209550"/>
                  </a:lnTo>
                  <a:lnTo>
                    <a:pt x="6758264" y="140970"/>
                  </a:lnTo>
                  <a:close/>
                </a:path>
                <a:path w="10821670" h="558800">
                  <a:moveTo>
                    <a:pt x="7098218" y="140970"/>
                  </a:moveTo>
                  <a:lnTo>
                    <a:pt x="6928241" y="372110"/>
                  </a:lnTo>
                  <a:lnTo>
                    <a:pt x="6978674" y="372110"/>
                  </a:lnTo>
                  <a:lnTo>
                    <a:pt x="7098218" y="209550"/>
                  </a:lnTo>
                  <a:lnTo>
                    <a:pt x="7148650" y="209550"/>
                  </a:lnTo>
                  <a:lnTo>
                    <a:pt x="7098218" y="140970"/>
                  </a:lnTo>
                  <a:close/>
                </a:path>
                <a:path w="10821670" h="558800">
                  <a:moveTo>
                    <a:pt x="7438184" y="140970"/>
                  </a:moveTo>
                  <a:lnTo>
                    <a:pt x="7268195" y="372110"/>
                  </a:lnTo>
                  <a:lnTo>
                    <a:pt x="7318631" y="372110"/>
                  </a:lnTo>
                  <a:lnTo>
                    <a:pt x="7438184" y="209550"/>
                  </a:lnTo>
                  <a:lnTo>
                    <a:pt x="7488609" y="209550"/>
                  </a:lnTo>
                  <a:lnTo>
                    <a:pt x="7438184" y="140970"/>
                  </a:lnTo>
                  <a:close/>
                </a:path>
                <a:path w="10821670" h="558800">
                  <a:moveTo>
                    <a:pt x="7778125" y="140970"/>
                  </a:moveTo>
                  <a:lnTo>
                    <a:pt x="7608135" y="372110"/>
                  </a:lnTo>
                  <a:lnTo>
                    <a:pt x="7658572" y="372110"/>
                  </a:lnTo>
                  <a:lnTo>
                    <a:pt x="7778125" y="209550"/>
                  </a:lnTo>
                  <a:lnTo>
                    <a:pt x="7828550" y="209550"/>
                  </a:lnTo>
                  <a:lnTo>
                    <a:pt x="7778125" y="140970"/>
                  </a:lnTo>
                  <a:close/>
                </a:path>
                <a:path w="10821670" h="558800">
                  <a:moveTo>
                    <a:pt x="8118066" y="140970"/>
                  </a:moveTo>
                  <a:lnTo>
                    <a:pt x="7948076" y="372110"/>
                  </a:lnTo>
                  <a:lnTo>
                    <a:pt x="7998513" y="372110"/>
                  </a:lnTo>
                  <a:lnTo>
                    <a:pt x="8118066" y="209550"/>
                  </a:lnTo>
                  <a:lnTo>
                    <a:pt x="8168495" y="209550"/>
                  </a:lnTo>
                  <a:lnTo>
                    <a:pt x="8118066" y="140970"/>
                  </a:lnTo>
                  <a:close/>
                </a:path>
                <a:path w="10821670" h="558800">
                  <a:moveTo>
                    <a:pt x="8457981" y="140970"/>
                  </a:moveTo>
                  <a:lnTo>
                    <a:pt x="8288030" y="372110"/>
                  </a:lnTo>
                  <a:lnTo>
                    <a:pt x="8338455" y="372110"/>
                  </a:lnTo>
                  <a:lnTo>
                    <a:pt x="8457981" y="209550"/>
                  </a:lnTo>
                  <a:lnTo>
                    <a:pt x="8508410" y="209550"/>
                  </a:lnTo>
                  <a:lnTo>
                    <a:pt x="8457981" y="140970"/>
                  </a:lnTo>
                  <a:close/>
                </a:path>
                <a:path w="10821670" h="558800">
                  <a:moveTo>
                    <a:pt x="8797897" y="140970"/>
                  </a:moveTo>
                  <a:lnTo>
                    <a:pt x="8627945" y="372110"/>
                  </a:lnTo>
                  <a:lnTo>
                    <a:pt x="8678371" y="372110"/>
                  </a:lnTo>
                  <a:lnTo>
                    <a:pt x="8797897" y="209550"/>
                  </a:lnTo>
                  <a:lnTo>
                    <a:pt x="8848322" y="209550"/>
                  </a:lnTo>
                  <a:lnTo>
                    <a:pt x="8797897" y="140970"/>
                  </a:lnTo>
                  <a:close/>
                </a:path>
                <a:path w="10821670" h="558800">
                  <a:moveTo>
                    <a:pt x="9137800" y="140970"/>
                  </a:moveTo>
                  <a:lnTo>
                    <a:pt x="8967848" y="372110"/>
                  </a:lnTo>
                  <a:lnTo>
                    <a:pt x="9018273" y="372110"/>
                  </a:lnTo>
                  <a:lnTo>
                    <a:pt x="9137800" y="209550"/>
                  </a:lnTo>
                  <a:lnTo>
                    <a:pt x="9188229" y="209550"/>
                  </a:lnTo>
                  <a:lnTo>
                    <a:pt x="9137800" y="140970"/>
                  </a:lnTo>
                  <a:close/>
                </a:path>
                <a:path w="10821670" h="558800">
                  <a:moveTo>
                    <a:pt x="9477728" y="140970"/>
                  </a:moveTo>
                  <a:lnTo>
                    <a:pt x="9307764" y="372110"/>
                  </a:lnTo>
                  <a:lnTo>
                    <a:pt x="9358193" y="372110"/>
                  </a:lnTo>
                  <a:lnTo>
                    <a:pt x="9477728" y="209550"/>
                  </a:lnTo>
                  <a:lnTo>
                    <a:pt x="9528161" y="209550"/>
                  </a:lnTo>
                  <a:lnTo>
                    <a:pt x="9477728" y="140970"/>
                  </a:lnTo>
                  <a:close/>
                </a:path>
                <a:path w="10821670" h="558800">
                  <a:moveTo>
                    <a:pt x="9817669" y="140970"/>
                  </a:moveTo>
                  <a:lnTo>
                    <a:pt x="9647705" y="372110"/>
                  </a:lnTo>
                  <a:lnTo>
                    <a:pt x="9698134" y="372110"/>
                  </a:lnTo>
                  <a:lnTo>
                    <a:pt x="9817669" y="209550"/>
                  </a:lnTo>
                  <a:lnTo>
                    <a:pt x="9868101" y="209550"/>
                  </a:lnTo>
                  <a:lnTo>
                    <a:pt x="9817669" y="140970"/>
                  </a:lnTo>
                  <a:close/>
                </a:path>
                <a:path w="10821670" h="558800">
                  <a:moveTo>
                    <a:pt x="10157610" y="140970"/>
                  </a:moveTo>
                  <a:lnTo>
                    <a:pt x="9987646" y="372110"/>
                  </a:lnTo>
                  <a:lnTo>
                    <a:pt x="10038074" y="372110"/>
                  </a:lnTo>
                  <a:lnTo>
                    <a:pt x="10157610" y="209550"/>
                  </a:lnTo>
                  <a:lnTo>
                    <a:pt x="10208042" y="209550"/>
                  </a:lnTo>
                  <a:lnTo>
                    <a:pt x="10157610" y="140970"/>
                  </a:lnTo>
                  <a:close/>
                </a:path>
                <a:path w="10821670" h="558800">
                  <a:moveTo>
                    <a:pt x="10497563" y="140970"/>
                  </a:moveTo>
                  <a:lnTo>
                    <a:pt x="10327586" y="372110"/>
                  </a:lnTo>
                  <a:lnTo>
                    <a:pt x="10378019" y="372110"/>
                  </a:lnTo>
                  <a:lnTo>
                    <a:pt x="10497563" y="209550"/>
                  </a:lnTo>
                  <a:lnTo>
                    <a:pt x="10548000" y="209550"/>
                  </a:lnTo>
                  <a:lnTo>
                    <a:pt x="10497563" y="140970"/>
                  </a:lnTo>
                  <a:close/>
                </a:path>
                <a:path w="10821670" h="558800">
                  <a:moveTo>
                    <a:pt x="10821072" y="162560"/>
                  </a:moveTo>
                  <a:lnTo>
                    <a:pt x="10667553" y="372110"/>
                  </a:lnTo>
                  <a:lnTo>
                    <a:pt x="10718102" y="372110"/>
                  </a:lnTo>
                  <a:lnTo>
                    <a:pt x="10821072" y="232410"/>
                  </a:lnTo>
                  <a:lnTo>
                    <a:pt x="10821072" y="162560"/>
                  </a:lnTo>
                  <a:close/>
                </a:path>
                <a:path w="10821670" h="558800">
                  <a:moveTo>
                    <a:pt x="0" y="54610"/>
                  </a:moveTo>
                  <a:lnTo>
                    <a:pt x="0" y="124460"/>
                  </a:lnTo>
                  <a:lnTo>
                    <a:pt x="129550" y="300990"/>
                  </a:lnTo>
                  <a:lnTo>
                    <a:pt x="180636" y="231140"/>
                  </a:lnTo>
                  <a:lnTo>
                    <a:pt x="129499" y="231140"/>
                  </a:lnTo>
                  <a:lnTo>
                    <a:pt x="0" y="54610"/>
                  </a:lnTo>
                  <a:close/>
                </a:path>
                <a:path w="10821670" h="558800">
                  <a:moveTo>
                    <a:pt x="349923" y="68580"/>
                  </a:moveTo>
                  <a:lnTo>
                    <a:pt x="299527" y="68580"/>
                  </a:lnTo>
                  <a:lnTo>
                    <a:pt x="469504" y="300990"/>
                  </a:lnTo>
                  <a:lnTo>
                    <a:pt x="520589" y="231140"/>
                  </a:lnTo>
                  <a:lnTo>
                    <a:pt x="469440" y="231140"/>
                  </a:lnTo>
                  <a:lnTo>
                    <a:pt x="349923" y="68580"/>
                  </a:lnTo>
                  <a:close/>
                </a:path>
                <a:path w="10821670" h="558800">
                  <a:moveTo>
                    <a:pt x="689873" y="68580"/>
                  </a:moveTo>
                  <a:lnTo>
                    <a:pt x="639480" y="68580"/>
                  </a:lnTo>
                  <a:lnTo>
                    <a:pt x="809444" y="300990"/>
                  </a:lnTo>
                  <a:lnTo>
                    <a:pt x="860530" y="231140"/>
                  </a:lnTo>
                  <a:lnTo>
                    <a:pt x="809381" y="231140"/>
                  </a:lnTo>
                  <a:lnTo>
                    <a:pt x="689873" y="68580"/>
                  </a:lnTo>
                  <a:close/>
                </a:path>
                <a:path w="10821670" h="558800">
                  <a:moveTo>
                    <a:pt x="1029804" y="68580"/>
                  </a:moveTo>
                  <a:lnTo>
                    <a:pt x="979421" y="68580"/>
                  </a:lnTo>
                  <a:lnTo>
                    <a:pt x="1149385" y="300990"/>
                  </a:lnTo>
                  <a:lnTo>
                    <a:pt x="1200471" y="231140"/>
                  </a:lnTo>
                  <a:lnTo>
                    <a:pt x="1149322" y="231140"/>
                  </a:lnTo>
                  <a:lnTo>
                    <a:pt x="1029804" y="68580"/>
                  </a:lnTo>
                  <a:close/>
                </a:path>
                <a:path w="10821670" h="558800">
                  <a:moveTo>
                    <a:pt x="1369745" y="68580"/>
                  </a:moveTo>
                  <a:lnTo>
                    <a:pt x="1319362" y="68580"/>
                  </a:lnTo>
                  <a:lnTo>
                    <a:pt x="1489326" y="300990"/>
                  </a:lnTo>
                  <a:lnTo>
                    <a:pt x="1540408" y="231140"/>
                  </a:lnTo>
                  <a:lnTo>
                    <a:pt x="1489263" y="231140"/>
                  </a:lnTo>
                  <a:lnTo>
                    <a:pt x="1369745" y="68580"/>
                  </a:lnTo>
                  <a:close/>
                </a:path>
                <a:path w="10821670" h="558800">
                  <a:moveTo>
                    <a:pt x="1709686" y="68580"/>
                  </a:moveTo>
                  <a:lnTo>
                    <a:pt x="1659290" y="68580"/>
                  </a:lnTo>
                  <a:lnTo>
                    <a:pt x="1829254" y="300990"/>
                  </a:lnTo>
                  <a:lnTo>
                    <a:pt x="1880329" y="231140"/>
                  </a:lnTo>
                  <a:lnTo>
                    <a:pt x="1829204" y="231140"/>
                  </a:lnTo>
                  <a:lnTo>
                    <a:pt x="1709686" y="68580"/>
                  </a:lnTo>
                  <a:close/>
                </a:path>
                <a:path w="10821670" h="558800">
                  <a:moveTo>
                    <a:pt x="2049618" y="68580"/>
                  </a:moveTo>
                  <a:lnTo>
                    <a:pt x="1999193" y="68580"/>
                  </a:lnTo>
                  <a:lnTo>
                    <a:pt x="2169145" y="300990"/>
                  </a:lnTo>
                  <a:lnTo>
                    <a:pt x="2220227" y="231140"/>
                  </a:lnTo>
                  <a:lnTo>
                    <a:pt x="2169145" y="231140"/>
                  </a:lnTo>
                  <a:lnTo>
                    <a:pt x="2049618" y="68580"/>
                  </a:lnTo>
                  <a:close/>
                </a:path>
                <a:path w="10821670" h="558800">
                  <a:moveTo>
                    <a:pt x="2389541" y="68580"/>
                  </a:moveTo>
                  <a:lnTo>
                    <a:pt x="2339109" y="68580"/>
                  </a:lnTo>
                  <a:lnTo>
                    <a:pt x="2509073" y="300990"/>
                  </a:lnTo>
                  <a:lnTo>
                    <a:pt x="2560155" y="231140"/>
                  </a:lnTo>
                  <a:lnTo>
                    <a:pt x="2509085" y="231140"/>
                  </a:lnTo>
                  <a:lnTo>
                    <a:pt x="2389541" y="68580"/>
                  </a:lnTo>
                  <a:close/>
                </a:path>
                <a:path w="10821670" h="558800">
                  <a:moveTo>
                    <a:pt x="2729482" y="68580"/>
                  </a:moveTo>
                  <a:lnTo>
                    <a:pt x="2679037" y="68580"/>
                  </a:lnTo>
                  <a:lnTo>
                    <a:pt x="2849014" y="300990"/>
                  </a:lnTo>
                  <a:lnTo>
                    <a:pt x="2900096" y="231140"/>
                  </a:lnTo>
                  <a:lnTo>
                    <a:pt x="2849026" y="231140"/>
                  </a:lnTo>
                  <a:lnTo>
                    <a:pt x="2729482" y="68580"/>
                  </a:lnTo>
                  <a:close/>
                </a:path>
                <a:path w="10821670" h="558800">
                  <a:moveTo>
                    <a:pt x="3069410" y="68580"/>
                  </a:moveTo>
                  <a:lnTo>
                    <a:pt x="3018978" y="68580"/>
                  </a:lnTo>
                  <a:lnTo>
                    <a:pt x="3188955" y="300990"/>
                  </a:lnTo>
                  <a:lnTo>
                    <a:pt x="3240037" y="231140"/>
                  </a:lnTo>
                  <a:lnTo>
                    <a:pt x="3188955" y="231140"/>
                  </a:lnTo>
                  <a:lnTo>
                    <a:pt x="3069410" y="68580"/>
                  </a:lnTo>
                  <a:close/>
                </a:path>
                <a:path w="10821670" h="558800">
                  <a:moveTo>
                    <a:pt x="3409351" y="68580"/>
                  </a:moveTo>
                  <a:lnTo>
                    <a:pt x="3358919" y="68580"/>
                  </a:lnTo>
                  <a:lnTo>
                    <a:pt x="3528895" y="300990"/>
                  </a:lnTo>
                  <a:lnTo>
                    <a:pt x="3579981" y="231140"/>
                  </a:lnTo>
                  <a:lnTo>
                    <a:pt x="3528895" y="231140"/>
                  </a:lnTo>
                  <a:lnTo>
                    <a:pt x="3409351" y="68580"/>
                  </a:lnTo>
                  <a:close/>
                </a:path>
                <a:path w="10821670" h="558800">
                  <a:moveTo>
                    <a:pt x="3749305" y="68580"/>
                  </a:moveTo>
                  <a:lnTo>
                    <a:pt x="3698872" y="68580"/>
                  </a:lnTo>
                  <a:lnTo>
                    <a:pt x="3868849" y="300990"/>
                  </a:lnTo>
                  <a:lnTo>
                    <a:pt x="3919935" y="231140"/>
                  </a:lnTo>
                  <a:lnTo>
                    <a:pt x="3868849" y="231140"/>
                  </a:lnTo>
                  <a:lnTo>
                    <a:pt x="3749305" y="68580"/>
                  </a:lnTo>
                  <a:close/>
                </a:path>
                <a:path w="10821670" h="558800">
                  <a:moveTo>
                    <a:pt x="4089255" y="68580"/>
                  </a:moveTo>
                  <a:lnTo>
                    <a:pt x="4038826" y="68580"/>
                  </a:lnTo>
                  <a:lnTo>
                    <a:pt x="4208790" y="300990"/>
                  </a:lnTo>
                  <a:lnTo>
                    <a:pt x="4259876" y="231140"/>
                  </a:lnTo>
                  <a:lnTo>
                    <a:pt x="4208790" y="231140"/>
                  </a:lnTo>
                  <a:lnTo>
                    <a:pt x="4089255" y="68580"/>
                  </a:lnTo>
                  <a:close/>
                </a:path>
                <a:path w="10821670" h="558800">
                  <a:moveTo>
                    <a:pt x="4429196" y="68580"/>
                  </a:moveTo>
                  <a:lnTo>
                    <a:pt x="4378767" y="68580"/>
                  </a:lnTo>
                  <a:lnTo>
                    <a:pt x="4548731" y="300990"/>
                  </a:lnTo>
                  <a:lnTo>
                    <a:pt x="4599817" y="231140"/>
                  </a:lnTo>
                  <a:lnTo>
                    <a:pt x="4548731" y="231140"/>
                  </a:lnTo>
                  <a:lnTo>
                    <a:pt x="4429196" y="68580"/>
                  </a:lnTo>
                  <a:close/>
                </a:path>
                <a:path w="10821670" h="558800">
                  <a:moveTo>
                    <a:pt x="4769137" y="68580"/>
                  </a:moveTo>
                  <a:lnTo>
                    <a:pt x="4718708" y="68580"/>
                  </a:lnTo>
                  <a:lnTo>
                    <a:pt x="4888672" y="300990"/>
                  </a:lnTo>
                  <a:lnTo>
                    <a:pt x="4939754" y="231140"/>
                  </a:lnTo>
                  <a:lnTo>
                    <a:pt x="4888672" y="231140"/>
                  </a:lnTo>
                  <a:lnTo>
                    <a:pt x="4769137" y="68580"/>
                  </a:lnTo>
                  <a:close/>
                </a:path>
                <a:path w="10821670" h="558800">
                  <a:moveTo>
                    <a:pt x="5109065" y="68580"/>
                  </a:moveTo>
                  <a:lnTo>
                    <a:pt x="5058636" y="68580"/>
                  </a:lnTo>
                  <a:lnTo>
                    <a:pt x="5228600" y="300990"/>
                  </a:lnTo>
                  <a:lnTo>
                    <a:pt x="5279678" y="231140"/>
                  </a:lnTo>
                  <a:lnTo>
                    <a:pt x="5228600" y="231140"/>
                  </a:lnTo>
                  <a:lnTo>
                    <a:pt x="5109065" y="68580"/>
                  </a:lnTo>
                  <a:close/>
                </a:path>
                <a:path w="10821670" h="558800">
                  <a:moveTo>
                    <a:pt x="5448985" y="68580"/>
                  </a:moveTo>
                  <a:lnTo>
                    <a:pt x="5398551" y="68580"/>
                  </a:lnTo>
                  <a:lnTo>
                    <a:pt x="5568503" y="300990"/>
                  </a:lnTo>
                  <a:lnTo>
                    <a:pt x="5619581" y="231140"/>
                  </a:lnTo>
                  <a:lnTo>
                    <a:pt x="5568503" y="231140"/>
                  </a:lnTo>
                  <a:lnTo>
                    <a:pt x="5448985" y="68580"/>
                  </a:lnTo>
                  <a:close/>
                </a:path>
                <a:path w="10821670" h="558800">
                  <a:moveTo>
                    <a:pt x="5788910" y="68580"/>
                  </a:moveTo>
                  <a:lnTo>
                    <a:pt x="5738454" y="68580"/>
                  </a:lnTo>
                  <a:lnTo>
                    <a:pt x="5908418" y="300990"/>
                  </a:lnTo>
                  <a:lnTo>
                    <a:pt x="5959500" y="231140"/>
                  </a:lnTo>
                  <a:lnTo>
                    <a:pt x="5908418" y="231140"/>
                  </a:lnTo>
                  <a:lnTo>
                    <a:pt x="5788910" y="68580"/>
                  </a:lnTo>
                  <a:close/>
                </a:path>
                <a:path w="10821670" h="558800">
                  <a:moveTo>
                    <a:pt x="6128851" y="68580"/>
                  </a:moveTo>
                  <a:lnTo>
                    <a:pt x="6078382" y="68580"/>
                  </a:lnTo>
                  <a:lnTo>
                    <a:pt x="6248359" y="300990"/>
                  </a:lnTo>
                  <a:lnTo>
                    <a:pt x="6299441" y="231140"/>
                  </a:lnTo>
                  <a:lnTo>
                    <a:pt x="6248359" y="231140"/>
                  </a:lnTo>
                  <a:lnTo>
                    <a:pt x="6128851" y="68580"/>
                  </a:lnTo>
                  <a:close/>
                </a:path>
                <a:path w="10821670" h="558800">
                  <a:moveTo>
                    <a:pt x="6468792" y="68580"/>
                  </a:moveTo>
                  <a:lnTo>
                    <a:pt x="6418323" y="68580"/>
                  </a:lnTo>
                  <a:lnTo>
                    <a:pt x="6588300" y="300990"/>
                  </a:lnTo>
                  <a:lnTo>
                    <a:pt x="6639382" y="231140"/>
                  </a:lnTo>
                  <a:lnTo>
                    <a:pt x="6588300" y="231140"/>
                  </a:lnTo>
                  <a:lnTo>
                    <a:pt x="6468792" y="68580"/>
                  </a:lnTo>
                  <a:close/>
                </a:path>
                <a:path w="10821670" h="558800">
                  <a:moveTo>
                    <a:pt x="6808733" y="68580"/>
                  </a:moveTo>
                  <a:lnTo>
                    <a:pt x="6758264" y="68580"/>
                  </a:lnTo>
                  <a:lnTo>
                    <a:pt x="6928241" y="300990"/>
                  </a:lnTo>
                  <a:lnTo>
                    <a:pt x="6979327" y="231140"/>
                  </a:lnTo>
                  <a:lnTo>
                    <a:pt x="6928241" y="231140"/>
                  </a:lnTo>
                  <a:lnTo>
                    <a:pt x="6808733" y="68580"/>
                  </a:lnTo>
                  <a:close/>
                </a:path>
                <a:path w="10821670" h="558800">
                  <a:moveTo>
                    <a:pt x="7148677" y="68580"/>
                  </a:moveTo>
                  <a:lnTo>
                    <a:pt x="7098218" y="68580"/>
                  </a:lnTo>
                  <a:lnTo>
                    <a:pt x="7268195" y="300990"/>
                  </a:lnTo>
                  <a:lnTo>
                    <a:pt x="7319284" y="231140"/>
                  </a:lnTo>
                  <a:lnTo>
                    <a:pt x="7268195" y="231140"/>
                  </a:lnTo>
                  <a:lnTo>
                    <a:pt x="7148677" y="68580"/>
                  </a:lnTo>
                  <a:close/>
                </a:path>
                <a:path w="10821670" h="558800">
                  <a:moveTo>
                    <a:pt x="7488627" y="68580"/>
                  </a:moveTo>
                  <a:lnTo>
                    <a:pt x="7438184" y="68580"/>
                  </a:lnTo>
                  <a:lnTo>
                    <a:pt x="7608135" y="300990"/>
                  </a:lnTo>
                  <a:lnTo>
                    <a:pt x="7659225" y="231140"/>
                  </a:lnTo>
                  <a:lnTo>
                    <a:pt x="7608135" y="231140"/>
                  </a:lnTo>
                  <a:lnTo>
                    <a:pt x="7488627" y="68580"/>
                  </a:lnTo>
                  <a:close/>
                </a:path>
                <a:path w="10821670" h="558800">
                  <a:moveTo>
                    <a:pt x="7828568" y="68580"/>
                  </a:moveTo>
                  <a:lnTo>
                    <a:pt x="7778125" y="68580"/>
                  </a:lnTo>
                  <a:lnTo>
                    <a:pt x="7948076" y="300990"/>
                  </a:lnTo>
                  <a:lnTo>
                    <a:pt x="7999166" y="231140"/>
                  </a:lnTo>
                  <a:lnTo>
                    <a:pt x="7948076" y="231140"/>
                  </a:lnTo>
                  <a:lnTo>
                    <a:pt x="7828568" y="68580"/>
                  </a:lnTo>
                  <a:close/>
                </a:path>
                <a:path w="10821670" h="558800">
                  <a:moveTo>
                    <a:pt x="8168513" y="68580"/>
                  </a:moveTo>
                  <a:lnTo>
                    <a:pt x="8118066" y="68580"/>
                  </a:lnTo>
                  <a:lnTo>
                    <a:pt x="8288030" y="300990"/>
                  </a:lnTo>
                  <a:lnTo>
                    <a:pt x="8339108" y="231140"/>
                  </a:lnTo>
                  <a:lnTo>
                    <a:pt x="8288030" y="231140"/>
                  </a:lnTo>
                  <a:lnTo>
                    <a:pt x="8168513" y="68580"/>
                  </a:lnTo>
                  <a:close/>
                </a:path>
                <a:path w="10821670" h="558800">
                  <a:moveTo>
                    <a:pt x="8508446" y="68580"/>
                  </a:moveTo>
                  <a:lnTo>
                    <a:pt x="8457981" y="68580"/>
                  </a:lnTo>
                  <a:lnTo>
                    <a:pt x="8627945" y="300990"/>
                  </a:lnTo>
                  <a:lnTo>
                    <a:pt x="8679024" y="231140"/>
                  </a:lnTo>
                  <a:lnTo>
                    <a:pt x="8627945" y="231140"/>
                  </a:lnTo>
                  <a:lnTo>
                    <a:pt x="8508446" y="68580"/>
                  </a:lnTo>
                  <a:close/>
                </a:path>
                <a:path w="10821670" h="558800">
                  <a:moveTo>
                    <a:pt x="8848358" y="68580"/>
                  </a:moveTo>
                  <a:lnTo>
                    <a:pt x="8797897" y="68580"/>
                  </a:lnTo>
                  <a:lnTo>
                    <a:pt x="8967848" y="300990"/>
                  </a:lnTo>
                  <a:lnTo>
                    <a:pt x="9018927" y="231140"/>
                  </a:lnTo>
                  <a:lnTo>
                    <a:pt x="8967848" y="231140"/>
                  </a:lnTo>
                  <a:lnTo>
                    <a:pt x="8848358" y="68580"/>
                  </a:lnTo>
                  <a:close/>
                </a:path>
                <a:path w="10821670" h="558800">
                  <a:moveTo>
                    <a:pt x="9188273" y="68580"/>
                  </a:moveTo>
                  <a:lnTo>
                    <a:pt x="9137800" y="68580"/>
                  </a:lnTo>
                  <a:lnTo>
                    <a:pt x="9307764" y="300990"/>
                  </a:lnTo>
                  <a:lnTo>
                    <a:pt x="9358846" y="231140"/>
                  </a:lnTo>
                  <a:lnTo>
                    <a:pt x="9307764" y="231140"/>
                  </a:lnTo>
                  <a:lnTo>
                    <a:pt x="9188273" y="68580"/>
                  </a:lnTo>
                  <a:close/>
                </a:path>
                <a:path w="10821670" h="558800">
                  <a:moveTo>
                    <a:pt x="9528214" y="68580"/>
                  </a:moveTo>
                  <a:lnTo>
                    <a:pt x="9477728" y="68580"/>
                  </a:lnTo>
                  <a:lnTo>
                    <a:pt x="9647705" y="300990"/>
                  </a:lnTo>
                  <a:lnTo>
                    <a:pt x="9698787" y="231140"/>
                  </a:lnTo>
                  <a:lnTo>
                    <a:pt x="9647705" y="231140"/>
                  </a:lnTo>
                  <a:lnTo>
                    <a:pt x="9528214" y="68580"/>
                  </a:lnTo>
                  <a:close/>
                </a:path>
                <a:path w="10821670" h="558800">
                  <a:moveTo>
                    <a:pt x="9868155" y="68580"/>
                  </a:moveTo>
                  <a:lnTo>
                    <a:pt x="9817669" y="68580"/>
                  </a:lnTo>
                  <a:lnTo>
                    <a:pt x="9987646" y="300990"/>
                  </a:lnTo>
                  <a:lnTo>
                    <a:pt x="10038728" y="231140"/>
                  </a:lnTo>
                  <a:lnTo>
                    <a:pt x="9987646" y="231140"/>
                  </a:lnTo>
                  <a:lnTo>
                    <a:pt x="9868155" y="68580"/>
                  </a:lnTo>
                  <a:close/>
                </a:path>
                <a:path w="10821670" h="558800">
                  <a:moveTo>
                    <a:pt x="10208096" y="68580"/>
                  </a:moveTo>
                  <a:lnTo>
                    <a:pt x="10157610" y="68580"/>
                  </a:lnTo>
                  <a:lnTo>
                    <a:pt x="10327586" y="300990"/>
                  </a:lnTo>
                  <a:lnTo>
                    <a:pt x="10378672" y="231140"/>
                  </a:lnTo>
                  <a:lnTo>
                    <a:pt x="10327586" y="231140"/>
                  </a:lnTo>
                  <a:lnTo>
                    <a:pt x="10208096" y="68580"/>
                  </a:lnTo>
                  <a:close/>
                </a:path>
                <a:path w="10821670" h="558800">
                  <a:moveTo>
                    <a:pt x="10548053" y="68580"/>
                  </a:moveTo>
                  <a:lnTo>
                    <a:pt x="10497563" y="68580"/>
                  </a:lnTo>
                  <a:lnTo>
                    <a:pt x="10667553" y="300990"/>
                  </a:lnTo>
                  <a:lnTo>
                    <a:pt x="10718726" y="231140"/>
                  </a:lnTo>
                  <a:lnTo>
                    <a:pt x="10667553" y="231140"/>
                  </a:lnTo>
                  <a:lnTo>
                    <a:pt x="10548053" y="68580"/>
                  </a:lnTo>
                  <a:close/>
                </a:path>
                <a:path w="10821670" h="558800">
                  <a:moveTo>
                    <a:pt x="299501" y="0"/>
                  </a:moveTo>
                  <a:lnTo>
                    <a:pt x="129550" y="231140"/>
                  </a:lnTo>
                  <a:lnTo>
                    <a:pt x="180636" y="231140"/>
                  </a:lnTo>
                  <a:lnTo>
                    <a:pt x="299527" y="68580"/>
                  </a:lnTo>
                  <a:lnTo>
                    <a:pt x="349923" y="68580"/>
                  </a:lnTo>
                  <a:lnTo>
                    <a:pt x="299501" y="0"/>
                  </a:lnTo>
                  <a:close/>
                </a:path>
                <a:path w="10821670" h="558800">
                  <a:moveTo>
                    <a:pt x="639455" y="0"/>
                  </a:moveTo>
                  <a:lnTo>
                    <a:pt x="469504" y="231140"/>
                  </a:lnTo>
                  <a:lnTo>
                    <a:pt x="520589" y="231140"/>
                  </a:lnTo>
                  <a:lnTo>
                    <a:pt x="639480" y="68580"/>
                  </a:lnTo>
                  <a:lnTo>
                    <a:pt x="689873" y="68580"/>
                  </a:lnTo>
                  <a:lnTo>
                    <a:pt x="639455" y="0"/>
                  </a:lnTo>
                  <a:close/>
                </a:path>
                <a:path w="10821670" h="558800">
                  <a:moveTo>
                    <a:pt x="979383" y="0"/>
                  </a:moveTo>
                  <a:lnTo>
                    <a:pt x="809444" y="231140"/>
                  </a:lnTo>
                  <a:lnTo>
                    <a:pt x="860530" y="231140"/>
                  </a:lnTo>
                  <a:lnTo>
                    <a:pt x="979421" y="68580"/>
                  </a:lnTo>
                  <a:lnTo>
                    <a:pt x="1029804" y="68580"/>
                  </a:lnTo>
                  <a:lnTo>
                    <a:pt x="979383" y="0"/>
                  </a:lnTo>
                  <a:close/>
                </a:path>
                <a:path w="10821670" h="558800">
                  <a:moveTo>
                    <a:pt x="1319324" y="0"/>
                  </a:moveTo>
                  <a:lnTo>
                    <a:pt x="1149385" y="231140"/>
                  </a:lnTo>
                  <a:lnTo>
                    <a:pt x="1200471" y="231140"/>
                  </a:lnTo>
                  <a:lnTo>
                    <a:pt x="1319362" y="68580"/>
                  </a:lnTo>
                  <a:lnTo>
                    <a:pt x="1369745" y="68580"/>
                  </a:lnTo>
                  <a:lnTo>
                    <a:pt x="1319324" y="0"/>
                  </a:lnTo>
                  <a:close/>
                </a:path>
                <a:path w="10821670" h="558800">
                  <a:moveTo>
                    <a:pt x="1659265" y="0"/>
                  </a:moveTo>
                  <a:lnTo>
                    <a:pt x="1489326" y="231140"/>
                  </a:lnTo>
                  <a:lnTo>
                    <a:pt x="1540408" y="231140"/>
                  </a:lnTo>
                  <a:lnTo>
                    <a:pt x="1659290" y="68580"/>
                  </a:lnTo>
                  <a:lnTo>
                    <a:pt x="1709686" y="68580"/>
                  </a:lnTo>
                  <a:lnTo>
                    <a:pt x="1659265" y="0"/>
                  </a:lnTo>
                  <a:close/>
                </a:path>
                <a:path w="10821670" h="558800">
                  <a:moveTo>
                    <a:pt x="1999193" y="0"/>
                  </a:moveTo>
                  <a:lnTo>
                    <a:pt x="1829254" y="231140"/>
                  </a:lnTo>
                  <a:lnTo>
                    <a:pt x="1880329" y="231140"/>
                  </a:lnTo>
                  <a:lnTo>
                    <a:pt x="1999193" y="68580"/>
                  </a:lnTo>
                  <a:lnTo>
                    <a:pt x="2049618" y="68580"/>
                  </a:lnTo>
                  <a:lnTo>
                    <a:pt x="1999193" y="0"/>
                  </a:lnTo>
                  <a:close/>
                </a:path>
                <a:path w="10821670" h="558800">
                  <a:moveTo>
                    <a:pt x="2339109" y="0"/>
                  </a:moveTo>
                  <a:lnTo>
                    <a:pt x="2169145" y="231140"/>
                  </a:lnTo>
                  <a:lnTo>
                    <a:pt x="2220227" y="231140"/>
                  </a:lnTo>
                  <a:lnTo>
                    <a:pt x="2339109" y="68580"/>
                  </a:lnTo>
                  <a:lnTo>
                    <a:pt x="2389541" y="68580"/>
                  </a:lnTo>
                  <a:lnTo>
                    <a:pt x="2339109" y="0"/>
                  </a:lnTo>
                  <a:close/>
                </a:path>
                <a:path w="10821670" h="558800">
                  <a:moveTo>
                    <a:pt x="2679050" y="0"/>
                  </a:moveTo>
                  <a:lnTo>
                    <a:pt x="2509085" y="231140"/>
                  </a:lnTo>
                  <a:lnTo>
                    <a:pt x="2560155" y="231140"/>
                  </a:lnTo>
                  <a:lnTo>
                    <a:pt x="2679037" y="68580"/>
                  </a:lnTo>
                  <a:lnTo>
                    <a:pt x="2729482" y="68580"/>
                  </a:lnTo>
                  <a:lnTo>
                    <a:pt x="2679050" y="0"/>
                  </a:lnTo>
                  <a:close/>
                </a:path>
                <a:path w="10821670" h="558800">
                  <a:moveTo>
                    <a:pt x="3018978" y="0"/>
                  </a:moveTo>
                  <a:lnTo>
                    <a:pt x="2849026" y="231140"/>
                  </a:lnTo>
                  <a:lnTo>
                    <a:pt x="2900096" y="231140"/>
                  </a:lnTo>
                  <a:lnTo>
                    <a:pt x="3018978" y="68580"/>
                  </a:lnTo>
                  <a:lnTo>
                    <a:pt x="3069410" y="68580"/>
                  </a:lnTo>
                  <a:lnTo>
                    <a:pt x="3018978" y="0"/>
                  </a:lnTo>
                  <a:close/>
                </a:path>
                <a:path w="10821670" h="558800">
                  <a:moveTo>
                    <a:pt x="3358919" y="0"/>
                  </a:moveTo>
                  <a:lnTo>
                    <a:pt x="3188980" y="231140"/>
                  </a:lnTo>
                  <a:lnTo>
                    <a:pt x="3240037" y="231140"/>
                  </a:lnTo>
                  <a:lnTo>
                    <a:pt x="3358919" y="68580"/>
                  </a:lnTo>
                  <a:lnTo>
                    <a:pt x="3409351" y="68580"/>
                  </a:lnTo>
                  <a:lnTo>
                    <a:pt x="3358919" y="0"/>
                  </a:lnTo>
                  <a:close/>
                </a:path>
                <a:path w="10821670" h="558800">
                  <a:moveTo>
                    <a:pt x="3698872" y="0"/>
                  </a:moveTo>
                  <a:lnTo>
                    <a:pt x="3528921" y="231140"/>
                  </a:lnTo>
                  <a:lnTo>
                    <a:pt x="3579981" y="231140"/>
                  </a:lnTo>
                  <a:lnTo>
                    <a:pt x="3698872" y="68580"/>
                  </a:lnTo>
                  <a:lnTo>
                    <a:pt x="3749305" y="68580"/>
                  </a:lnTo>
                  <a:lnTo>
                    <a:pt x="3698872" y="0"/>
                  </a:lnTo>
                  <a:close/>
                </a:path>
                <a:path w="10821670" h="558800">
                  <a:moveTo>
                    <a:pt x="4038826" y="0"/>
                  </a:moveTo>
                  <a:lnTo>
                    <a:pt x="3868849" y="231140"/>
                  </a:lnTo>
                  <a:lnTo>
                    <a:pt x="3919935" y="231140"/>
                  </a:lnTo>
                  <a:lnTo>
                    <a:pt x="4038826" y="68580"/>
                  </a:lnTo>
                  <a:lnTo>
                    <a:pt x="4089255" y="68580"/>
                  </a:lnTo>
                  <a:lnTo>
                    <a:pt x="4038826" y="0"/>
                  </a:lnTo>
                  <a:close/>
                </a:path>
                <a:path w="10821670" h="558800">
                  <a:moveTo>
                    <a:pt x="4378767" y="0"/>
                  </a:moveTo>
                  <a:lnTo>
                    <a:pt x="4208790" y="231140"/>
                  </a:lnTo>
                  <a:lnTo>
                    <a:pt x="4259876" y="231140"/>
                  </a:lnTo>
                  <a:lnTo>
                    <a:pt x="4378767" y="68580"/>
                  </a:lnTo>
                  <a:lnTo>
                    <a:pt x="4429196" y="68580"/>
                  </a:lnTo>
                  <a:lnTo>
                    <a:pt x="4378767" y="0"/>
                  </a:lnTo>
                  <a:close/>
                </a:path>
                <a:path w="10821670" h="558800">
                  <a:moveTo>
                    <a:pt x="4718708" y="0"/>
                  </a:moveTo>
                  <a:lnTo>
                    <a:pt x="4548731" y="231140"/>
                  </a:lnTo>
                  <a:lnTo>
                    <a:pt x="4599817" y="231140"/>
                  </a:lnTo>
                  <a:lnTo>
                    <a:pt x="4718708" y="68580"/>
                  </a:lnTo>
                  <a:lnTo>
                    <a:pt x="4769137" y="68580"/>
                  </a:lnTo>
                  <a:lnTo>
                    <a:pt x="4718708" y="0"/>
                  </a:lnTo>
                  <a:close/>
                </a:path>
                <a:path w="10821670" h="558800">
                  <a:moveTo>
                    <a:pt x="5058636" y="0"/>
                  </a:moveTo>
                  <a:lnTo>
                    <a:pt x="4888672" y="231140"/>
                  </a:lnTo>
                  <a:lnTo>
                    <a:pt x="4939754" y="231140"/>
                  </a:lnTo>
                  <a:lnTo>
                    <a:pt x="5058636" y="68580"/>
                  </a:lnTo>
                  <a:lnTo>
                    <a:pt x="5109065" y="68580"/>
                  </a:lnTo>
                  <a:lnTo>
                    <a:pt x="5058636" y="0"/>
                  </a:lnTo>
                  <a:close/>
                </a:path>
                <a:path w="10821670" h="558800">
                  <a:moveTo>
                    <a:pt x="5398564" y="0"/>
                  </a:moveTo>
                  <a:lnTo>
                    <a:pt x="5228625" y="231140"/>
                  </a:lnTo>
                  <a:lnTo>
                    <a:pt x="5279678" y="231140"/>
                  </a:lnTo>
                  <a:lnTo>
                    <a:pt x="5398551" y="68580"/>
                  </a:lnTo>
                  <a:lnTo>
                    <a:pt x="5448985" y="68580"/>
                  </a:lnTo>
                  <a:lnTo>
                    <a:pt x="5398564" y="0"/>
                  </a:lnTo>
                  <a:close/>
                </a:path>
                <a:path w="10821670" h="558800">
                  <a:moveTo>
                    <a:pt x="5738492" y="0"/>
                  </a:moveTo>
                  <a:lnTo>
                    <a:pt x="5568566" y="231140"/>
                  </a:lnTo>
                  <a:lnTo>
                    <a:pt x="5619581" y="231140"/>
                  </a:lnTo>
                  <a:lnTo>
                    <a:pt x="5738454" y="68580"/>
                  </a:lnTo>
                  <a:lnTo>
                    <a:pt x="5788910" y="68580"/>
                  </a:lnTo>
                  <a:lnTo>
                    <a:pt x="5738492" y="0"/>
                  </a:lnTo>
                  <a:close/>
                </a:path>
                <a:path w="10821670" h="558800">
                  <a:moveTo>
                    <a:pt x="6078433" y="0"/>
                  </a:moveTo>
                  <a:lnTo>
                    <a:pt x="5908507" y="231140"/>
                  </a:lnTo>
                  <a:lnTo>
                    <a:pt x="5959500" y="231140"/>
                  </a:lnTo>
                  <a:lnTo>
                    <a:pt x="6078382" y="68580"/>
                  </a:lnTo>
                  <a:lnTo>
                    <a:pt x="6128851" y="68580"/>
                  </a:lnTo>
                  <a:lnTo>
                    <a:pt x="6078433" y="0"/>
                  </a:lnTo>
                  <a:close/>
                </a:path>
                <a:path w="10821670" h="558800">
                  <a:moveTo>
                    <a:pt x="6418374" y="0"/>
                  </a:moveTo>
                  <a:lnTo>
                    <a:pt x="6248435" y="231140"/>
                  </a:lnTo>
                  <a:lnTo>
                    <a:pt x="6299441" y="231140"/>
                  </a:lnTo>
                  <a:lnTo>
                    <a:pt x="6418323" y="68580"/>
                  </a:lnTo>
                  <a:lnTo>
                    <a:pt x="6468792" y="68580"/>
                  </a:lnTo>
                  <a:lnTo>
                    <a:pt x="6418374" y="0"/>
                  </a:lnTo>
                  <a:close/>
                </a:path>
                <a:path w="10821670" h="558800">
                  <a:moveTo>
                    <a:pt x="6758315" y="0"/>
                  </a:moveTo>
                  <a:lnTo>
                    <a:pt x="6588376" y="231140"/>
                  </a:lnTo>
                  <a:lnTo>
                    <a:pt x="6639382" y="231140"/>
                  </a:lnTo>
                  <a:lnTo>
                    <a:pt x="6758264" y="68580"/>
                  </a:lnTo>
                  <a:lnTo>
                    <a:pt x="6808733" y="68580"/>
                  </a:lnTo>
                  <a:lnTo>
                    <a:pt x="6758315" y="0"/>
                  </a:lnTo>
                  <a:close/>
                </a:path>
                <a:path w="10821670" h="558800">
                  <a:moveTo>
                    <a:pt x="7098256" y="0"/>
                  </a:moveTo>
                  <a:lnTo>
                    <a:pt x="6928330" y="231140"/>
                  </a:lnTo>
                  <a:lnTo>
                    <a:pt x="6979327" y="231140"/>
                  </a:lnTo>
                  <a:lnTo>
                    <a:pt x="7098218" y="68580"/>
                  </a:lnTo>
                  <a:lnTo>
                    <a:pt x="7148677" y="68580"/>
                  </a:lnTo>
                  <a:lnTo>
                    <a:pt x="7098256" y="0"/>
                  </a:lnTo>
                  <a:close/>
                </a:path>
                <a:path w="10821670" h="558800">
                  <a:moveTo>
                    <a:pt x="7438209" y="0"/>
                  </a:moveTo>
                  <a:lnTo>
                    <a:pt x="7268271" y="231140"/>
                  </a:lnTo>
                  <a:lnTo>
                    <a:pt x="7319284" y="231140"/>
                  </a:lnTo>
                  <a:lnTo>
                    <a:pt x="7438184" y="68580"/>
                  </a:lnTo>
                  <a:lnTo>
                    <a:pt x="7488627" y="68580"/>
                  </a:lnTo>
                  <a:lnTo>
                    <a:pt x="7438209" y="0"/>
                  </a:lnTo>
                  <a:close/>
                </a:path>
                <a:path w="10821670" h="558800">
                  <a:moveTo>
                    <a:pt x="7778150" y="0"/>
                  </a:moveTo>
                  <a:lnTo>
                    <a:pt x="7608212" y="231140"/>
                  </a:lnTo>
                  <a:lnTo>
                    <a:pt x="7659225" y="231140"/>
                  </a:lnTo>
                  <a:lnTo>
                    <a:pt x="7778125" y="68580"/>
                  </a:lnTo>
                  <a:lnTo>
                    <a:pt x="7828568" y="68580"/>
                  </a:lnTo>
                  <a:lnTo>
                    <a:pt x="7778150" y="0"/>
                  </a:lnTo>
                  <a:close/>
                </a:path>
                <a:path w="10821670" h="558800">
                  <a:moveTo>
                    <a:pt x="8118091" y="0"/>
                  </a:moveTo>
                  <a:lnTo>
                    <a:pt x="7948153" y="231140"/>
                  </a:lnTo>
                  <a:lnTo>
                    <a:pt x="7999166" y="231140"/>
                  </a:lnTo>
                  <a:lnTo>
                    <a:pt x="8118066" y="68580"/>
                  </a:lnTo>
                  <a:lnTo>
                    <a:pt x="8168513" y="68580"/>
                  </a:lnTo>
                  <a:lnTo>
                    <a:pt x="8118091" y="0"/>
                  </a:lnTo>
                  <a:close/>
                </a:path>
                <a:path w="10821670" h="558800">
                  <a:moveTo>
                    <a:pt x="8458032" y="0"/>
                  </a:moveTo>
                  <a:lnTo>
                    <a:pt x="8288093" y="231140"/>
                  </a:lnTo>
                  <a:lnTo>
                    <a:pt x="8339108" y="231140"/>
                  </a:lnTo>
                  <a:lnTo>
                    <a:pt x="8457981" y="68580"/>
                  </a:lnTo>
                  <a:lnTo>
                    <a:pt x="8508446" y="68580"/>
                  </a:lnTo>
                  <a:lnTo>
                    <a:pt x="8458032" y="0"/>
                  </a:lnTo>
                  <a:close/>
                </a:path>
                <a:path w="10821670" h="558800">
                  <a:moveTo>
                    <a:pt x="8797948" y="0"/>
                  </a:moveTo>
                  <a:lnTo>
                    <a:pt x="8628034" y="231140"/>
                  </a:lnTo>
                  <a:lnTo>
                    <a:pt x="8679024" y="231140"/>
                  </a:lnTo>
                  <a:lnTo>
                    <a:pt x="8797897" y="68580"/>
                  </a:lnTo>
                  <a:lnTo>
                    <a:pt x="8848358" y="68580"/>
                  </a:lnTo>
                  <a:lnTo>
                    <a:pt x="8797948" y="0"/>
                  </a:lnTo>
                  <a:close/>
                </a:path>
                <a:path w="10821670" h="558800">
                  <a:moveTo>
                    <a:pt x="9137863" y="0"/>
                  </a:moveTo>
                  <a:lnTo>
                    <a:pt x="8967975" y="231140"/>
                  </a:lnTo>
                  <a:lnTo>
                    <a:pt x="9018927" y="231140"/>
                  </a:lnTo>
                  <a:lnTo>
                    <a:pt x="9137800" y="68580"/>
                  </a:lnTo>
                  <a:lnTo>
                    <a:pt x="9188273" y="68580"/>
                  </a:lnTo>
                  <a:lnTo>
                    <a:pt x="9137863" y="0"/>
                  </a:lnTo>
                  <a:close/>
                </a:path>
                <a:path w="10821670" h="558800">
                  <a:moveTo>
                    <a:pt x="9477804" y="0"/>
                  </a:moveTo>
                  <a:lnTo>
                    <a:pt x="9307916" y="231140"/>
                  </a:lnTo>
                  <a:lnTo>
                    <a:pt x="9358846" y="231140"/>
                  </a:lnTo>
                  <a:lnTo>
                    <a:pt x="9477728" y="68580"/>
                  </a:lnTo>
                  <a:lnTo>
                    <a:pt x="9528214" y="68580"/>
                  </a:lnTo>
                  <a:lnTo>
                    <a:pt x="9477804" y="0"/>
                  </a:lnTo>
                  <a:close/>
                </a:path>
                <a:path w="10821670" h="558800">
                  <a:moveTo>
                    <a:pt x="9817745" y="0"/>
                  </a:moveTo>
                  <a:lnTo>
                    <a:pt x="9647857" y="231140"/>
                  </a:lnTo>
                  <a:lnTo>
                    <a:pt x="9698787" y="231140"/>
                  </a:lnTo>
                  <a:lnTo>
                    <a:pt x="9817669" y="68580"/>
                  </a:lnTo>
                  <a:lnTo>
                    <a:pt x="9868155" y="68580"/>
                  </a:lnTo>
                  <a:lnTo>
                    <a:pt x="9817745" y="0"/>
                  </a:lnTo>
                  <a:close/>
                </a:path>
                <a:path w="10821670" h="558800">
                  <a:moveTo>
                    <a:pt x="10157686" y="0"/>
                  </a:moveTo>
                  <a:lnTo>
                    <a:pt x="9987798" y="231140"/>
                  </a:lnTo>
                  <a:lnTo>
                    <a:pt x="10038728" y="231140"/>
                  </a:lnTo>
                  <a:lnTo>
                    <a:pt x="10157610" y="68580"/>
                  </a:lnTo>
                  <a:lnTo>
                    <a:pt x="10208096" y="68580"/>
                  </a:lnTo>
                  <a:lnTo>
                    <a:pt x="10157686" y="0"/>
                  </a:lnTo>
                  <a:close/>
                </a:path>
                <a:path w="10821670" h="558800">
                  <a:moveTo>
                    <a:pt x="10497639" y="0"/>
                  </a:moveTo>
                  <a:lnTo>
                    <a:pt x="10327739" y="231140"/>
                  </a:lnTo>
                  <a:lnTo>
                    <a:pt x="10378672" y="231140"/>
                  </a:lnTo>
                  <a:lnTo>
                    <a:pt x="10497563" y="68580"/>
                  </a:lnTo>
                  <a:lnTo>
                    <a:pt x="10548053" y="68580"/>
                  </a:lnTo>
                  <a:lnTo>
                    <a:pt x="10497639" y="0"/>
                  </a:lnTo>
                  <a:close/>
                </a:path>
                <a:path w="10821670" h="558800">
                  <a:moveTo>
                    <a:pt x="10821072" y="22860"/>
                  </a:moveTo>
                  <a:lnTo>
                    <a:pt x="10667680" y="231140"/>
                  </a:lnTo>
                  <a:lnTo>
                    <a:pt x="10718726" y="231140"/>
                  </a:lnTo>
                  <a:lnTo>
                    <a:pt x="10821072" y="91440"/>
                  </a:lnTo>
                  <a:lnTo>
                    <a:pt x="10821072" y="22860"/>
                  </a:lnTo>
                  <a:close/>
                </a:path>
              </a:pathLst>
            </a:custGeom>
            <a:solidFill>
              <a:srgbClr val="D8D9D8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4" name="object 33">
              <a:extLst>
                <a:ext uri="{FF2B5EF4-FFF2-40B4-BE49-F238E27FC236}">
                  <a16:creationId xmlns:a16="http://schemas.microsoft.com/office/drawing/2014/main" id="{1A0CAECB-218C-97D2-A6BF-42FAEF4BDB06}"/>
                </a:ext>
              </a:extLst>
            </p:cNvPr>
            <p:cNvSpPr/>
            <p:nvPr/>
          </p:nvSpPr>
          <p:spPr>
            <a:xfrm>
              <a:off x="-3500" y="6227690"/>
              <a:ext cx="12192668" cy="261139"/>
            </a:xfrm>
            <a:custGeom>
              <a:avLst/>
              <a:gdLst/>
              <a:ahLst/>
              <a:cxnLst/>
              <a:rect l="l" t="t" r="r" b="b"/>
              <a:pathLst>
                <a:path w="10821670" h="231775">
                  <a:moveTo>
                    <a:pt x="10821072" y="22592"/>
                  </a:moveTo>
                  <a:lnTo>
                    <a:pt x="10667681" y="231546"/>
                  </a:lnTo>
                  <a:lnTo>
                    <a:pt x="10497717" y="0"/>
                  </a:lnTo>
                  <a:lnTo>
                    <a:pt x="10327740" y="231546"/>
                  </a:lnTo>
                  <a:lnTo>
                    <a:pt x="10157776" y="0"/>
                  </a:lnTo>
                  <a:lnTo>
                    <a:pt x="9987799" y="231546"/>
                  </a:lnTo>
                  <a:lnTo>
                    <a:pt x="9817822" y="0"/>
                  </a:lnTo>
                  <a:lnTo>
                    <a:pt x="9647858" y="231546"/>
                  </a:lnTo>
                  <a:lnTo>
                    <a:pt x="9477881" y="0"/>
                  </a:lnTo>
                  <a:lnTo>
                    <a:pt x="9307917" y="231546"/>
                  </a:lnTo>
                  <a:lnTo>
                    <a:pt x="9137940" y="0"/>
                  </a:lnTo>
                  <a:lnTo>
                    <a:pt x="8967976" y="231546"/>
                  </a:lnTo>
                  <a:lnTo>
                    <a:pt x="8798012" y="0"/>
                  </a:lnTo>
                  <a:lnTo>
                    <a:pt x="8628035" y="231546"/>
                  </a:lnTo>
                  <a:lnTo>
                    <a:pt x="8458071" y="0"/>
                  </a:lnTo>
                  <a:lnTo>
                    <a:pt x="8288094" y="231546"/>
                  </a:lnTo>
                  <a:lnTo>
                    <a:pt x="8118130" y="0"/>
                  </a:lnTo>
                  <a:lnTo>
                    <a:pt x="7948153" y="231546"/>
                  </a:lnTo>
                  <a:lnTo>
                    <a:pt x="7778177" y="0"/>
                  </a:lnTo>
                  <a:lnTo>
                    <a:pt x="7608213" y="231546"/>
                  </a:lnTo>
                  <a:lnTo>
                    <a:pt x="7438236" y="0"/>
                  </a:lnTo>
                  <a:lnTo>
                    <a:pt x="7268272" y="231546"/>
                  </a:lnTo>
                  <a:lnTo>
                    <a:pt x="7098295" y="0"/>
                  </a:lnTo>
                  <a:lnTo>
                    <a:pt x="6928331" y="231546"/>
                  </a:lnTo>
                  <a:lnTo>
                    <a:pt x="6758367" y="0"/>
                  </a:lnTo>
                  <a:lnTo>
                    <a:pt x="6588377" y="231546"/>
                  </a:lnTo>
                  <a:lnTo>
                    <a:pt x="6418426" y="0"/>
                  </a:lnTo>
                  <a:lnTo>
                    <a:pt x="6248436" y="231546"/>
                  </a:lnTo>
                  <a:lnTo>
                    <a:pt x="6078485" y="0"/>
                  </a:lnTo>
                  <a:lnTo>
                    <a:pt x="5908508" y="231546"/>
                  </a:lnTo>
                  <a:lnTo>
                    <a:pt x="5738519" y="0"/>
                  </a:lnTo>
                  <a:lnTo>
                    <a:pt x="5568567" y="231546"/>
                  </a:lnTo>
                  <a:lnTo>
                    <a:pt x="5398578" y="0"/>
                  </a:lnTo>
                  <a:lnTo>
                    <a:pt x="5228626" y="231546"/>
                  </a:lnTo>
                  <a:lnTo>
                    <a:pt x="5058637" y="0"/>
                  </a:lnTo>
                  <a:lnTo>
                    <a:pt x="4888673" y="231546"/>
                  </a:lnTo>
                  <a:lnTo>
                    <a:pt x="4718709" y="0"/>
                  </a:lnTo>
                  <a:lnTo>
                    <a:pt x="4548732" y="231546"/>
                  </a:lnTo>
                  <a:lnTo>
                    <a:pt x="4378768" y="0"/>
                  </a:lnTo>
                  <a:lnTo>
                    <a:pt x="4208791" y="231546"/>
                  </a:lnTo>
                  <a:lnTo>
                    <a:pt x="4038827" y="0"/>
                  </a:lnTo>
                  <a:lnTo>
                    <a:pt x="3868850" y="231546"/>
                  </a:lnTo>
                  <a:lnTo>
                    <a:pt x="3698873" y="0"/>
                  </a:lnTo>
                  <a:lnTo>
                    <a:pt x="3528922" y="231546"/>
                  </a:lnTo>
                  <a:lnTo>
                    <a:pt x="3358932" y="0"/>
                  </a:lnTo>
                  <a:lnTo>
                    <a:pt x="3188968" y="231546"/>
                  </a:lnTo>
                  <a:lnTo>
                    <a:pt x="3018991" y="0"/>
                  </a:lnTo>
                  <a:lnTo>
                    <a:pt x="2849027" y="231546"/>
                  </a:lnTo>
                  <a:lnTo>
                    <a:pt x="2679063" y="0"/>
                  </a:lnTo>
                  <a:lnTo>
                    <a:pt x="2509086" y="231546"/>
                  </a:lnTo>
                  <a:lnTo>
                    <a:pt x="2339122" y="0"/>
                  </a:lnTo>
                  <a:lnTo>
                    <a:pt x="2169145" y="231546"/>
                  </a:lnTo>
                  <a:lnTo>
                    <a:pt x="1999181" y="0"/>
                  </a:lnTo>
                  <a:lnTo>
                    <a:pt x="1829205" y="231546"/>
                  </a:lnTo>
                  <a:lnTo>
                    <a:pt x="1659228" y="0"/>
                  </a:lnTo>
                  <a:lnTo>
                    <a:pt x="1489264" y="231546"/>
                  </a:lnTo>
                  <a:lnTo>
                    <a:pt x="1319287" y="0"/>
                  </a:lnTo>
                  <a:lnTo>
                    <a:pt x="1149323" y="231546"/>
                  </a:lnTo>
                  <a:lnTo>
                    <a:pt x="979346" y="0"/>
                  </a:lnTo>
                  <a:lnTo>
                    <a:pt x="809382" y="231546"/>
                  </a:lnTo>
                  <a:lnTo>
                    <a:pt x="639418" y="0"/>
                  </a:lnTo>
                  <a:lnTo>
                    <a:pt x="469428" y="231546"/>
                  </a:lnTo>
                  <a:lnTo>
                    <a:pt x="299477" y="0"/>
                  </a:lnTo>
                  <a:lnTo>
                    <a:pt x="129500" y="231546"/>
                  </a:lnTo>
                  <a:lnTo>
                    <a:pt x="0" y="55115"/>
                  </a:lnTo>
                </a:path>
              </a:pathLst>
            </a:custGeom>
            <a:ln w="51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22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20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5" name="object 6">
            <a:extLst>
              <a:ext uri="{FF2B5EF4-FFF2-40B4-BE49-F238E27FC236}">
                <a16:creationId xmlns:a16="http://schemas.microsoft.com/office/drawing/2014/main" id="{D63244B8-D512-4FEA-3222-F0D376E1FC9F}"/>
              </a:ext>
            </a:extLst>
          </p:cNvPr>
          <p:cNvSpPr txBox="1">
            <a:spLocks/>
          </p:cNvSpPr>
          <p:nvPr/>
        </p:nvSpPr>
        <p:spPr>
          <a:xfrm>
            <a:off x="2146420" y="1695837"/>
            <a:ext cx="4197927" cy="511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8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этап </a:t>
            </a:r>
            <a:r>
              <a:rPr lang="ru-RU" sz="1800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– муниципальный</a:t>
            </a: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26 муниципалитетов –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868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человек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65" y="762000"/>
            <a:ext cx="5602779" cy="296135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11" y="3723351"/>
            <a:ext cx="3954432" cy="2411371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2160688" y="2211145"/>
            <a:ext cx="41702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этап </a:t>
            </a:r>
            <a:r>
              <a:rPr lang="ru-RU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– межмуниципальный</a:t>
            </a: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муниципалитета –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человек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участвовали: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Дновский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Красногородский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Островский,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Пыталовский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районы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71055" y="4197926"/>
            <a:ext cx="31588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ФИНАЛ</a:t>
            </a:r>
            <a:r>
              <a:rPr lang="ru-RU" sz="2000" b="1" u="sng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г. Порхов,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21 марта 2023 года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12 команд,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60 участников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240504"/>
              </p:ext>
            </p:extLst>
          </p:nvPr>
        </p:nvGraphicFramePr>
        <p:xfrm>
          <a:off x="3532909" y="3871172"/>
          <a:ext cx="4100946" cy="2322021"/>
        </p:xfrm>
        <a:graphic>
          <a:graphicData uri="http://schemas.openxmlformats.org/drawingml/2006/table">
            <a:tbl>
              <a:tblPr/>
              <a:tblGrid>
                <a:gridCol w="52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0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35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32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Команда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Сумма очков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Порховский район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1648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г. Великие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Луки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1545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Псковский район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1496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Бежаницкий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район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1435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Печорский район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1432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957618"/>
            <a:ext cx="5322627" cy="707409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Областной зимний Фестиваль ВФСК ГТО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среди всех категорий населения</a:t>
            </a:r>
            <a:endParaRPr lang="ru-RU" sz="2000" dirty="0" smtClean="0">
              <a:solidFill>
                <a:schemeClr val="bg1"/>
              </a:solidFill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10242" name="Picture 2" descr="http://www.heraldicum.ru/russia/subjects/towns/images/porhov3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6604" y="3104865"/>
            <a:ext cx="900752" cy="15012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12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670578-3C34-4467-313F-F89D0930EF0C}"/>
              </a:ext>
            </a:extLst>
          </p:cNvPr>
          <p:cNvSpPr/>
          <p:nvPr/>
        </p:nvSpPr>
        <p:spPr>
          <a:xfrm>
            <a:off x="-3500" y="457987"/>
            <a:ext cx="2154214" cy="5079682"/>
          </a:xfrm>
          <a:custGeom>
            <a:avLst/>
            <a:gdLst/>
            <a:ahLst/>
            <a:cxnLst/>
            <a:rect l="l" t="t" r="r" b="b"/>
            <a:pathLst>
              <a:path w="1911985" h="4508500">
                <a:moveTo>
                  <a:pt x="190017" y="0"/>
                </a:moveTo>
                <a:lnTo>
                  <a:pt x="45925" y="0"/>
                </a:lnTo>
                <a:lnTo>
                  <a:pt x="0" y="12700"/>
                </a:lnTo>
                <a:lnTo>
                  <a:pt x="0" y="114300"/>
                </a:lnTo>
                <a:lnTo>
                  <a:pt x="243963" y="114300"/>
                </a:lnTo>
                <a:lnTo>
                  <a:pt x="292371" y="127000"/>
                </a:lnTo>
                <a:lnTo>
                  <a:pt x="340650" y="127000"/>
                </a:lnTo>
                <a:lnTo>
                  <a:pt x="436671" y="152400"/>
                </a:lnTo>
                <a:lnTo>
                  <a:pt x="484338" y="152400"/>
                </a:lnTo>
                <a:lnTo>
                  <a:pt x="578801" y="177800"/>
                </a:lnTo>
                <a:lnTo>
                  <a:pt x="625523" y="203200"/>
                </a:lnTo>
                <a:lnTo>
                  <a:pt x="717762" y="228600"/>
                </a:lnTo>
                <a:lnTo>
                  <a:pt x="808147" y="279400"/>
                </a:lnTo>
                <a:lnTo>
                  <a:pt x="852552" y="292100"/>
                </a:lnTo>
                <a:lnTo>
                  <a:pt x="896382" y="317500"/>
                </a:lnTo>
                <a:lnTo>
                  <a:pt x="982169" y="368300"/>
                </a:lnTo>
                <a:lnTo>
                  <a:pt x="1024053" y="406400"/>
                </a:lnTo>
                <a:lnTo>
                  <a:pt x="1065213" y="431800"/>
                </a:lnTo>
                <a:lnTo>
                  <a:pt x="1105613" y="469900"/>
                </a:lnTo>
                <a:lnTo>
                  <a:pt x="1145216" y="495300"/>
                </a:lnTo>
                <a:lnTo>
                  <a:pt x="1183985" y="533400"/>
                </a:lnTo>
                <a:lnTo>
                  <a:pt x="1297269" y="635000"/>
                </a:lnTo>
                <a:lnTo>
                  <a:pt x="1334884" y="673100"/>
                </a:lnTo>
                <a:lnTo>
                  <a:pt x="1371057" y="711200"/>
                </a:lnTo>
                <a:lnTo>
                  <a:pt x="1405785" y="749300"/>
                </a:lnTo>
                <a:lnTo>
                  <a:pt x="1439067" y="787400"/>
                </a:lnTo>
                <a:lnTo>
                  <a:pt x="1470902" y="825500"/>
                </a:lnTo>
                <a:lnTo>
                  <a:pt x="1501289" y="863600"/>
                </a:lnTo>
                <a:lnTo>
                  <a:pt x="1530226" y="914400"/>
                </a:lnTo>
                <a:lnTo>
                  <a:pt x="1557711" y="952500"/>
                </a:lnTo>
                <a:lnTo>
                  <a:pt x="1583743" y="990600"/>
                </a:lnTo>
                <a:lnTo>
                  <a:pt x="1608322" y="1041400"/>
                </a:lnTo>
                <a:lnTo>
                  <a:pt x="1631444" y="1079500"/>
                </a:lnTo>
                <a:lnTo>
                  <a:pt x="1653110" y="1130300"/>
                </a:lnTo>
                <a:lnTo>
                  <a:pt x="1673317" y="1168399"/>
                </a:lnTo>
                <a:lnTo>
                  <a:pt x="1692064" y="1219199"/>
                </a:lnTo>
                <a:lnTo>
                  <a:pt x="1709350" y="1257299"/>
                </a:lnTo>
                <a:lnTo>
                  <a:pt x="1725173" y="1308099"/>
                </a:lnTo>
                <a:lnTo>
                  <a:pt x="1739532" y="1358899"/>
                </a:lnTo>
                <a:lnTo>
                  <a:pt x="1752425" y="1396999"/>
                </a:lnTo>
                <a:lnTo>
                  <a:pt x="1763851" y="1447799"/>
                </a:lnTo>
                <a:lnTo>
                  <a:pt x="1773809" y="1498599"/>
                </a:lnTo>
                <a:lnTo>
                  <a:pt x="1782297" y="1549399"/>
                </a:lnTo>
                <a:lnTo>
                  <a:pt x="1789314" y="1587499"/>
                </a:lnTo>
                <a:lnTo>
                  <a:pt x="1794858" y="1638299"/>
                </a:lnTo>
                <a:lnTo>
                  <a:pt x="1798928" y="1689099"/>
                </a:lnTo>
                <a:lnTo>
                  <a:pt x="1801522" y="1739899"/>
                </a:lnTo>
                <a:lnTo>
                  <a:pt x="1802640" y="1790699"/>
                </a:lnTo>
                <a:lnTo>
                  <a:pt x="1802279" y="1828799"/>
                </a:lnTo>
                <a:lnTo>
                  <a:pt x="1800437" y="1879599"/>
                </a:lnTo>
                <a:lnTo>
                  <a:pt x="1797115" y="1930399"/>
                </a:lnTo>
                <a:lnTo>
                  <a:pt x="1792309" y="1981199"/>
                </a:lnTo>
                <a:lnTo>
                  <a:pt x="1786020" y="2031999"/>
                </a:lnTo>
                <a:lnTo>
                  <a:pt x="1778245" y="2070099"/>
                </a:lnTo>
                <a:lnTo>
                  <a:pt x="1768982" y="2120899"/>
                </a:lnTo>
                <a:lnTo>
                  <a:pt x="1758231" y="2171699"/>
                </a:lnTo>
                <a:lnTo>
                  <a:pt x="1745991" y="2222499"/>
                </a:lnTo>
                <a:lnTo>
                  <a:pt x="1732259" y="2260599"/>
                </a:lnTo>
                <a:lnTo>
                  <a:pt x="1717034" y="2311399"/>
                </a:lnTo>
                <a:lnTo>
                  <a:pt x="1700315" y="2362199"/>
                </a:lnTo>
                <a:lnTo>
                  <a:pt x="1682101" y="2400299"/>
                </a:lnTo>
                <a:lnTo>
                  <a:pt x="1662390" y="2451099"/>
                </a:lnTo>
                <a:lnTo>
                  <a:pt x="1641181" y="2489199"/>
                </a:lnTo>
                <a:lnTo>
                  <a:pt x="1618471" y="2539999"/>
                </a:lnTo>
                <a:lnTo>
                  <a:pt x="1594261" y="2578099"/>
                </a:lnTo>
                <a:lnTo>
                  <a:pt x="1568548" y="2628899"/>
                </a:lnTo>
                <a:lnTo>
                  <a:pt x="1541331" y="2666999"/>
                </a:lnTo>
                <a:lnTo>
                  <a:pt x="1512609" y="2705099"/>
                </a:lnTo>
                <a:lnTo>
                  <a:pt x="1482380" y="2755899"/>
                </a:lnTo>
                <a:lnTo>
                  <a:pt x="1450643" y="2794000"/>
                </a:lnTo>
                <a:lnTo>
                  <a:pt x="1417396" y="2832099"/>
                </a:lnTo>
                <a:lnTo>
                  <a:pt x="1382638" y="2870199"/>
                </a:lnTo>
                <a:lnTo>
                  <a:pt x="18608" y="4343400"/>
                </a:lnTo>
                <a:lnTo>
                  <a:pt x="0" y="4368800"/>
                </a:lnTo>
                <a:lnTo>
                  <a:pt x="0" y="4508500"/>
                </a:lnTo>
                <a:lnTo>
                  <a:pt x="26469" y="4495800"/>
                </a:lnTo>
                <a:lnTo>
                  <a:pt x="62953" y="4457700"/>
                </a:lnTo>
                <a:lnTo>
                  <a:pt x="98567" y="4419600"/>
                </a:lnTo>
                <a:lnTo>
                  <a:pt x="1462585" y="2946399"/>
                </a:lnTo>
                <a:lnTo>
                  <a:pt x="1497057" y="2908299"/>
                </a:lnTo>
                <a:lnTo>
                  <a:pt x="1530143" y="2870199"/>
                </a:lnTo>
                <a:lnTo>
                  <a:pt x="1561845" y="2832099"/>
                </a:lnTo>
                <a:lnTo>
                  <a:pt x="1592164" y="2781299"/>
                </a:lnTo>
                <a:lnTo>
                  <a:pt x="1621101" y="2743199"/>
                </a:lnTo>
                <a:lnTo>
                  <a:pt x="1648658" y="2705099"/>
                </a:lnTo>
                <a:lnTo>
                  <a:pt x="1674835" y="2666999"/>
                </a:lnTo>
                <a:lnTo>
                  <a:pt x="1699634" y="2616199"/>
                </a:lnTo>
                <a:lnTo>
                  <a:pt x="1723056" y="2578099"/>
                </a:lnTo>
                <a:lnTo>
                  <a:pt x="1745102" y="2527299"/>
                </a:lnTo>
                <a:lnTo>
                  <a:pt x="1765773" y="2489199"/>
                </a:lnTo>
                <a:lnTo>
                  <a:pt x="1785071" y="2438399"/>
                </a:lnTo>
                <a:lnTo>
                  <a:pt x="1802997" y="2400299"/>
                </a:lnTo>
                <a:lnTo>
                  <a:pt x="1819552" y="2349499"/>
                </a:lnTo>
                <a:lnTo>
                  <a:pt x="1834737" y="2298699"/>
                </a:lnTo>
                <a:lnTo>
                  <a:pt x="1848554" y="2260599"/>
                </a:lnTo>
                <a:lnTo>
                  <a:pt x="1861003" y="2209799"/>
                </a:lnTo>
                <a:lnTo>
                  <a:pt x="1872086" y="2158999"/>
                </a:lnTo>
                <a:lnTo>
                  <a:pt x="1881803" y="2120899"/>
                </a:lnTo>
                <a:lnTo>
                  <a:pt x="1890158" y="2070099"/>
                </a:lnTo>
                <a:lnTo>
                  <a:pt x="1897149" y="2019299"/>
                </a:lnTo>
                <a:lnTo>
                  <a:pt x="1902779" y="1968499"/>
                </a:lnTo>
                <a:lnTo>
                  <a:pt x="1907049" y="1930399"/>
                </a:lnTo>
                <a:lnTo>
                  <a:pt x="1909960" y="1879599"/>
                </a:lnTo>
                <a:lnTo>
                  <a:pt x="1911514" y="1828799"/>
                </a:lnTo>
                <a:lnTo>
                  <a:pt x="1911711" y="1777999"/>
                </a:lnTo>
                <a:lnTo>
                  <a:pt x="1910552" y="1727199"/>
                </a:lnTo>
                <a:lnTo>
                  <a:pt x="1908038" y="1689099"/>
                </a:lnTo>
                <a:lnTo>
                  <a:pt x="1904170" y="1638299"/>
                </a:lnTo>
                <a:lnTo>
                  <a:pt x="1898951" y="1587499"/>
                </a:lnTo>
                <a:lnTo>
                  <a:pt x="1892381" y="1536699"/>
                </a:lnTo>
                <a:lnTo>
                  <a:pt x="1884461" y="1498599"/>
                </a:lnTo>
                <a:lnTo>
                  <a:pt x="1875193" y="1447799"/>
                </a:lnTo>
                <a:lnTo>
                  <a:pt x="1864578" y="1396999"/>
                </a:lnTo>
                <a:lnTo>
                  <a:pt x="1852618" y="1358899"/>
                </a:lnTo>
                <a:lnTo>
                  <a:pt x="1839312" y="1308099"/>
                </a:lnTo>
                <a:lnTo>
                  <a:pt x="1824663" y="1257299"/>
                </a:lnTo>
                <a:lnTo>
                  <a:pt x="1808672" y="1219199"/>
                </a:lnTo>
                <a:lnTo>
                  <a:pt x="1791339" y="1168399"/>
                </a:lnTo>
                <a:lnTo>
                  <a:pt x="1772667" y="1130300"/>
                </a:lnTo>
                <a:lnTo>
                  <a:pt x="1752656" y="1079500"/>
                </a:lnTo>
                <a:lnTo>
                  <a:pt x="1731308" y="1041400"/>
                </a:lnTo>
                <a:lnTo>
                  <a:pt x="1708623" y="990600"/>
                </a:lnTo>
                <a:lnTo>
                  <a:pt x="1684603" y="952500"/>
                </a:lnTo>
                <a:lnTo>
                  <a:pt x="1659250" y="901700"/>
                </a:lnTo>
                <a:lnTo>
                  <a:pt x="1632564" y="863600"/>
                </a:lnTo>
                <a:lnTo>
                  <a:pt x="1604546" y="825500"/>
                </a:lnTo>
                <a:lnTo>
                  <a:pt x="1575199" y="787400"/>
                </a:lnTo>
                <a:lnTo>
                  <a:pt x="1544522" y="749300"/>
                </a:lnTo>
                <a:lnTo>
                  <a:pt x="1512518" y="711200"/>
                </a:lnTo>
                <a:lnTo>
                  <a:pt x="1479187" y="673100"/>
                </a:lnTo>
                <a:lnTo>
                  <a:pt x="1444530" y="635000"/>
                </a:lnTo>
                <a:lnTo>
                  <a:pt x="1408550" y="596900"/>
                </a:lnTo>
                <a:lnTo>
                  <a:pt x="1371246" y="558800"/>
                </a:lnTo>
                <a:lnTo>
                  <a:pt x="1257975" y="457200"/>
                </a:lnTo>
                <a:lnTo>
                  <a:pt x="1219584" y="419100"/>
                </a:lnTo>
                <a:lnTo>
                  <a:pt x="1180466" y="381000"/>
                </a:lnTo>
                <a:lnTo>
                  <a:pt x="1140615" y="355600"/>
                </a:lnTo>
                <a:lnTo>
                  <a:pt x="1100062" y="317500"/>
                </a:lnTo>
                <a:lnTo>
                  <a:pt x="1016976" y="266700"/>
                </a:lnTo>
                <a:lnTo>
                  <a:pt x="931459" y="215900"/>
                </a:lnTo>
                <a:lnTo>
                  <a:pt x="843764" y="165100"/>
                </a:lnTo>
                <a:lnTo>
                  <a:pt x="799178" y="152400"/>
                </a:lnTo>
                <a:lnTo>
                  <a:pt x="754142" y="127000"/>
                </a:lnTo>
                <a:lnTo>
                  <a:pt x="662844" y="101600"/>
                </a:lnTo>
                <a:lnTo>
                  <a:pt x="616645" y="76200"/>
                </a:lnTo>
                <a:lnTo>
                  <a:pt x="476226" y="38100"/>
                </a:lnTo>
                <a:lnTo>
                  <a:pt x="428917" y="38100"/>
                </a:lnTo>
                <a:lnTo>
                  <a:pt x="333734" y="12700"/>
                </a:lnTo>
                <a:lnTo>
                  <a:pt x="238006" y="12700"/>
                </a:lnTo>
                <a:lnTo>
                  <a:pt x="190017" y="0"/>
                </a:lnTo>
                <a:close/>
              </a:path>
              <a:path w="1911985" h="4508500">
                <a:moveTo>
                  <a:pt x="664695" y="304800"/>
                </a:moveTo>
                <a:lnTo>
                  <a:pt x="202319" y="304800"/>
                </a:lnTo>
                <a:lnTo>
                  <a:pt x="250586" y="317500"/>
                </a:lnTo>
                <a:lnTo>
                  <a:pt x="298726" y="317500"/>
                </a:lnTo>
                <a:lnTo>
                  <a:pt x="394432" y="342900"/>
                </a:lnTo>
                <a:lnTo>
                  <a:pt x="441903" y="342900"/>
                </a:lnTo>
                <a:lnTo>
                  <a:pt x="535841" y="368300"/>
                </a:lnTo>
                <a:lnTo>
                  <a:pt x="582213" y="393700"/>
                </a:lnTo>
                <a:lnTo>
                  <a:pt x="628123" y="406400"/>
                </a:lnTo>
                <a:lnTo>
                  <a:pt x="673524" y="431800"/>
                </a:lnTo>
                <a:lnTo>
                  <a:pt x="718368" y="444500"/>
                </a:lnTo>
                <a:lnTo>
                  <a:pt x="762607" y="469900"/>
                </a:lnTo>
                <a:lnTo>
                  <a:pt x="849079" y="520700"/>
                </a:lnTo>
                <a:lnTo>
                  <a:pt x="891217" y="546100"/>
                </a:lnTo>
                <a:lnTo>
                  <a:pt x="932559" y="571500"/>
                </a:lnTo>
                <a:lnTo>
                  <a:pt x="973058" y="609600"/>
                </a:lnTo>
                <a:lnTo>
                  <a:pt x="1012665" y="647700"/>
                </a:lnTo>
                <a:lnTo>
                  <a:pt x="1051333" y="673100"/>
                </a:lnTo>
                <a:lnTo>
                  <a:pt x="1163068" y="774700"/>
                </a:lnTo>
                <a:lnTo>
                  <a:pt x="1164617" y="774700"/>
                </a:lnTo>
                <a:lnTo>
                  <a:pt x="1201981" y="812800"/>
                </a:lnTo>
                <a:lnTo>
                  <a:pt x="1237712" y="850900"/>
                </a:lnTo>
                <a:lnTo>
                  <a:pt x="1271808" y="889000"/>
                </a:lnTo>
                <a:lnTo>
                  <a:pt x="1304267" y="927100"/>
                </a:lnTo>
                <a:lnTo>
                  <a:pt x="1335087" y="965200"/>
                </a:lnTo>
                <a:lnTo>
                  <a:pt x="1364267" y="1016000"/>
                </a:lnTo>
                <a:lnTo>
                  <a:pt x="1391805" y="1054100"/>
                </a:lnTo>
                <a:lnTo>
                  <a:pt x="1417699" y="1092200"/>
                </a:lnTo>
                <a:lnTo>
                  <a:pt x="1441947" y="1143000"/>
                </a:lnTo>
                <a:lnTo>
                  <a:pt x="1464547" y="1181100"/>
                </a:lnTo>
                <a:lnTo>
                  <a:pt x="1485497" y="1231899"/>
                </a:lnTo>
                <a:lnTo>
                  <a:pt x="1504796" y="1269999"/>
                </a:lnTo>
                <a:lnTo>
                  <a:pt x="1522442" y="1320799"/>
                </a:lnTo>
                <a:lnTo>
                  <a:pt x="1538433" y="1358899"/>
                </a:lnTo>
                <a:lnTo>
                  <a:pt x="1552766" y="1409699"/>
                </a:lnTo>
                <a:lnTo>
                  <a:pt x="1565441" y="1460499"/>
                </a:lnTo>
                <a:lnTo>
                  <a:pt x="1576455" y="1498599"/>
                </a:lnTo>
                <a:lnTo>
                  <a:pt x="1585807" y="1549399"/>
                </a:lnTo>
                <a:lnTo>
                  <a:pt x="1593494" y="1600199"/>
                </a:lnTo>
                <a:lnTo>
                  <a:pt x="1599515" y="1650999"/>
                </a:lnTo>
                <a:lnTo>
                  <a:pt x="1603869" y="1689099"/>
                </a:lnTo>
                <a:lnTo>
                  <a:pt x="1606552" y="1739899"/>
                </a:lnTo>
                <a:lnTo>
                  <a:pt x="1607565" y="1790699"/>
                </a:lnTo>
                <a:lnTo>
                  <a:pt x="1606910" y="1841499"/>
                </a:lnTo>
                <a:lnTo>
                  <a:pt x="1604586" y="1892299"/>
                </a:lnTo>
                <a:lnTo>
                  <a:pt x="1600591" y="1930399"/>
                </a:lnTo>
                <a:lnTo>
                  <a:pt x="1594922" y="1981199"/>
                </a:lnTo>
                <a:lnTo>
                  <a:pt x="1587579" y="2031999"/>
                </a:lnTo>
                <a:lnTo>
                  <a:pt x="1578560" y="2082799"/>
                </a:lnTo>
                <a:lnTo>
                  <a:pt x="1567862" y="2133599"/>
                </a:lnTo>
                <a:lnTo>
                  <a:pt x="1555484" y="2171699"/>
                </a:lnTo>
                <a:lnTo>
                  <a:pt x="1541424" y="2222499"/>
                </a:lnTo>
                <a:lnTo>
                  <a:pt x="1525680" y="2273299"/>
                </a:lnTo>
                <a:lnTo>
                  <a:pt x="1508251" y="2311399"/>
                </a:lnTo>
                <a:lnTo>
                  <a:pt x="1489135" y="2362199"/>
                </a:lnTo>
                <a:lnTo>
                  <a:pt x="1468329" y="2400299"/>
                </a:lnTo>
                <a:lnTo>
                  <a:pt x="1445833" y="2451099"/>
                </a:lnTo>
                <a:lnTo>
                  <a:pt x="1421644" y="2489199"/>
                </a:lnTo>
                <a:lnTo>
                  <a:pt x="1395761" y="2539999"/>
                </a:lnTo>
                <a:lnTo>
                  <a:pt x="1368182" y="2578099"/>
                </a:lnTo>
                <a:lnTo>
                  <a:pt x="1338905" y="2616199"/>
                </a:lnTo>
                <a:lnTo>
                  <a:pt x="1307928" y="2654299"/>
                </a:lnTo>
                <a:lnTo>
                  <a:pt x="1275250" y="2692399"/>
                </a:lnTo>
                <a:lnTo>
                  <a:pt x="1240868" y="2730499"/>
                </a:lnTo>
                <a:lnTo>
                  <a:pt x="1240729" y="2730499"/>
                </a:lnTo>
                <a:lnTo>
                  <a:pt x="1239433" y="2743199"/>
                </a:lnTo>
                <a:lnTo>
                  <a:pt x="0" y="4076700"/>
                </a:lnTo>
                <a:lnTo>
                  <a:pt x="0" y="4241800"/>
                </a:lnTo>
                <a:lnTo>
                  <a:pt x="1317957" y="2819399"/>
                </a:lnTo>
                <a:lnTo>
                  <a:pt x="1318110" y="2819399"/>
                </a:lnTo>
                <a:lnTo>
                  <a:pt x="1319405" y="2806699"/>
                </a:lnTo>
                <a:lnTo>
                  <a:pt x="1353615" y="2768599"/>
                </a:lnTo>
                <a:lnTo>
                  <a:pt x="1386274" y="2730499"/>
                </a:lnTo>
                <a:lnTo>
                  <a:pt x="1417385" y="2692399"/>
                </a:lnTo>
                <a:lnTo>
                  <a:pt x="1446948" y="2654299"/>
                </a:lnTo>
                <a:lnTo>
                  <a:pt x="1474966" y="2616199"/>
                </a:lnTo>
                <a:lnTo>
                  <a:pt x="1501439" y="2565399"/>
                </a:lnTo>
                <a:lnTo>
                  <a:pt x="1526369" y="2527299"/>
                </a:lnTo>
                <a:lnTo>
                  <a:pt x="1549758" y="2489199"/>
                </a:lnTo>
                <a:lnTo>
                  <a:pt x="1571607" y="2438399"/>
                </a:lnTo>
                <a:lnTo>
                  <a:pt x="1591918" y="2400299"/>
                </a:lnTo>
                <a:lnTo>
                  <a:pt x="1610692" y="2349499"/>
                </a:lnTo>
                <a:lnTo>
                  <a:pt x="1627931" y="2311399"/>
                </a:lnTo>
                <a:lnTo>
                  <a:pt x="1643636" y="2260599"/>
                </a:lnTo>
                <a:lnTo>
                  <a:pt x="1657808" y="2209799"/>
                </a:lnTo>
                <a:lnTo>
                  <a:pt x="1670450" y="2171699"/>
                </a:lnTo>
                <a:lnTo>
                  <a:pt x="1681562" y="2120899"/>
                </a:lnTo>
                <a:lnTo>
                  <a:pt x="1691146" y="2070099"/>
                </a:lnTo>
                <a:lnTo>
                  <a:pt x="1699204" y="2031999"/>
                </a:lnTo>
                <a:lnTo>
                  <a:pt x="1705737" y="1981199"/>
                </a:lnTo>
                <a:lnTo>
                  <a:pt x="1710747" y="1930399"/>
                </a:lnTo>
                <a:lnTo>
                  <a:pt x="1714235" y="1879599"/>
                </a:lnTo>
                <a:lnTo>
                  <a:pt x="1716202" y="1841499"/>
                </a:lnTo>
                <a:lnTo>
                  <a:pt x="1716651" y="1790699"/>
                </a:lnTo>
                <a:lnTo>
                  <a:pt x="1715582" y="1739899"/>
                </a:lnTo>
                <a:lnTo>
                  <a:pt x="1713002" y="1689099"/>
                </a:lnTo>
                <a:lnTo>
                  <a:pt x="1708913" y="1638299"/>
                </a:lnTo>
                <a:lnTo>
                  <a:pt x="1703317" y="1600199"/>
                </a:lnTo>
                <a:lnTo>
                  <a:pt x="1696213" y="1549399"/>
                </a:lnTo>
                <a:lnTo>
                  <a:pt x="1687605" y="1498599"/>
                </a:lnTo>
                <a:lnTo>
                  <a:pt x="1677494" y="1460499"/>
                </a:lnTo>
                <a:lnTo>
                  <a:pt x="1665880" y="1409699"/>
                </a:lnTo>
                <a:lnTo>
                  <a:pt x="1652766" y="1358899"/>
                </a:lnTo>
                <a:lnTo>
                  <a:pt x="1638154" y="1320799"/>
                </a:lnTo>
                <a:lnTo>
                  <a:pt x="1622044" y="1269999"/>
                </a:lnTo>
                <a:lnTo>
                  <a:pt x="1604438" y="1231899"/>
                </a:lnTo>
                <a:lnTo>
                  <a:pt x="1585338" y="1181100"/>
                </a:lnTo>
                <a:lnTo>
                  <a:pt x="1564746" y="1143000"/>
                </a:lnTo>
                <a:lnTo>
                  <a:pt x="1542662" y="1092200"/>
                </a:lnTo>
                <a:lnTo>
                  <a:pt x="1519088" y="1054100"/>
                </a:lnTo>
                <a:lnTo>
                  <a:pt x="1494027" y="1016000"/>
                </a:lnTo>
                <a:lnTo>
                  <a:pt x="1467479" y="965200"/>
                </a:lnTo>
                <a:lnTo>
                  <a:pt x="1439445" y="927100"/>
                </a:lnTo>
                <a:lnTo>
                  <a:pt x="1409928" y="889000"/>
                </a:lnTo>
                <a:lnTo>
                  <a:pt x="1378930" y="850900"/>
                </a:lnTo>
                <a:lnTo>
                  <a:pt x="1346450" y="812800"/>
                </a:lnTo>
                <a:lnTo>
                  <a:pt x="1312492" y="774700"/>
                </a:lnTo>
                <a:lnTo>
                  <a:pt x="1277056" y="736600"/>
                </a:lnTo>
                <a:lnTo>
                  <a:pt x="1240144" y="698500"/>
                </a:lnTo>
                <a:lnTo>
                  <a:pt x="1238595" y="698500"/>
                </a:lnTo>
                <a:lnTo>
                  <a:pt x="1125311" y="596900"/>
                </a:lnTo>
                <a:lnTo>
                  <a:pt x="1087101" y="558800"/>
                </a:lnTo>
                <a:lnTo>
                  <a:pt x="1048039" y="533400"/>
                </a:lnTo>
                <a:lnTo>
                  <a:pt x="1008165" y="495300"/>
                </a:lnTo>
                <a:lnTo>
                  <a:pt x="967519" y="469900"/>
                </a:lnTo>
                <a:lnTo>
                  <a:pt x="926140" y="444500"/>
                </a:lnTo>
                <a:lnTo>
                  <a:pt x="841342" y="393700"/>
                </a:lnTo>
                <a:lnTo>
                  <a:pt x="754088" y="342900"/>
                </a:lnTo>
                <a:lnTo>
                  <a:pt x="709639" y="317500"/>
                </a:lnTo>
                <a:lnTo>
                  <a:pt x="664695" y="304800"/>
                </a:lnTo>
                <a:close/>
              </a:path>
              <a:path w="1911985" h="4508500">
                <a:moveTo>
                  <a:pt x="203239" y="393700"/>
                </a:moveTo>
                <a:lnTo>
                  <a:pt x="0" y="393700"/>
                </a:lnTo>
                <a:lnTo>
                  <a:pt x="0" y="508000"/>
                </a:lnTo>
                <a:lnTo>
                  <a:pt x="256941" y="508000"/>
                </a:lnTo>
                <a:lnTo>
                  <a:pt x="352226" y="533400"/>
                </a:lnTo>
                <a:lnTo>
                  <a:pt x="399436" y="533400"/>
                </a:lnTo>
                <a:lnTo>
                  <a:pt x="446273" y="546100"/>
                </a:lnTo>
                <a:lnTo>
                  <a:pt x="492674" y="571500"/>
                </a:lnTo>
                <a:lnTo>
                  <a:pt x="583910" y="596900"/>
                </a:lnTo>
                <a:lnTo>
                  <a:pt x="672637" y="647700"/>
                </a:lnTo>
                <a:lnTo>
                  <a:pt x="715901" y="673100"/>
                </a:lnTo>
                <a:lnTo>
                  <a:pt x="758346" y="698500"/>
                </a:lnTo>
                <a:lnTo>
                  <a:pt x="799908" y="723900"/>
                </a:lnTo>
                <a:lnTo>
                  <a:pt x="840526" y="749300"/>
                </a:lnTo>
                <a:lnTo>
                  <a:pt x="880134" y="787400"/>
                </a:lnTo>
                <a:lnTo>
                  <a:pt x="918669" y="825500"/>
                </a:lnTo>
                <a:lnTo>
                  <a:pt x="1031966" y="927100"/>
                </a:lnTo>
                <a:lnTo>
                  <a:pt x="1032766" y="927100"/>
                </a:lnTo>
                <a:lnTo>
                  <a:pt x="1069720" y="965200"/>
                </a:lnTo>
                <a:lnTo>
                  <a:pt x="1104797" y="1003300"/>
                </a:lnTo>
                <a:lnTo>
                  <a:pt x="1137995" y="1041400"/>
                </a:lnTo>
                <a:lnTo>
                  <a:pt x="1169311" y="1079500"/>
                </a:lnTo>
                <a:lnTo>
                  <a:pt x="1198742" y="1117600"/>
                </a:lnTo>
                <a:lnTo>
                  <a:pt x="1226288" y="1155699"/>
                </a:lnTo>
                <a:lnTo>
                  <a:pt x="1251944" y="1193799"/>
                </a:lnTo>
                <a:lnTo>
                  <a:pt x="1275709" y="1244599"/>
                </a:lnTo>
                <a:lnTo>
                  <a:pt x="1297579" y="1282699"/>
                </a:lnTo>
                <a:lnTo>
                  <a:pt x="1317554" y="1333499"/>
                </a:lnTo>
                <a:lnTo>
                  <a:pt x="1335629" y="1371599"/>
                </a:lnTo>
                <a:lnTo>
                  <a:pt x="1351803" y="1422399"/>
                </a:lnTo>
                <a:lnTo>
                  <a:pt x="1366074" y="1460499"/>
                </a:lnTo>
                <a:lnTo>
                  <a:pt x="1378438" y="1511299"/>
                </a:lnTo>
                <a:lnTo>
                  <a:pt x="1388894" y="1562099"/>
                </a:lnTo>
                <a:lnTo>
                  <a:pt x="1397438" y="1612899"/>
                </a:lnTo>
                <a:lnTo>
                  <a:pt x="1404070" y="1650999"/>
                </a:lnTo>
                <a:lnTo>
                  <a:pt x="1408785" y="1701799"/>
                </a:lnTo>
                <a:lnTo>
                  <a:pt x="1411582" y="1752599"/>
                </a:lnTo>
                <a:lnTo>
                  <a:pt x="1412457" y="1803399"/>
                </a:lnTo>
                <a:lnTo>
                  <a:pt x="1411406" y="1841499"/>
                </a:lnTo>
                <a:lnTo>
                  <a:pt x="1408424" y="1892299"/>
                </a:lnTo>
                <a:lnTo>
                  <a:pt x="1403509" y="1943099"/>
                </a:lnTo>
                <a:lnTo>
                  <a:pt x="1396660" y="1993899"/>
                </a:lnTo>
                <a:lnTo>
                  <a:pt x="1387873" y="2044699"/>
                </a:lnTo>
                <a:lnTo>
                  <a:pt x="1377147" y="2082799"/>
                </a:lnTo>
                <a:lnTo>
                  <a:pt x="1364478" y="2133599"/>
                </a:lnTo>
                <a:lnTo>
                  <a:pt x="1349865" y="2184399"/>
                </a:lnTo>
                <a:lnTo>
                  <a:pt x="1333305" y="2222499"/>
                </a:lnTo>
                <a:lnTo>
                  <a:pt x="1314795" y="2273299"/>
                </a:lnTo>
                <a:lnTo>
                  <a:pt x="1294334" y="2311399"/>
                </a:lnTo>
                <a:lnTo>
                  <a:pt x="1271919" y="2362199"/>
                </a:lnTo>
                <a:lnTo>
                  <a:pt x="1247547" y="2400299"/>
                </a:lnTo>
                <a:lnTo>
                  <a:pt x="1221216" y="2451099"/>
                </a:lnTo>
                <a:lnTo>
                  <a:pt x="1192923" y="2489199"/>
                </a:lnTo>
                <a:lnTo>
                  <a:pt x="1162667" y="2527299"/>
                </a:lnTo>
                <a:lnTo>
                  <a:pt x="1130445" y="2565399"/>
                </a:lnTo>
                <a:lnTo>
                  <a:pt x="1096253" y="2603499"/>
                </a:lnTo>
                <a:lnTo>
                  <a:pt x="1095504" y="2603499"/>
                </a:lnTo>
                <a:lnTo>
                  <a:pt x="0" y="3784600"/>
                </a:lnTo>
                <a:lnTo>
                  <a:pt x="0" y="3949700"/>
                </a:lnTo>
                <a:lnTo>
                  <a:pt x="1176174" y="2679699"/>
                </a:lnTo>
                <a:lnTo>
                  <a:pt x="1176911" y="2679699"/>
                </a:lnTo>
                <a:lnTo>
                  <a:pt x="1210721" y="2641600"/>
                </a:lnTo>
                <a:lnTo>
                  <a:pt x="1242775" y="2603499"/>
                </a:lnTo>
                <a:lnTo>
                  <a:pt x="1273073" y="2565399"/>
                </a:lnTo>
                <a:lnTo>
                  <a:pt x="1301619" y="2514599"/>
                </a:lnTo>
                <a:lnTo>
                  <a:pt x="1328414" y="2476499"/>
                </a:lnTo>
                <a:lnTo>
                  <a:pt x="1353460" y="2438399"/>
                </a:lnTo>
                <a:lnTo>
                  <a:pt x="1376760" y="2400299"/>
                </a:lnTo>
                <a:lnTo>
                  <a:pt x="1398314" y="2349499"/>
                </a:lnTo>
                <a:lnTo>
                  <a:pt x="1418125" y="2311399"/>
                </a:lnTo>
                <a:lnTo>
                  <a:pt x="1436195" y="2260599"/>
                </a:lnTo>
                <a:lnTo>
                  <a:pt x="1452526" y="2209799"/>
                </a:lnTo>
                <a:lnTo>
                  <a:pt x="1467120" y="2171699"/>
                </a:lnTo>
                <a:lnTo>
                  <a:pt x="1479978" y="2120899"/>
                </a:lnTo>
                <a:lnTo>
                  <a:pt x="1491103" y="2082799"/>
                </a:lnTo>
                <a:lnTo>
                  <a:pt x="1500497" y="2031999"/>
                </a:lnTo>
                <a:lnTo>
                  <a:pt x="1508162" y="1981199"/>
                </a:lnTo>
                <a:lnTo>
                  <a:pt x="1514099" y="1943099"/>
                </a:lnTo>
                <a:lnTo>
                  <a:pt x="1518310" y="1892299"/>
                </a:lnTo>
                <a:lnTo>
                  <a:pt x="1520798" y="1841499"/>
                </a:lnTo>
                <a:lnTo>
                  <a:pt x="1521564" y="1790699"/>
                </a:lnTo>
                <a:lnTo>
                  <a:pt x="1520611" y="1752599"/>
                </a:lnTo>
                <a:lnTo>
                  <a:pt x="1517935" y="1701799"/>
                </a:lnTo>
                <a:lnTo>
                  <a:pt x="1513539" y="1650999"/>
                </a:lnTo>
                <a:lnTo>
                  <a:pt x="1507426" y="1600199"/>
                </a:lnTo>
                <a:lnTo>
                  <a:pt x="1499597" y="1562099"/>
                </a:lnTo>
                <a:lnTo>
                  <a:pt x="1490055" y="1511299"/>
                </a:lnTo>
                <a:lnTo>
                  <a:pt x="1478802" y="1460499"/>
                </a:lnTo>
                <a:lnTo>
                  <a:pt x="1465839" y="1422399"/>
                </a:lnTo>
                <a:lnTo>
                  <a:pt x="1451169" y="1371599"/>
                </a:lnTo>
                <a:lnTo>
                  <a:pt x="1434794" y="1333499"/>
                </a:lnTo>
                <a:lnTo>
                  <a:pt x="1416714" y="1282699"/>
                </a:lnTo>
                <a:lnTo>
                  <a:pt x="1396934" y="1244599"/>
                </a:lnTo>
                <a:lnTo>
                  <a:pt x="1375454" y="1193799"/>
                </a:lnTo>
                <a:lnTo>
                  <a:pt x="1352276" y="1155699"/>
                </a:lnTo>
                <a:lnTo>
                  <a:pt x="1327403" y="1117600"/>
                </a:lnTo>
                <a:lnTo>
                  <a:pt x="1300836" y="1066800"/>
                </a:lnTo>
                <a:lnTo>
                  <a:pt x="1272578" y="1028700"/>
                </a:lnTo>
                <a:lnTo>
                  <a:pt x="1242630" y="990600"/>
                </a:lnTo>
                <a:lnTo>
                  <a:pt x="1210994" y="952500"/>
                </a:lnTo>
                <a:lnTo>
                  <a:pt x="1177673" y="914400"/>
                </a:lnTo>
                <a:lnTo>
                  <a:pt x="1142668" y="876300"/>
                </a:lnTo>
                <a:lnTo>
                  <a:pt x="1105982" y="838200"/>
                </a:lnTo>
                <a:lnTo>
                  <a:pt x="1105169" y="838200"/>
                </a:lnTo>
                <a:lnTo>
                  <a:pt x="992672" y="736600"/>
                </a:lnTo>
                <a:lnTo>
                  <a:pt x="954599" y="711200"/>
                </a:lnTo>
                <a:lnTo>
                  <a:pt x="915617" y="673100"/>
                </a:lnTo>
                <a:lnTo>
                  <a:pt x="875726" y="647700"/>
                </a:lnTo>
                <a:lnTo>
                  <a:pt x="834978" y="609600"/>
                </a:lnTo>
                <a:lnTo>
                  <a:pt x="793423" y="584200"/>
                </a:lnTo>
                <a:lnTo>
                  <a:pt x="708102" y="533400"/>
                </a:lnTo>
                <a:lnTo>
                  <a:pt x="664438" y="520700"/>
                </a:lnTo>
                <a:lnTo>
                  <a:pt x="620173" y="495300"/>
                </a:lnTo>
                <a:lnTo>
                  <a:pt x="575359" y="482600"/>
                </a:lnTo>
                <a:lnTo>
                  <a:pt x="530047" y="457200"/>
                </a:lnTo>
                <a:lnTo>
                  <a:pt x="391638" y="419100"/>
                </a:lnTo>
                <a:lnTo>
                  <a:pt x="344848" y="419100"/>
                </a:lnTo>
                <a:lnTo>
                  <a:pt x="297817" y="406400"/>
                </a:lnTo>
                <a:lnTo>
                  <a:pt x="250597" y="406400"/>
                </a:lnTo>
                <a:lnTo>
                  <a:pt x="203239" y="393700"/>
                </a:lnTo>
                <a:close/>
              </a:path>
              <a:path w="1911985" h="4508500">
                <a:moveTo>
                  <a:pt x="267285" y="596900"/>
                </a:moveTo>
                <a:lnTo>
                  <a:pt x="0" y="596900"/>
                </a:lnTo>
                <a:lnTo>
                  <a:pt x="0" y="698500"/>
                </a:lnTo>
                <a:lnTo>
                  <a:pt x="214979" y="698500"/>
                </a:lnTo>
                <a:lnTo>
                  <a:pt x="309441" y="723900"/>
                </a:lnTo>
                <a:lnTo>
                  <a:pt x="356179" y="723900"/>
                </a:lnTo>
                <a:lnTo>
                  <a:pt x="402472" y="736600"/>
                </a:lnTo>
                <a:lnTo>
                  <a:pt x="448231" y="762000"/>
                </a:lnTo>
                <a:lnTo>
                  <a:pt x="493367" y="774700"/>
                </a:lnTo>
                <a:lnTo>
                  <a:pt x="537793" y="800100"/>
                </a:lnTo>
                <a:lnTo>
                  <a:pt x="581419" y="812800"/>
                </a:lnTo>
                <a:lnTo>
                  <a:pt x="624157" y="838200"/>
                </a:lnTo>
                <a:lnTo>
                  <a:pt x="665920" y="863600"/>
                </a:lnTo>
                <a:lnTo>
                  <a:pt x="706618" y="901700"/>
                </a:lnTo>
                <a:lnTo>
                  <a:pt x="746164" y="927100"/>
                </a:lnTo>
                <a:lnTo>
                  <a:pt x="784468" y="965200"/>
                </a:lnTo>
                <a:lnTo>
                  <a:pt x="786043" y="965200"/>
                </a:lnTo>
                <a:lnTo>
                  <a:pt x="899314" y="1066800"/>
                </a:lnTo>
                <a:lnTo>
                  <a:pt x="935897" y="1104900"/>
                </a:lnTo>
                <a:lnTo>
                  <a:pt x="970263" y="1143000"/>
                </a:lnTo>
                <a:lnTo>
                  <a:pt x="1002407" y="1181100"/>
                </a:lnTo>
                <a:lnTo>
                  <a:pt x="1032328" y="1219199"/>
                </a:lnTo>
                <a:lnTo>
                  <a:pt x="1060020" y="1257299"/>
                </a:lnTo>
                <a:lnTo>
                  <a:pt x="1085481" y="1295400"/>
                </a:lnTo>
                <a:lnTo>
                  <a:pt x="1108707" y="1346199"/>
                </a:lnTo>
                <a:lnTo>
                  <a:pt x="1129696" y="1384299"/>
                </a:lnTo>
                <a:lnTo>
                  <a:pt x="1148442" y="1435099"/>
                </a:lnTo>
                <a:lnTo>
                  <a:pt x="1164944" y="1473199"/>
                </a:lnTo>
                <a:lnTo>
                  <a:pt x="1179197" y="1523999"/>
                </a:lnTo>
                <a:lnTo>
                  <a:pt x="1191197" y="1574799"/>
                </a:lnTo>
                <a:lnTo>
                  <a:pt x="1200943" y="1612899"/>
                </a:lnTo>
                <a:lnTo>
                  <a:pt x="1208429" y="1663699"/>
                </a:lnTo>
                <a:lnTo>
                  <a:pt x="1213653" y="1714499"/>
                </a:lnTo>
                <a:lnTo>
                  <a:pt x="1216611" y="1752599"/>
                </a:lnTo>
                <a:lnTo>
                  <a:pt x="1217300" y="1803399"/>
                </a:lnTo>
                <a:lnTo>
                  <a:pt x="1215717" y="1854199"/>
                </a:lnTo>
                <a:lnTo>
                  <a:pt x="1211857" y="1904999"/>
                </a:lnTo>
                <a:lnTo>
                  <a:pt x="1205718" y="1943099"/>
                </a:lnTo>
                <a:lnTo>
                  <a:pt x="1197297" y="1993899"/>
                </a:lnTo>
                <a:lnTo>
                  <a:pt x="1186589" y="2044699"/>
                </a:lnTo>
                <a:lnTo>
                  <a:pt x="1173591" y="2095499"/>
                </a:lnTo>
                <a:lnTo>
                  <a:pt x="1158301" y="2133599"/>
                </a:lnTo>
                <a:lnTo>
                  <a:pt x="1140714" y="2184399"/>
                </a:lnTo>
                <a:lnTo>
                  <a:pt x="1120826" y="2222499"/>
                </a:lnTo>
                <a:lnTo>
                  <a:pt x="1098636" y="2273299"/>
                </a:lnTo>
                <a:lnTo>
                  <a:pt x="1074138" y="2311399"/>
                </a:lnTo>
                <a:lnTo>
                  <a:pt x="1047330" y="2349499"/>
                </a:lnTo>
                <a:lnTo>
                  <a:pt x="1018209" y="2400299"/>
                </a:lnTo>
                <a:lnTo>
                  <a:pt x="986770" y="2438399"/>
                </a:lnTo>
                <a:lnTo>
                  <a:pt x="953010" y="2476499"/>
                </a:lnTo>
                <a:lnTo>
                  <a:pt x="0" y="3505200"/>
                </a:lnTo>
                <a:lnTo>
                  <a:pt x="0" y="3657600"/>
                </a:lnTo>
                <a:lnTo>
                  <a:pt x="1032969" y="2552699"/>
                </a:lnTo>
                <a:lnTo>
                  <a:pt x="1068314" y="2501899"/>
                </a:lnTo>
                <a:lnTo>
                  <a:pt x="1101376" y="2463799"/>
                </a:lnTo>
                <a:lnTo>
                  <a:pt x="1132160" y="2425699"/>
                </a:lnTo>
                <a:lnTo>
                  <a:pt x="1160669" y="2374899"/>
                </a:lnTo>
                <a:lnTo>
                  <a:pt x="1186904" y="2336799"/>
                </a:lnTo>
                <a:lnTo>
                  <a:pt x="1210871" y="2285999"/>
                </a:lnTo>
                <a:lnTo>
                  <a:pt x="1232572" y="2247899"/>
                </a:lnTo>
                <a:lnTo>
                  <a:pt x="1252009" y="2197099"/>
                </a:lnTo>
                <a:lnTo>
                  <a:pt x="1269187" y="2146299"/>
                </a:lnTo>
                <a:lnTo>
                  <a:pt x="1284108" y="2095499"/>
                </a:lnTo>
                <a:lnTo>
                  <a:pt x="1296775" y="2057399"/>
                </a:lnTo>
                <a:lnTo>
                  <a:pt x="1307192" y="2006599"/>
                </a:lnTo>
                <a:lnTo>
                  <a:pt x="1315361" y="1955799"/>
                </a:lnTo>
                <a:lnTo>
                  <a:pt x="1321286" y="1904999"/>
                </a:lnTo>
                <a:lnTo>
                  <a:pt x="1324971" y="1854199"/>
                </a:lnTo>
                <a:lnTo>
                  <a:pt x="1326417" y="1803399"/>
                </a:lnTo>
                <a:lnTo>
                  <a:pt x="1325628" y="1752599"/>
                </a:lnTo>
                <a:lnTo>
                  <a:pt x="1322834" y="1701799"/>
                </a:lnTo>
                <a:lnTo>
                  <a:pt x="1318051" y="1663699"/>
                </a:lnTo>
                <a:lnTo>
                  <a:pt x="1311283" y="1612899"/>
                </a:lnTo>
                <a:lnTo>
                  <a:pt x="1302531" y="1562099"/>
                </a:lnTo>
                <a:lnTo>
                  <a:pt x="1291799" y="1523999"/>
                </a:lnTo>
                <a:lnTo>
                  <a:pt x="1279090" y="1473199"/>
                </a:lnTo>
                <a:lnTo>
                  <a:pt x="1264405" y="1435099"/>
                </a:lnTo>
                <a:lnTo>
                  <a:pt x="1247748" y="1384299"/>
                </a:lnTo>
                <a:lnTo>
                  <a:pt x="1229121" y="1346199"/>
                </a:lnTo>
                <a:lnTo>
                  <a:pt x="1208527" y="1295400"/>
                </a:lnTo>
                <a:lnTo>
                  <a:pt x="1185968" y="1257299"/>
                </a:lnTo>
                <a:lnTo>
                  <a:pt x="1161448" y="1219199"/>
                </a:lnTo>
                <a:lnTo>
                  <a:pt x="1134969" y="1181100"/>
                </a:lnTo>
                <a:lnTo>
                  <a:pt x="1106533" y="1130300"/>
                </a:lnTo>
                <a:lnTo>
                  <a:pt x="1076144" y="1092200"/>
                </a:lnTo>
                <a:lnTo>
                  <a:pt x="1043803" y="1054100"/>
                </a:lnTo>
                <a:lnTo>
                  <a:pt x="1009514" y="1028700"/>
                </a:lnTo>
                <a:lnTo>
                  <a:pt x="973279" y="990600"/>
                </a:lnTo>
                <a:lnTo>
                  <a:pt x="861570" y="889000"/>
                </a:lnTo>
                <a:lnTo>
                  <a:pt x="861722" y="889000"/>
                </a:lnTo>
                <a:lnTo>
                  <a:pt x="860008" y="876300"/>
                </a:lnTo>
                <a:lnTo>
                  <a:pt x="819977" y="850900"/>
                </a:lnTo>
                <a:lnTo>
                  <a:pt x="778718" y="812800"/>
                </a:lnTo>
                <a:lnTo>
                  <a:pt x="736312" y="787400"/>
                </a:lnTo>
                <a:lnTo>
                  <a:pt x="692841" y="749300"/>
                </a:lnTo>
                <a:lnTo>
                  <a:pt x="648388" y="723900"/>
                </a:lnTo>
                <a:lnTo>
                  <a:pt x="603036" y="698500"/>
                </a:lnTo>
                <a:lnTo>
                  <a:pt x="556866" y="685800"/>
                </a:lnTo>
                <a:lnTo>
                  <a:pt x="509961" y="660400"/>
                </a:lnTo>
                <a:lnTo>
                  <a:pt x="267285" y="596900"/>
                </a:lnTo>
                <a:close/>
              </a:path>
              <a:path w="1911985" h="4508500">
                <a:moveTo>
                  <a:pt x="535785" y="889000"/>
                </a:moveTo>
                <a:lnTo>
                  <a:pt x="126709" y="889000"/>
                </a:lnTo>
                <a:lnTo>
                  <a:pt x="173782" y="901700"/>
                </a:lnTo>
                <a:lnTo>
                  <a:pt x="220693" y="901700"/>
                </a:lnTo>
                <a:lnTo>
                  <a:pt x="267310" y="914400"/>
                </a:lnTo>
                <a:lnTo>
                  <a:pt x="313501" y="914400"/>
                </a:lnTo>
                <a:lnTo>
                  <a:pt x="359132" y="927100"/>
                </a:lnTo>
                <a:lnTo>
                  <a:pt x="404073" y="952500"/>
                </a:lnTo>
                <a:lnTo>
                  <a:pt x="448191" y="965200"/>
                </a:lnTo>
                <a:lnTo>
                  <a:pt x="491353" y="990600"/>
                </a:lnTo>
                <a:lnTo>
                  <a:pt x="533428" y="1016000"/>
                </a:lnTo>
                <a:lnTo>
                  <a:pt x="574283" y="1041400"/>
                </a:lnTo>
                <a:lnTo>
                  <a:pt x="613785" y="1066800"/>
                </a:lnTo>
                <a:lnTo>
                  <a:pt x="651804" y="1104900"/>
                </a:lnTo>
                <a:lnTo>
                  <a:pt x="653392" y="1104900"/>
                </a:lnTo>
                <a:lnTo>
                  <a:pt x="766676" y="1206499"/>
                </a:lnTo>
                <a:lnTo>
                  <a:pt x="802604" y="1244599"/>
                </a:lnTo>
                <a:lnTo>
                  <a:pt x="835832" y="1282699"/>
                </a:lnTo>
                <a:lnTo>
                  <a:pt x="866354" y="1320799"/>
                </a:lnTo>
                <a:lnTo>
                  <a:pt x="894166" y="1358899"/>
                </a:lnTo>
                <a:lnTo>
                  <a:pt x="919263" y="1409699"/>
                </a:lnTo>
                <a:lnTo>
                  <a:pt x="941638" y="1447799"/>
                </a:lnTo>
                <a:lnTo>
                  <a:pt x="961287" y="1485899"/>
                </a:lnTo>
                <a:lnTo>
                  <a:pt x="978205" y="1536699"/>
                </a:lnTo>
                <a:lnTo>
                  <a:pt x="992386" y="1574799"/>
                </a:lnTo>
                <a:lnTo>
                  <a:pt x="1003825" y="1625599"/>
                </a:lnTo>
                <a:lnTo>
                  <a:pt x="1012518" y="1676399"/>
                </a:lnTo>
                <a:lnTo>
                  <a:pt x="1018458" y="1714499"/>
                </a:lnTo>
                <a:lnTo>
                  <a:pt x="1021641" y="1765299"/>
                </a:lnTo>
                <a:lnTo>
                  <a:pt x="1022064" y="1816099"/>
                </a:lnTo>
                <a:lnTo>
                  <a:pt x="1019720" y="1866899"/>
                </a:lnTo>
                <a:lnTo>
                  <a:pt x="1014604" y="1904999"/>
                </a:lnTo>
                <a:lnTo>
                  <a:pt x="1006710" y="1955799"/>
                </a:lnTo>
                <a:lnTo>
                  <a:pt x="996033" y="2006599"/>
                </a:lnTo>
                <a:lnTo>
                  <a:pt x="982568" y="2044699"/>
                </a:lnTo>
                <a:lnTo>
                  <a:pt x="966311" y="2095499"/>
                </a:lnTo>
                <a:lnTo>
                  <a:pt x="947254" y="2133599"/>
                </a:lnTo>
                <a:lnTo>
                  <a:pt x="925395" y="2184399"/>
                </a:lnTo>
                <a:lnTo>
                  <a:pt x="900726" y="2222499"/>
                </a:lnTo>
                <a:lnTo>
                  <a:pt x="873244" y="2260599"/>
                </a:lnTo>
                <a:lnTo>
                  <a:pt x="842943" y="2298699"/>
                </a:lnTo>
                <a:lnTo>
                  <a:pt x="809818" y="2336799"/>
                </a:lnTo>
                <a:lnTo>
                  <a:pt x="0" y="3213100"/>
                </a:lnTo>
                <a:lnTo>
                  <a:pt x="0" y="3378200"/>
                </a:lnTo>
                <a:lnTo>
                  <a:pt x="924858" y="2374899"/>
                </a:lnTo>
                <a:lnTo>
                  <a:pt x="957171" y="2336799"/>
                </a:lnTo>
                <a:lnTo>
                  <a:pt x="986720" y="2285999"/>
                </a:lnTo>
                <a:lnTo>
                  <a:pt x="1013510" y="2247899"/>
                </a:lnTo>
                <a:lnTo>
                  <a:pt x="1037545" y="2197099"/>
                </a:lnTo>
                <a:lnTo>
                  <a:pt x="1058830" y="2158999"/>
                </a:lnTo>
                <a:lnTo>
                  <a:pt x="1077370" y="2108199"/>
                </a:lnTo>
                <a:lnTo>
                  <a:pt x="1093169" y="2057399"/>
                </a:lnTo>
                <a:lnTo>
                  <a:pt x="1106233" y="2006599"/>
                </a:lnTo>
                <a:lnTo>
                  <a:pt x="1116564" y="1955799"/>
                </a:lnTo>
                <a:lnTo>
                  <a:pt x="1124169" y="1917699"/>
                </a:lnTo>
                <a:lnTo>
                  <a:pt x="1129052" y="1866899"/>
                </a:lnTo>
                <a:lnTo>
                  <a:pt x="1131218" y="1816099"/>
                </a:lnTo>
                <a:lnTo>
                  <a:pt x="1130670" y="1765299"/>
                </a:lnTo>
                <a:lnTo>
                  <a:pt x="1127412" y="1714499"/>
                </a:lnTo>
                <a:lnTo>
                  <a:pt x="1121449" y="1663699"/>
                </a:lnTo>
                <a:lnTo>
                  <a:pt x="1112786" y="1612899"/>
                </a:lnTo>
                <a:lnTo>
                  <a:pt x="1101428" y="1562099"/>
                </a:lnTo>
                <a:lnTo>
                  <a:pt x="1087380" y="1511299"/>
                </a:lnTo>
                <a:lnTo>
                  <a:pt x="1070646" y="1473199"/>
                </a:lnTo>
                <a:lnTo>
                  <a:pt x="1051230" y="1422399"/>
                </a:lnTo>
                <a:lnTo>
                  <a:pt x="1029138" y="1371599"/>
                </a:lnTo>
                <a:lnTo>
                  <a:pt x="1004375" y="1333499"/>
                </a:lnTo>
                <a:lnTo>
                  <a:pt x="976944" y="1295400"/>
                </a:lnTo>
                <a:lnTo>
                  <a:pt x="946850" y="1244599"/>
                </a:lnTo>
                <a:lnTo>
                  <a:pt x="914099" y="1206499"/>
                </a:lnTo>
                <a:lnTo>
                  <a:pt x="878694" y="1168399"/>
                </a:lnTo>
                <a:lnTo>
                  <a:pt x="840640" y="1130300"/>
                </a:lnTo>
                <a:lnTo>
                  <a:pt x="728919" y="1028700"/>
                </a:lnTo>
                <a:lnTo>
                  <a:pt x="727344" y="1028700"/>
                </a:lnTo>
                <a:lnTo>
                  <a:pt x="687198" y="990600"/>
                </a:lnTo>
                <a:lnTo>
                  <a:pt x="645583" y="952500"/>
                </a:lnTo>
                <a:lnTo>
                  <a:pt x="602621" y="927100"/>
                </a:lnTo>
                <a:lnTo>
                  <a:pt x="558432" y="901700"/>
                </a:lnTo>
                <a:lnTo>
                  <a:pt x="535785" y="889000"/>
                </a:lnTo>
                <a:close/>
              </a:path>
              <a:path w="1911985" h="4508500">
                <a:moveTo>
                  <a:pt x="490372" y="1092200"/>
                </a:moveTo>
                <a:lnTo>
                  <a:pt x="179852" y="1092200"/>
                </a:lnTo>
                <a:lnTo>
                  <a:pt x="225889" y="1104900"/>
                </a:lnTo>
                <a:lnTo>
                  <a:pt x="271391" y="1104900"/>
                </a:lnTo>
                <a:lnTo>
                  <a:pt x="316135" y="1130300"/>
                </a:lnTo>
                <a:lnTo>
                  <a:pt x="359901" y="1143000"/>
                </a:lnTo>
                <a:lnTo>
                  <a:pt x="402466" y="1168399"/>
                </a:lnTo>
                <a:lnTo>
                  <a:pt x="443609" y="1193799"/>
                </a:lnTo>
                <a:lnTo>
                  <a:pt x="483108" y="1219199"/>
                </a:lnTo>
                <a:lnTo>
                  <a:pt x="520740" y="1244599"/>
                </a:lnTo>
                <a:lnTo>
                  <a:pt x="634011" y="1358899"/>
                </a:lnTo>
                <a:lnTo>
                  <a:pt x="668938" y="1384299"/>
                </a:lnTo>
                <a:lnTo>
                  <a:pt x="700376" y="1422399"/>
                </a:lnTo>
                <a:lnTo>
                  <a:pt x="728357" y="1460499"/>
                </a:lnTo>
                <a:lnTo>
                  <a:pt x="752870" y="1511299"/>
                </a:lnTo>
                <a:lnTo>
                  <a:pt x="773908" y="1549399"/>
                </a:lnTo>
                <a:lnTo>
                  <a:pt x="791463" y="1587499"/>
                </a:lnTo>
                <a:lnTo>
                  <a:pt x="816085" y="1676399"/>
                </a:lnTo>
                <a:lnTo>
                  <a:pt x="823137" y="1727199"/>
                </a:lnTo>
                <a:lnTo>
                  <a:pt x="826670" y="1777999"/>
                </a:lnTo>
                <a:lnTo>
                  <a:pt x="826680" y="1816099"/>
                </a:lnTo>
                <a:lnTo>
                  <a:pt x="823154" y="1866899"/>
                </a:lnTo>
                <a:lnTo>
                  <a:pt x="816083" y="1917699"/>
                </a:lnTo>
                <a:lnTo>
                  <a:pt x="791272" y="2006599"/>
                </a:lnTo>
                <a:lnTo>
                  <a:pt x="773516" y="2044699"/>
                </a:lnTo>
                <a:lnTo>
                  <a:pt x="752182" y="2082799"/>
                </a:lnTo>
                <a:lnTo>
                  <a:pt x="727261" y="2133599"/>
                </a:lnTo>
                <a:lnTo>
                  <a:pt x="698745" y="2171699"/>
                </a:lnTo>
                <a:lnTo>
                  <a:pt x="666625" y="2209799"/>
                </a:lnTo>
                <a:lnTo>
                  <a:pt x="0" y="2921000"/>
                </a:lnTo>
                <a:lnTo>
                  <a:pt x="0" y="3086100"/>
                </a:lnTo>
                <a:lnTo>
                  <a:pt x="746572" y="2285999"/>
                </a:lnTo>
                <a:lnTo>
                  <a:pt x="781282" y="2235199"/>
                </a:lnTo>
                <a:lnTo>
                  <a:pt x="812434" y="2197099"/>
                </a:lnTo>
                <a:lnTo>
                  <a:pt x="840076" y="2158999"/>
                </a:lnTo>
                <a:lnTo>
                  <a:pt x="864213" y="2108199"/>
                </a:lnTo>
                <a:lnTo>
                  <a:pt x="884854" y="2057399"/>
                </a:lnTo>
                <a:lnTo>
                  <a:pt x="902007" y="2019299"/>
                </a:lnTo>
                <a:lnTo>
                  <a:pt x="915678" y="1968499"/>
                </a:lnTo>
                <a:lnTo>
                  <a:pt x="925875" y="1917699"/>
                </a:lnTo>
                <a:lnTo>
                  <a:pt x="932606" y="1866899"/>
                </a:lnTo>
                <a:lnTo>
                  <a:pt x="935878" y="1816099"/>
                </a:lnTo>
                <a:lnTo>
                  <a:pt x="935700" y="1765299"/>
                </a:lnTo>
                <a:lnTo>
                  <a:pt x="932077" y="1714499"/>
                </a:lnTo>
                <a:lnTo>
                  <a:pt x="925015" y="1676399"/>
                </a:lnTo>
                <a:lnTo>
                  <a:pt x="914523" y="1625599"/>
                </a:lnTo>
                <a:lnTo>
                  <a:pt x="900608" y="1574799"/>
                </a:lnTo>
                <a:lnTo>
                  <a:pt x="883277" y="1523999"/>
                </a:lnTo>
                <a:lnTo>
                  <a:pt x="862539" y="1485899"/>
                </a:lnTo>
                <a:lnTo>
                  <a:pt x="838401" y="1435099"/>
                </a:lnTo>
                <a:lnTo>
                  <a:pt x="810870" y="1396999"/>
                </a:lnTo>
                <a:lnTo>
                  <a:pt x="779955" y="1346199"/>
                </a:lnTo>
                <a:lnTo>
                  <a:pt x="745663" y="1308099"/>
                </a:lnTo>
                <a:lnTo>
                  <a:pt x="708002" y="1269999"/>
                </a:lnTo>
                <a:lnTo>
                  <a:pt x="594718" y="1168399"/>
                </a:lnTo>
                <a:lnTo>
                  <a:pt x="554400" y="1130300"/>
                </a:lnTo>
                <a:lnTo>
                  <a:pt x="512257" y="1104900"/>
                </a:lnTo>
                <a:lnTo>
                  <a:pt x="490372" y="1092200"/>
                </a:lnTo>
                <a:close/>
              </a:path>
              <a:path w="1911985" h="4508500">
                <a:moveTo>
                  <a:pt x="421409" y="1282699"/>
                </a:moveTo>
                <a:lnTo>
                  <a:pt x="146853" y="1282699"/>
                </a:lnTo>
                <a:lnTo>
                  <a:pt x="249522" y="1308099"/>
                </a:lnTo>
                <a:lnTo>
                  <a:pt x="298462" y="1333499"/>
                </a:lnTo>
                <a:lnTo>
                  <a:pt x="344885" y="1358899"/>
                </a:lnTo>
                <a:lnTo>
                  <a:pt x="388101" y="1396999"/>
                </a:lnTo>
                <a:lnTo>
                  <a:pt x="499811" y="1498599"/>
                </a:lnTo>
                <a:lnTo>
                  <a:pt x="501385" y="1498599"/>
                </a:lnTo>
                <a:lnTo>
                  <a:pt x="539494" y="1536699"/>
                </a:lnTo>
                <a:lnTo>
                  <a:pt x="571098" y="1587499"/>
                </a:lnTo>
                <a:lnTo>
                  <a:pt x="596170" y="1625599"/>
                </a:lnTo>
                <a:lnTo>
                  <a:pt x="614684" y="1676399"/>
                </a:lnTo>
                <a:lnTo>
                  <a:pt x="626613" y="1727199"/>
                </a:lnTo>
                <a:lnTo>
                  <a:pt x="631929" y="1777999"/>
                </a:lnTo>
                <a:lnTo>
                  <a:pt x="630631" y="1828799"/>
                </a:lnTo>
                <a:lnTo>
                  <a:pt x="622747" y="1879599"/>
                </a:lnTo>
                <a:lnTo>
                  <a:pt x="608253" y="1930399"/>
                </a:lnTo>
                <a:lnTo>
                  <a:pt x="587122" y="1981199"/>
                </a:lnTo>
                <a:lnTo>
                  <a:pt x="559331" y="2031999"/>
                </a:lnTo>
                <a:lnTo>
                  <a:pt x="524855" y="2070099"/>
                </a:lnTo>
                <a:lnTo>
                  <a:pt x="523407" y="2070099"/>
                </a:lnTo>
                <a:lnTo>
                  <a:pt x="0" y="2641600"/>
                </a:lnTo>
                <a:lnTo>
                  <a:pt x="0" y="2794000"/>
                </a:lnTo>
                <a:lnTo>
                  <a:pt x="601931" y="2146299"/>
                </a:lnTo>
                <a:lnTo>
                  <a:pt x="603392" y="2146299"/>
                </a:lnTo>
                <a:lnTo>
                  <a:pt x="637404" y="2108199"/>
                </a:lnTo>
                <a:lnTo>
                  <a:pt x="666585" y="2070099"/>
                </a:lnTo>
                <a:lnTo>
                  <a:pt x="690946" y="2019299"/>
                </a:lnTo>
                <a:lnTo>
                  <a:pt x="710504" y="1968499"/>
                </a:lnTo>
                <a:lnTo>
                  <a:pt x="725270" y="1930399"/>
                </a:lnTo>
                <a:lnTo>
                  <a:pt x="735258" y="1879599"/>
                </a:lnTo>
                <a:lnTo>
                  <a:pt x="740483" y="1828799"/>
                </a:lnTo>
                <a:lnTo>
                  <a:pt x="740958" y="1777999"/>
                </a:lnTo>
                <a:lnTo>
                  <a:pt x="736720" y="1727199"/>
                </a:lnTo>
                <a:lnTo>
                  <a:pt x="727806" y="1676399"/>
                </a:lnTo>
                <a:lnTo>
                  <a:pt x="714230" y="1625599"/>
                </a:lnTo>
                <a:lnTo>
                  <a:pt x="696005" y="1587499"/>
                </a:lnTo>
                <a:lnTo>
                  <a:pt x="673146" y="1536699"/>
                </a:lnTo>
                <a:lnTo>
                  <a:pt x="645666" y="1498599"/>
                </a:lnTo>
                <a:lnTo>
                  <a:pt x="613579" y="1460499"/>
                </a:lnTo>
                <a:lnTo>
                  <a:pt x="576900" y="1422399"/>
                </a:lnTo>
                <a:lnTo>
                  <a:pt x="575337" y="1422399"/>
                </a:lnTo>
                <a:lnTo>
                  <a:pt x="462066" y="1308099"/>
                </a:lnTo>
                <a:lnTo>
                  <a:pt x="421409" y="1282699"/>
                </a:lnTo>
                <a:close/>
              </a:path>
              <a:path w="1911985" h="4508500">
                <a:moveTo>
                  <a:pt x="189720" y="1181100"/>
                </a:moveTo>
                <a:lnTo>
                  <a:pt x="0" y="1181100"/>
                </a:lnTo>
                <a:lnTo>
                  <a:pt x="0" y="1295400"/>
                </a:lnTo>
                <a:lnTo>
                  <a:pt x="42515" y="1282699"/>
                </a:lnTo>
                <a:lnTo>
                  <a:pt x="421409" y="1282699"/>
                </a:lnTo>
                <a:lnTo>
                  <a:pt x="378367" y="1244599"/>
                </a:lnTo>
                <a:lnTo>
                  <a:pt x="333310" y="1219199"/>
                </a:lnTo>
                <a:lnTo>
                  <a:pt x="189720" y="1181100"/>
                </a:lnTo>
                <a:close/>
              </a:path>
              <a:path w="1911985" h="4508500">
                <a:moveTo>
                  <a:pt x="90655" y="1168399"/>
                </a:moveTo>
                <a:lnTo>
                  <a:pt x="41150" y="1181100"/>
                </a:lnTo>
                <a:lnTo>
                  <a:pt x="140276" y="1181100"/>
                </a:lnTo>
                <a:lnTo>
                  <a:pt x="90655" y="1168399"/>
                </a:lnTo>
                <a:close/>
              </a:path>
              <a:path w="1911985" h="4508500">
                <a:moveTo>
                  <a:pt x="182636" y="977900"/>
                </a:moveTo>
                <a:lnTo>
                  <a:pt x="33551" y="977900"/>
                </a:lnTo>
                <a:lnTo>
                  <a:pt x="0" y="990600"/>
                </a:lnTo>
                <a:lnTo>
                  <a:pt x="0" y="1104900"/>
                </a:lnTo>
                <a:lnTo>
                  <a:pt x="40813" y="1092200"/>
                </a:lnTo>
                <a:lnTo>
                  <a:pt x="490372" y="1092200"/>
                </a:lnTo>
                <a:lnTo>
                  <a:pt x="468486" y="1079500"/>
                </a:lnTo>
                <a:lnTo>
                  <a:pt x="423282" y="1054100"/>
                </a:lnTo>
                <a:lnTo>
                  <a:pt x="376842" y="1028700"/>
                </a:lnTo>
                <a:lnTo>
                  <a:pt x="182636" y="977900"/>
                </a:lnTo>
                <a:close/>
              </a:path>
              <a:path w="1911985" h="4508500">
                <a:moveTo>
                  <a:pt x="224953" y="787400"/>
                </a:moveTo>
                <a:lnTo>
                  <a:pt x="0" y="787400"/>
                </a:lnTo>
                <a:lnTo>
                  <a:pt x="0" y="901700"/>
                </a:lnTo>
                <a:lnTo>
                  <a:pt x="32501" y="901700"/>
                </a:lnTo>
                <a:lnTo>
                  <a:pt x="79606" y="889000"/>
                </a:lnTo>
                <a:lnTo>
                  <a:pt x="535785" y="889000"/>
                </a:lnTo>
                <a:lnTo>
                  <a:pt x="513138" y="876300"/>
                </a:lnTo>
                <a:lnTo>
                  <a:pt x="466860" y="850900"/>
                </a:lnTo>
                <a:lnTo>
                  <a:pt x="224953" y="787400"/>
                </a:lnTo>
                <a:close/>
              </a:path>
              <a:path w="1911985" h="4508500">
                <a:moveTo>
                  <a:pt x="167948" y="584200"/>
                </a:moveTo>
                <a:lnTo>
                  <a:pt x="68303" y="584200"/>
                </a:lnTo>
                <a:lnTo>
                  <a:pt x="18649" y="596900"/>
                </a:lnTo>
                <a:lnTo>
                  <a:pt x="217696" y="596900"/>
                </a:lnTo>
                <a:lnTo>
                  <a:pt x="167948" y="584200"/>
                </a:lnTo>
                <a:close/>
              </a:path>
              <a:path w="1911985" h="4508500">
                <a:moveTo>
                  <a:pt x="244444" y="203200"/>
                </a:moveTo>
                <a:lnTo>
                  <a:pt x="0" y="203200"/>
                </a:lnTo>
                <a:lnTo>
                  <a:pt x="0" y="317500"/>
                </a:lnTo>
                <a:lnTo>
                  <a:pt x="8954" y="317500"/>
                </a:lnTo>
                <a:lnTo>
                  <a:pt x="57228" y="304800"/>
                </a:lnTo>
                <a:lnTo>
                  <a:pt x="664695" y="304800"/>
                </a:lnTo>
                <a:lnTo>
                  <a:pt x="619295" y="292100"/>
                </a:lnTo>
                <a:lnTo>
                  <a:pt x="573479" y="266700"/>
                </a:lnTo>
                <a:lnTo>
                  <a:pt x="433931" y="228600"/>
                </a:lnTo>
                <a:lnTo>
                  <a:pt x="386847" y="228600"/>
                </a:lnTo>
                <a:lnTo>
                  <a:pt x="339545" y="215900"/>
                </a:lnTo>
                <a:lnTo>
                  <a:pt x="292064" y="215900"/>
                </a:lnTo>
                <a:lnTo>
                  <a:pt x="244444" y="20320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0"/>
            <a:ext cx="3158837" cy="80976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5B7C03AB-4F09-A55D-CFDD-6BFB5476B63B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3144982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Региональные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фестивали ГТО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Группа 23">
            <a:extLst>
              <a:ext uri="{FF2B5EF4-FFF2-40B4-BE49-F238E27FC236}">
                <a16:creationId xmlns:a16="http://schemas.microsoft.com/office/drawing/2014/main" id="{D7CD323B-ADB4-5E4F-DB5B-2E54966E1385}"/>
              </a:ext>
            </a:extLst>
          </p:cNvPr>
          <p:cNvGrpSpPr/>
          <p:nvPr/>
        </p:nvGrpSpPr>
        <p:grpSpPr>
          <a:xfrm>
            <a:off x="-3500" y="6227690"/>
            <a:ext cx="12192668" cy="630310"/>
            <a:chOff x="-3500" y="6227690"/>
            <a:chExt cx="12192668" cy="630310"/>
          </a:xfrm>
        </p:grpSpPr>
        <p:sp>
          <p:nvSpPr>
            <p:cNvPr id="11" name="Номер слайда 1">
              <a:extLst>
                <a:ext uri="{FF2B5EF4-FFF2-40B4-BE49-F238E27FC236}">
                  <a16:creationId xmlns:a16="http://schemas.microsoft.com/office/drawing/2014/main" id="{B7D82BF3-CBB2-921D-6971-FE700D6689A7}"/>
                </a:ext>
              </a:extLst>
            </p:cNvPr>
            <p:cNvSpPr txBox="1">
              <a:spLocks/>
            </p:cNvSpPr>
            <p:nvPr/>
          </p:nvSpPr>
          <p:spPr>
            <a:xfrm>
              <a:off x="11071638" y="6461365"/>
              <a:ext cx="675985" cy="241511"/>
            </a:xfrm>
            <a:prstGeom prst="rect">
              <a:avLst/>
            </a:prstGeom>
          </p:spPr>
          <p:txBody>
            <a:bodyPr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268">
                <a:spcBef>
                  <a:spcPts val="99"/>
                </a:spcBef>
              </a:pPr>
              <a:fld id="{81D60167-4931-47E6-BA6A-407CBD079E47}" type="slidenum">
                <a:rPr lang="ru-RU" smtClean="0"/>
                <a:pPr marL="25268">
                  <a:spcBef>
                    <a:spcPts val="99"/>
                  </a:spcBef>
                </a:pPr>
                <a:t>13</a:t>
              </a:fld>
              <a:endParaRPr lang="ru-RU" dirty="0"/>
            </a:p>
          </p:txBody>
        </p:sp>
        <p:sp>
          <p:nvSpPr>
            <p:cNvPr id="12" name="object 31">
              <a:extLst>
                <a:ext uri="{FF2B5EF4-FFF2-40B4-BE49-F238E27FC236}">
                  <a16:creationId xmlns:a16="http://schemas.microsoft.com/office/drawing/2014/main" id="{6B8B290F-6296-0E73-00B9-B2633661A4E3}"/>
                </a:ext>
              </a:extLst>
            </p:cNvPr>
            <p:cNvSpPr/>
            <p:nvPr/>
          </p:nvSpPr>
          <p:spPr>
            <a:xfrm>
              <a:off x="-3500" y="6227690"/>
              <a:ext cx="12192668" cy="630310"/>
            </a:xfrm>
            <a:custGeom>
              <a:avLst/>
              <a:gdLst/>
              <a:ahLst/>
              <a:cxnLst/>
              <a:rect l="l" t="t" r="r" b="b"/>
              <a:pathLst>
                <a:path w="10821670" h="559435">
                  <a:moveTo>
                    <a:pt x="0" y="55115"/>
                  </a:moveTo>
                  <a:lnTo>
                    <a:pt x="0" y="559434"/>
                  </a:lnTo>
                  <a:lnTo>
                    <a:pt x="10821072" y="559434"/>
                  </a:lnTo>
                  <a:lnTo>
                    <a:pt x="10821072" y="231546"/>
                  </a:lnTo>
                  <a:lnTo>
                    <a:pt x="129500" y="231546"/>
                  </a:lnTo>
                  <a:lnTo>
                    <a:pt x="0" y="55115"/>
                  </a:lnTo>
                  <a:close/>
                </a:path>
                <a:path w="10821670" h="559435">
                  <a:moveTo>
                    <a:pt x="299477" y="0"/>
                  </a:moveTo>
                  <a:lnTo>
                    <a:pt x="129500" y="231546"/>
                  </a:lnTo>
                  <a:lnTo>
                    <a:pt x="469428" y="231546"/>
                  </a:lnTo>
                  <a:lnTo>
                    <a:pt x="299477" y="0"/>
                  </a:lnTo>
                  <a:close/>
                </a:path>
                <a:path w="10821670" h="559435">
                  <a:moveTo>
                    <a:pt x="639418" y="0"/>
                  </a:moveTo>
                  <a:lnTo>
                    <a:pt x="469428" y="231546"/>
                  </a:lnTo>
                  <a:lnTo>
                    <a:pt x="809382" y="231546"/>
                  </a:lnTo>
                  <a:lnTo>
                    <a:pt x="639418" y="0"/>
                  </a:lnTo>
                  <a:close/>
                </a:path>
                <a:path w="10821670" h="559435">
                  <a:moveTo>
                    <a:pt x="979346" y="0"/>
                  </a:moveTo>
                  <a:lnTo>
                    <a:pt x="809382" y="231546"/>
                  </a:lnTo>
                  <a:lnTo>
                    <a:pt x="1149323" y="231546"/>
                  </a:lnTo>
                  <a:lnTo>
                    <a:pt x="979346" y="0"/>
                  </a:lnTo>
                  <a:close/>
                </a:path>
                <a:path w="10821670" h="559435">
                  <a:moveTo>
                    <a:pt x="1319287" y="0"/>
                  </a:moveTo>
                  <a:lnTo>
                    <a:pt x="1149323" y="231546"/>
                  </a:lnTo>
                  <a:lnTo>
                    <a:pt x="1489264" y="231546"/>
                  </a:lnTo>
                  <a:lnTo>
                    <a:pt x="1319287" y="0"/>
                  </a:lnTo>
                  <a:close/>
                </a:path>
                <a:path w="10821670" h="559435">
                  <a:moveTo>
                    <a:pt x="1659228" y="0"/>
                  </a:moveTo>
                  <a:lnTo>
                    <a:pt x="1489264" y="231546"/>
                  </a:lnTo>
                  <a:lnTo>
                    <a:pt x="1829205" y="231546"/>
                  </a:lnTo>
                  <a:lnTo>
                    <a:pt x="1659228" y="0"/>
                  </a:lnTo>
                  <a:close/>
                </a:path>
                <a:path w="10821670" h="559435">
                  <a:moveTo>
                    <a:pt x="1999181" y="0"/>
                  </a:moveTo>
                  <a:lnTo>
                    <a:pt x="1829205" y="231546"/>
                  </a:lnTo>
                  <a:lnTo>
                    <a:pt x="2169145" y="231546"/>
                  </a:lnTo>
                  <a:lnTo>
                    <a:pt x="1999181" y="0"/>
                  </a:lnTo>
                  <a:close/>
                </a:path>
                <a:path w="10821670" h="559435">
                  <a:moveTo>
                    <a:pt x="2339122" y="0"/>
                  </a:moveTo>
                  <a:lnTo>
                    <a:pt x="2169145" y="231546"/>
                  </a:lnTo>
                  <a:lnTo>
                    <a:pt x="2509086" y="231546"/>
                  </a:lnTo>
                  <a:lnTo>
                    <a:pt x="2339122" y="0"/>
                  </a:lnTo>
                  <a:close/>
                </a:path>
                <a:path w="10821670" h="559435">
                  <a:moveTo>
                    <a:pt x="2679063" y="0"/>
                  </a:moveTo>
                  <a:lnTo>
                    <a:pt x="2509086" y="231546"/>
                  </a:lnTo>
                  <a:lnTo>
                    <a:pt x="2849027" y="231546"/>
                  </a:lnTo>
                  <a:lnTo>
                    <a:pt x="2679063" y="0"/>
                  </a:lnTo>
                  <a:close/>
                </a:path>
                <a:path w="10821670" h="559435">
                  <a:moveTo>
                    <a:pt x="3018991" y="0"/>
                  </a:moveTo>
                  <a:lnTo>
                    <a:pt x="2849027" y="231546"/>
                  </a:lnTo>
                  <a:lnTo>
                    <a:pt x="3188968" y="231546"/>
                  </a:lnTo>
                  <a:lnTo>
                    <a:pt x="3018991" y="0"/>
                  </a:lnTo>
                  <a:close/>
                </a:path>
                <a:path w="10821670" h="559435">
                  <a:moveTo>
                    <a:pt x="3358932" y="0"/>
                  </a:moveTo>
                  <a:lnTo>
                    <a:pt x="3188968" y="231546"/>
                  </a:lnTo>
                  <a:lnTo>
                    <a:pt x="3528922" y="231546"/>
                  </a:lnTo>
                  <a:lnTo>
                    <a:pt x="3358932" y="0"/>
                  </a:lnTo>
                  <a:close/>
                </a:path>
                <a:path w="10821670" h="559435">
                  <a:moveTo>
                    <a:pt x="3698873" y="0"/>
                  </a:moveTo>
                  <a:lnTo>
                    <a:pt x="3528922" y="231546"/>
                  </a:lnTo>
                  <a:lnTo>
                    <a:pt x="3868850" y="231546"/>
                  </a:lnTo>
                  <a:lnTo>
                    <a:pt x="3698873" y="0"/>
                  </a:lnTo>
                  <a:close/>
                </a:path>
                <a:path w="10821670" h="559435">
                  <a:moveTo>
                    <a:pt x="4038827" y="0"/>
                  </a:moveTo>
                  <a:lnTo>
                    <a:pt x="3868850" y="231546"/>
                  </a:lnTo>
                  <a:lnTo>
                    <a:pt x="4208791" y="231546"/>
                  </a:lnTo>
                  <a:lnTo>
                    <a:pt x="4038827" y="0"/>
                  </a:lnTo>
                  <a:close/>
                </a:path>
                <a:path w="10821670" h="559435">
                  <a:moveTo>
                    <a:pt x="4378768" y="0"/>
                  </a:moveTo>
                  <a:lnTo>
                    <a:pt x="4208791" y="231546"/>
                  </a:lnTo>
                  <a:lnTo>
                    <a:pt x="4548732" y="231546"/>
                  </a:lnTo>
                  <a:lnTo>
                    <a:pt x="4378768" y="0"/>
                  </a:lnTo>
                  <a:close/>
                </a:path>
                <a:path w="10821670" h="559435">
                  <a:moveTo>
                    <a:pt x="4718709" y="0"/>
                  </a:moveTo>
                  <a:lnTo>
                    <a:pt x="4548732" y="231546"/>
                  </a:lnTo>
                  <a:lnTo>
                    <a:pt x="4888673" y="231546"/>
                  </a:lnTo>
                  <a:lnTo>
                    <a:pt x="4718709" y="0"/>
                  </a:lnTo>
                  <a:close/>
                </a:path>
                <a:path w="10821670" h="559435">
                  <a:moveTo>
                    <a:pt x="5058637" y="0"/>
                  </a:moveTo>
                  <a:lnTo>
                    <a:pt x="4888673" y="231546"/>
                  </a:lnTo>
                  <a:lnTo>
                    <a:pt x="5228626" y="231546"/>
                  </a:lnTo>
                  <a:lnTo>
                    <a:pt x="5058637" y="0"/>
                  </a:lnTo>
                  <a:close/>
                </a:path>
                <a:path w="10821670" h="559435">
                  <a:moveTo>
                    <a:pt x="5398578" y="0"/>
                  </a:moveTo>
                  <a:lnTo>
                    <a:pt x="5228626" y="231546"/>
                  </a:lnTo>
                  <a:lnTo>
                    <a:pt x="5568567" y="231546"/>
                  </a:lnTo>
                  <a:lnTo>
                    <a:pt x="5398578" y="0"/>
                  </a:lnTo>
                  <a:close/>
                </a:path>
                <a:path w="10821670" h="559435">
                  <a:moveTo>
                    <a:pt x="5738519" y="0"/>
                  </a:moveTo>
                  <a:lnTo>
                    <a:pt x="5568567" y="231546"/>
                  </a:lnTo>
                  <a:lnTo>
                    <a:pt x="5908508" y="231546"/>
                  </a:lnTo>
                  <a:lnTo>
                    <a:pt x="5738519" y="0"/>
                  </a:lnTo>
                  <a:close/>
                </a:path>
                <a:path w="10821670" h="559435">
                  <a:moveTo>
                    <a:pt x="6078485" y="0"/>
                  </a:moveTo>
                  <a:lnTo>
                    <a:pt x="5908508" y="231546"/>
                  </a:lnTo>
                  <a:lnTo>
                    <a:pt x="6248436" y="231546"/>
                  </a:lnTo>
                  <a:lnTo>
                    <a:pt x="6078485" y="0"/>
                  </a:lnTo>
                  <a:close/>
                </a:path>
                <a:path w="10821670" h="559435">
                  <a:moveTo>
                    <a:pt x="6418426" y="0"/>
                  </a:moveTo>
                  <a:lnTo>
                    <a:pt x="6248436" y="231546"/>
                  </a:lnTo>
                  <a:lnTo>
                    <a:pt x="6588377" y="231546"/>
                  </a:lnTo>
                  <a:lnTo>
                    <a:pt x="6418426" y="0"/>
                  </a:lnTo>
                  <a:close/>
                </a:path>
                <a:path w="10821670" h="559435">
                  <a:moveTo>
                    <a:pt x="6758367" y="0"/>
                  </a:moveTo>
                  <a:lnTo>
                    <a:pt x="6588377" y="231546"/>
                  </a:lnTo>
                  <a:lnTo>
                    <a:pt x="6928331" y="231546"/>
                  </a:lnTo>
                  <a:lnTo>
                    <a:pt x="6758367" y="0"/>
                  </a:lnTo>
                  <a:close/>
                </a:path>
                <a:path w="10821670" h="559435">
                  <a:moveTo>
                    <a:pt x="7098295" y="0"/>
                  </a:moveTo>
                  <a:lnTo>
                    <a:pt x="6928331" y="231546"/>
                  </a:lnTo>
                  <a:lnTo>
                    <a:pt x="7268272" y="231546"/>
                  </a:lnTo>
                  <a:lnTo>
                    <a:pt x="7098295" y="0"/>
                  </a:lnTo>
                  <a:close/>
                </a:path>
                <a:path w="10821670" h="559435">
                  <a:moveTo>
                    <a:pt x="7438236" y="0"/>
                  </a:moveTo>
                  <a:lnTo>
                    <a:pt x="7268272" y="231546"/>
                  </a:lnTo>
                  <a:lnTo>
                    <a:pt x="7608213" y="231546"/>
                  </a:lnTo>
                  <a:lnTo>
                    <a:pt x="7438236" y="0"/>
                  </a:lnTo>
                  <a:close/>
                </a:path>
                <a:path w="10821670" h="559435">
                  <a:moveTo>
                    <a:pt x="7778177" y="0"/>
                  </a:moveTo>
                  <a:lnTo>
                    <a:pt x="7608213" y="231546"/>
                  </a:lnTo>
                  <a:lnTo>
                    <a:pt x="7948153" y="231546"/>
                  </a:lnTo>
                  <a:lnTo>
                    <a:pt x="7778177" y="0"/>
                  </a:lnTo>
                  <a:close/>
                </a:path>
                <a:path w="10821670" h="559435">
                  <a:moveTo>
                    <a:pt x="8118130" y="0"/>
                  </a:moveTo>
                  <a:lnTo>
                    <a:pt x="7948153" y="231546"/>
                  </a:lnTo>
                  <a:lnTo>
                    <a:pt x="8288094" y="231546"/>
                  </a:lnTo>
                  <a:lnTo>
                    <a:pt x="8118130" y="0"/>
                  </a:lnTo>
                  <a:close/>
                </a:path>
                <a:path w="10821670" h="559435">
                  <a:moveTo>
                    <a:pt x="8458071" y="0"/>
                  </a:moveTo>
                  <a:lnTo>
                    <a:pt x="8288094" y="231546"/>
                  </a:lnTo>
                  <a:lnTo>
                    <a:pt x="8628035" y="231546"/>
                  </a:lnTo>
                  <a:lnTo>
                    <a:pt x="8458071" y="0"/>
                  </a:lnTo>
                  <a:close/>
                </a:path>
                <a:path w="10821670" h="559435">
                  <a:moveTo>
                    <a:pt x="8798012" y="0"/>
                  </a:moveTo>
                  <a:lnTo>
                    <a:pt x="8628035" y="231546"/>
                  </a:lnTo>
                  <a:lnTo>
                    <a:pt x="8967976" y="231546"/>
                  </a:lnTo>
                  <a:lnTo>
                    <a:pt x="8798012" y="0"/>
                  </a:lnTo>
                  <a:close/>
                </a:path>
                <a:path w="10821670" h="559435">
                  <a:moveTo>
                    <a:pt x="9137940" y="0"/>
                  </a:moveTo>
                  <a:lnTo>
                    <a:pt x="8967976" y="231546"/>
                  </a:lnTo>
                  <a:lnTo>
                    <a:pt x="9307917" y="231546"/>
                  </a:lnTo>
                  <a:lnTo>
                    <a:pt x="9137940" y="0"/>
                  </a:lnTo>
                  <a:close/>
                </a:path>
                <a:path w="10821670" h="559435">
                  <a:moveTo>
                    <a:pt x="9477881" y="0"/>
                  </a:moveTo>
                  <a:lnTo>
                    <a:pt x="9307917" y="231546"/>
                  </a:lnTo>
                  <a:lnTo>
                    <a:pt x="9647858" y="231546"/>
                  </a:lnTo>
                  <a:lnTo>
                    <a:pt x="9477881" y="0"/>
                  </a:lnTo>
                  <a:close/>
                </a:path>
                <a:path w="10821670" h="559435">
                  <a:moveTo>
                    <a:pt x="9817822" y="0"/>
                  </a:moveTo>
                  <a:lnTo>
                    <a:pt x="9647858" y="231546"/>
                  </a:lnTo>
                  <a:lnTo>
                    <a:pt x="9987799" y="231546"/>
                  </a:lnTo>
                  <a:lnTo>
                    <a:pt x="9817822" y="0"/>
                  </a:lnTo>
                  <a:close/>
                </a:path>
                <a:path w="10821670" h="559435">
                  <a:moveTo>
                    <a:pt x="10157776" y="0"/>
                  </a:moveTo>
                  <a:lnTo>
                    <a:pt x="9987799" y="231546"/>
                  </a:lnTo>
                  <a:lnTo>
                    <a:pt x="10327740" y="231546"/>
                  </a:lnTo>
                  <a:lnTo>
                    <a:pt x="10157776" y="0"/>
                  </a:lnTo>
                  <a:close/>
                </a:path>
                <a:path w="10821670" h="559435">
                  <a:moveTo>
                    <a:pt x="10497717" y="0"/>
                  </a:moveTo>
                  <a:lnTo>
                    <a:pt x="10327740" y="231546"/>
                  </a:lnTo>
                  <a:lnTo>
                    <a:pt x="10667681" y="231546"/>
                  </a:lnTo>
                  <a:lnTo>
                    <a:pt x="10497717" y="0"/>
                  </a:lnTo>
                  <a:close/>
                </a:path>
                <a:path w="10821670" h="559435">
                  <a:moveTo>
                    <a:pt x="10821072" y="22592"/>
                  </a:moveTo>
                  <a:lnTo>
                    <a:pt x="10667681" y="231546"/>
                  </a:lnTo>
                  <a:lnTo>
                    <a:pt x="10821072" y="231546"/>
                  </a:lnTo>
                  <a:lnTo>
                    <a:pt x="10821072" y="22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3" name="object 32">
              <a:extLst>
                <a:ext uri="{FF2B5EF4-FFF2-40B4-BE49-F238E27FC236}">
                  <a16:creationId xmlns:a16="http://schemas.microsoft.com/office/drawing/2014/main" id="{9526F94C-5AD8-F04F-DE5D-6362CA5B7A63}"/>
                </a:ext>
              </a:extLst>
            </p:cNvPr>
            <p:cNvSpPr/>
            <p:nvPr/>
          </p:nvSpPr>
          <p:spPr>
            <a:xfrm>
              <a:off x="-3500" y="6228404"/>
              <a:ext cx="12192668" cy="629594"/>
            </a:xfrm>
            <a:custGeom>
              <a:avLst/>
              <a:gdLst/>
              <a:ahLst/>
              <a:cxnLst/>
              <a:rect l="l" t="t" r="r" b="b"/>
              <a:pathLst>
                <a:path w="10821670" h="558800">
                  <a:moveTo>
                    <a:pt x="0" y="477520"/>
                  </a:moveTo>
                  <a:lnTo>
                    <a:pt x="0" y="546100"/>
                  </a:lnTo>
                  <a:lnTo>
                    <a:pt x="9827" y="558800"/>
                  </a:lnTo>
                  <a:lnTo>
                    <a:pt x="60576" y="558800"/>
                  </a:lnTo>
                  <a:lnTo>
                    <a:pt x="0" y="477520"/>
                  </a:lnTo>
                  <a:close/>
                </a:path>
                <a:path w="10821670" h="558800">
                  <a:moveTo>
                    <a:pt x="0" y="336550"/>
                  </a:moveTo>
                  <a:lnTo>
                    <a:pt x="0" y="405130"/>
                  </a:lnTo>
                  <a:lnTo>
                    <a:pt x="113040" y="558800"/>
                  </a:lnTo>
                  <a:lnTo>
                    <a:pt x="146047" y="558800"/>
                  </a:lnTo>
                  <a:lnTo>
                    <a:pt x="179738" y="513080"/>
                  </a:lnTo>
                  <a:lnTo>
                    <a:pt x="129550" y="513080"/>
                  </a:lnTo>
                  <a:lnTo>
                    <a:pt x="0" y="336550"/>
                  </a:lnTo>
                  <a:close/>
                </a:path>
                <a:path w="10821670" h="558800">
                  <a:moveTo>
                    <a:pt x="299527" y="421640"/>
                  </a:moveTo>
                  <a:lnTo>
                    <a:pt x="198511" y="558800"/>
                  </a:lnTo>
                  <a:lnTo>
                    <a:pt x="249260" y="558800"/>
                  </a:lnTo>
                  <a:lnTo>
                    <a:pt x="299527" y="491490"/>
                  </a:lnTo>
                  <a:lnTo>
                    <a:pt x="350963" y="491490"/>
                  </a:lnTo>
                  <a:lnTo>
                    <a:pt x="299527" y="421640"/>
                  </a:lnTo>
                  <a:close/>
                </a:path>
                <a:path w="10821670" h="558800">
                  <a:moveTo>
                    <a:pt x="350963" y="491490"/>
                  </a:moveTo>
                  <a:lnTo>
                    <a:pt x="299527" y="491490"/>
                  </a:lnTo>
                  <a:lnTo>
                    <a:pt x="349781" y="558800"/>
                  </a:lnTo>
                  <a:lnTo>
                    <a:pt x="400530" y="558800"/>
                  </a:lnTo>
                  <a:lnTo>
                    <a:pt x="350963" y="491490"/>
                  </a:lnTo>
                  <a:close/>
                </a:path>
                <a:path w="10821670" h="558800">
                  <a:moveTo>
                    <a:pt x="350613" y="350520"/>
                  </a:moveTo>
                  <a:lnTo>
                    <a:pt x="299527" y="350520"/>
                  </a:lnTo>
                  <a:lnTo>
                    <a:pt x="453006" y="558800"/>
                  </a:lnTo>
                  <a:lnTo>
                    <a:pt x="486001" y="558800"/>
                  </a:lnTo>
                  <a:lnTo>
                    <a:pt x="519691" y="513080"/>
                  </a:lnTo>
                  <a:lnTo>
                    <a:pt x="469504" y="513080"/>
                  </a:lnTo>
                  <a:lnTo>
                    <a:pt x="350613" y="350520"/>
                  </a:lnTo>
                  <a:close/>
                </a:path>
                <a:path w="10821670" h="558800">
                  <a:moveTo>
                    <a:pt x="639480" y="421640"/>
                  </a:moveTo>
                  <a:lnTo>
                    <a:pt x="538477" y="558800"/>
                  </a:lnTo>
                  <a:lnTo>
                    <a:pt x="589226" y="558800"/>
                  </a:lnTo>
                  <a:lnTo>
                    <a:pt x="639480" y="491490"/>
                  </a:lnTo>
                  <a:lnTo>
                    <a:pt x="690917" y="491490"/>
                  </a:lnTo>
                  <a:lnTo>
                    <a:pt x="639480" y="421640"/>
                  </a:lnTo>
                  <a:close/>
                </a:path>
                <a:path w="10821670" h="558800">
                  <a:moveTo>
                    <a:pt x="690917" y="491490"/>
                  </a:moveTo>
                  <a:lnTo>
                    <a:pt x="639480" y="491490"/>
                  </a:lnTo>
                  <a:lnTo>
                    <a:pt x="689734" y="558800"/>
                  </a:lnTo>
                  <a:lnTo>
                    <a:pt x="740483" y="558800"/>
                  </a:lnTo>
                  <a:lnTo>
                    <a:pt x="690917" y="491490"/>
                  </a:lnTo>
                  <a:close/>
                </a:path>
                <a:path w="10821670" h="558800">
                  <a:moveTo>
                    <a:pt x="690562" y="350520"/>
                  </a:moveTo>
                  <a:lnTo>
                    <a:pt x="639480" y="350520"/>
                  </a:lnTo>
                  <a:lnTo>
                    <a:pt x="792947" y="558800"/>
                  </a:lnTo>
                  <a:lnTo>
                    <a:pt x="825942" y="558800"/>
                  </a:lnTo>
                  <a:lnTo>
                    <a:pt x="859632" y="513080"/>
                  </a:lnTo>
                  <a:lnTo>
                    <a:pt x="809444" y="513080"/>
                  </a:lnTo>
                  <a:lnTo>
                    <a:pt x="690562" y="350520"/>
                  </a:lnTo>
                  <a:close/>
                </a:path>
                <a:path w="10821670" h="558800">
                  <a:moveTo>
                    <a:pt x="979421" y="421640"/>
                  </a:moveTo>
                  <a:lnTo>
                    <a:pt x="878418" y="558800"/>
                  </a:lnTo>
                  <a:lnTo>
                    <a:pt x="929167" y="558800"/>
                  </a:lnTo>
                  <a:lnTo>
                    <a:pt x="979421" y="491490"/>
                  </a:lnTo>
                  <a:lnTo>
                    <a:pt x="1030858" y="491490"/>
                  </a:lnTo>
                  <a:lnTo>
                    <a:pt x="979421" y="421640"/>
                  </a:lnTo>
                  <a:close/>
                </a:path>
                <a:path w="10821670" h="558800">
                  <a:moveTo>
                    <a:pt x="1030858" y="491490"/>
                  </a:moveTo>
                  <a:lnTo>
                    <a:pt x="979421" y="491490"/>
                  </a:lnTo>
                  <a:lnTo>
                    <a:pt x="1029675" y="558800"/>
                  </a:lnTo>
                  <a:lnTo>
                    <a:pt x="1080424" y="558800"/>
                  </a:lnTo>
                  <a:lnTo>
                    <a:pt x="1030858" y="491490"/>
                  </a:lnTo>
                  <a:close/>
                </a:path>
                <a:path w="10821670" h="558800">
                  <a:moveTo>
                    <a:pt x="1030503" y="350520"/>
                  </a:moveTo>
                  <a:lnTo>
                    <a:pt x="979421" y="350520"/>
                  </a:lnTo>
                  <a:lnTo>
                    <a:pt x="1132888" y="558800"/>
                  </a:lnTo>
                  <a:lnTo>
                    <a:pt x="1165883" y="558800"/>
                  </a:lnTo>
                  <a:lnTo>
                    <a:pt x="1199573" y="513080"/>
                  </a:lnTo>
                  <a:lnTo>
                    <a:pt x="1149385" y="513080"/>
                  </a:lnTo>
                  <a:lnTo>
                    <a:pt x="1030503" y="350520"/>
                  </a:lnTo>
                  <a:close/>
                </a:path>
                <a:path w="10821670" h="558800">
                  <a:moveTo>
                    <a:pt x="1319362" y="421640"/>
                  </a:moveTo>
                  <a:lnTo>
                    <a:pt x="1218359" y="558800"/>
                  </a:lnTo>
                  <a:lnTo>
                    <a:pt x="1269108" y="558800"/>
                  </a:lnTo>
                  <a:lnTo>
                    <a:pt x="1319362" y="491490"/>
                  </a:lnTo>
                  <a:lnTo>
                    <a:pt x="1370799" y="491490"/>
                  </a:lnTo>
                  <a:lnTo>
                    <a:pt x="1319362" y="421640"/>
                  </a:lnTo>
                  <a:close/>
                </a:path>
                <a:path w="10821670" h="558800">
                  <a:moveTo>
                    <a:pt x="1370799" y="491490"/>
                  </a:moveTo>
                  <a:lnTo>
                    <a:pt x="1319362" y="491490"/>
                  </a:lnTo>
                  <a:lnTo>
                    <a:pt x="1369616" y="558800"/>
                  </a:lnTo>
                  <a:lnTo>
                    <a:pt x="1420365" y="558800"/>
                  </a:lnTo>
                  <a:lnTo>
                    <a:pt x="1370799" y="491490"/>
                  </a:lnTo>
                  <a:close/>
                </a:path>
                <a:path w="10821670" h="558800">
                  <a:moveTo>
                    <a:pt x="1370444" y="350520"/>
                  </a:moveTo>
                  <a:lnTo>
                    <a:pt x="1319362" y="350520"/>
                  </a:lnTo>
                  <a:lnTo>
                    <a:pt x="1472829" y="558800"/>
                  </a:lnTo>
                  <a:lnTo>
                    <a:pt x="1505824" y="558800"/>
                  </a:lnTo>
                  <a:lnTo>
                    <a:pt x="1539511" y="513080"/>
                  </a:lnTo>
                  <a:lnTo>
                    <a:pt x="1489326" y="513080"/>
                  </a:lnTo>
                  <a:lnTo>
                    <a:pt x="1370444" y="350520"/>
                  </a:lnTo>
                  <a:close/>
                </a:path>
                <a:path w="10821670" h="558800">
                  <a:moveTo>
                    <a:pt x="1659290" y="421640"/>
                  </a:moveTo>
                  <a:lnTo>
                    <a:pt x="1558300" y="558800"/>
                  </a:lnTo>
                  <a:lnTo>
                    <a:pt x="1609036" y="558800"/>
                  </a:lnTo>
                  <a:lnTo>
                    <a:pt x="1659290" y="491490"/>
                  </a:lnTo>
                  <a:lnTo>
                    <a:pt x="1710721" y="491490"/>
                  </a:lnTo>
                  <a:lnTo>
                    <a:pt x="1659290" y="421640"/>
                  </a:lnTo>
                  <a:close/>
                </a:path>
                <a:path w="10821670" h="558800">
                  <a:moveTo>
                    <a:pt x="1710721" y="491490"/>
                  </a:moveTo>
                  <a:lnTo>
                    <a:pt x="1659290" y="491490"/>
                  </a:lnTo>
                  <a:lnTo>
                    <a:pt x="1709544" y="558800"/>
                  </a:lnTo>
                  <a:lnTo>
                    <a:pt x="1760281" y="558800"/>
                  </a:lnTo>
                  <a:lnTo>
                    <a:pt x="1710721" y="491490"/>
                  </a:lnTo>
                  <a:close/>
                </a:path>
                <a:path w="10821670" h="558800">
                  <a:moveTo>
                    <a:pt x="1710372" y="350520"/>
                  </a:moveTo>
                  <a:lnTo>
                    <a:pt x="1659290" y="350520"/>
                  </a:lnTo>
                  <a:lnTo>
                    <a:pt x="1812757" y="558800"/>
                  </a:lnTo>
                  <a:lnTo>
                    <a:pt x="1845739" y="558800"/>
                  </a:lnTo>
                  <a:lnTo>
                    <a:pt x="1879424" y="513080"/>
                  </a:lnTo>
                  <a:lnTo>
                    <a:pt x="1829254" y="513080"/>
                  </a:lnTo>
                  <a:lnTo>
                    <a:pt x="1710372" y="350520"/>
                  </a:lnTo>
                  <a:close/>
                </a:path>
                <a:path w="10821670" h="558800">
                  <a:moveTo>
                    <a:pt x="1999193" y="421640"/>
                  </a:moveTo>
                  <a:lnTo>
                    <a:pt x="1898203" y="558800"/>
                  </a:lnTo>
                  <a:lnTo>
                    <a:pt x="1948952" y="558800"/>
                  </a:lnTo>
                  <a:lnTo>
                    <a:pt x="1999193" y="491490"/>
                  </a:lnTo>
                  <a:lnTo>
                    <a:pt x="2050630" y="491490"/>
                  </a:lnTo>
                  <a:lnTo>
                    <a:pt x="1999193" y="421640"/>
                  </a:lnTo>
                  <a:close/>
                </a:path>
                <a:path w="10821670" h="558800">
                  <a:moveTo>
                    <a:pt x="2050630" y="491490"/>
                  </a:moveTo>
                  <a:lnTo>
                    <a:pt x="1999193" y="491490"/>
                  </a:lnTo>
                  <a:lnTo>
                    <a:pt x="2049447" y="558800"/>
                  </a:lnTo>
                  <a:lnTo>
                    <a:pt x="2100196" y="558800"/>
                  </a:lnTo>
                  <a:lnTo>
                    <a:pt x="2050630" y="491490"/>
                  </a:lnTo>
                  <a:close/>
                </a:path>
                <a:path w="10821670" h="558800">
                  <a:moveTo>
                    <a:pt x="2050271" y="350520"/>
                  </a:moveTo>
                  <a:lnTo>
                    <a:pt x="1999193" y="350520"/>
                  </a:lnTo>
                  <a:lnTo>
                    <a:pt x="2152647" y="558800"/>
                  </a:lnTo>
                  <a:lnTo>
                    <a:pt x="2185642" y="558800"/>
                  </a:lnTo>
                  <a:lnTo>
                    <a:pt x="2219330" y="513080"/>
                  </a:lnTo>
                  <a:lnTo>
                    <a:pt x="2169145" y="513080"/>
                  </a:lnTo>
                  <a:lnTo>
                    <a:pt x="2050271" y="350520"/>
                  </a:lnTo>
                  <a:close/>
                </a:path>
                <a:path w="10821670" h="558800">
                  <a:moveTo>
                    <a:pt x="2339109" y="421640"/>
                  </a:moveTo>
                  <a:lnTo>
                    <a:pt x="2238106" y="558800"/>
                  </a:lnTo>
                  <a:lnTo>
                    <a:pt x="2288855" y="558800"/>
                  </a:lnTo>
                  <a:lnTo>
                    <a:pt x="2339109" y="491490"/>
                  </a:lnTo>
                  <a:lnTo>
                    <a:pt x="2390539" y="491490"/>
                  </a:lnTo>
                  <a:lnTo>
                    <a:pt x="2339109" y="421640"/>
                  </a:lnTo>
                  <a:close/>
                </a:path>
                <a:path w="10821670" h="558800">
                  <a:moveTo>
                    <a:pt x="2390539" y="491490"/>
                  </a:moveTo>
                  <a:lnTo>
                    <a:pt x="2339109" y="491490"/>
                  </a:lnTo>
                  <a:lnTo>
                    <a:pt x="2389363" y="558800"/>
                  </a:lnTo>
                  <a:lnTo>
                    <a:pt x="2440099" y="558800"/>
                  </a:lnTo>
                  <a:lnTo>
                    <a:pt x="2390539" y="491490"/>
                  </a:lnTo>
                  <a:close/>
                </a:path>
                <a:path w="10821670" h="558800">
                  <a:moveTo>
                    <a:pt x="2390191" y="350520"/>
                  </a:moveTo>
                  <a:lnTo>
                    <a:pt x="2339109" y="350520"/>
                  </a:lnTo>
                  <a:lnTo>
                    <a:pt x="2492575" y="558800"/>
                  </a:lnTo>
                  <a:lnTo>
                    <a:pt x="2525570" y="558800"/>
                  </a:lnTo>
                  <a:lnTo>
                    <a:pt x="2559258" y="513080"/>
                  </a:lnTo>
                  <a:lnTo>
                    <a:pt x="2509073" y="513080"/>
                  </a:lnTo>
                  <a:lnTo>
                    <a:pt x="2390191" y="350520"/>
                  </a:lnTo>
                  <a:close/>
                </a:path>
                <a:path w="10821670" h="558800">
                  <a:moveTo>
                    <a:pt x="2679037" y="421640"/>
                  </a:moveTo>
                  <a:lnTo>
                    <a:pt x="2578034" y="558800"/>
                  </a:lnTo>
                  <a:lnTo>
                    <a:pt x="2628770" y="558800"/>
                  </a:lnTo>
                  <a:lnTo>
                    <a:pt x="2679037" y="491490"/>
                  </a:lnTo>
                  <a:lnTo>
                    <a:pt x="2730474" y="491490"/>
                  </a:lnTo>
                  <a:lnTo>
                    <a:pt x="2679037" y="421640"/>
                  </a:lnTo>
                  <a:close/>
                </a:path>
                <a:path w="10821670" h="558800">
                  <a:moveTo>
                    <a:pt x="2730474" y="491490"/>
                  </a:moveTo>
                  <a:lnTo>
                    <a:pt x="2679037" y="491490"/>
                  </a:lnTo>
                  <a:lnTo>
                    <a:pt x="2729291" y="558800"/>
                  </a:lnTo>
                  <a:lnTo>
                    <a:pt x="2780040" y="558800"/>
                  </a:lnTo>
                  <a:lnTo>
                    <a:pt x="2730474" y="491490"/>
                  </a:lnTo>
                  <a:close/>
                </a:path>
                <a:path w="10821670" h="558800">
                  <a:moveTo>
                    <a:pt x="2730123" y="350520"/>
                  </a:moveTo>
                  <a:lnTo>
                    <a:pt x="2679037" y="350520"/>
                  </a:lnTo>
                  <a:lnTo>
                    <a:pt x="2832516" y="558800"/>
                  </a:lnTo>
                  <a:lnTo>
                    <a:pt x="2865511" y="558800"/>
                  </a:lnTo>
                  <a:lnTo>
                    <a:pt x="2899199" y="513080"/>
                  </a:lnTo>
                  <a:lnTo>
                    <a:pt x="2849014" y="513080"/>
                  </a:lnTo>
                  <a:lnTo>
                    <a:pt x="2730123" y="350520"/>
                  </a:lnTo>
                  <a:close/>
                </a:path>
                <a:path w="10821670" h="558800">
                  <a:moveTo>
                    <a:pt x="3018978" y="421640"/>
                  </a:moveTo>
                  <a:lnTo>
                    <a:pt x="2917975" y="558800"/>
                  </a:lnTo>
                  <a:lnTo>
                    <a:pt x="2968724" y="558800"/>
                  </a:lnTo>
                  <a:lnTo>
                    <a:pt x="3018978" y="491490"/>
                  </a:lnTo>
                  <a:lnTo>
                    <a:pt x="3070414" y="491490"/>
                  </a:lnTo>
                  <a:lnTo>
                    <a:pt x="3018978" y="421640"/>
                  </a:lnTo>
                  <a:close/>
                </a:path>
                <a:path w="10821670" h="558800">
                  <a:moveTo>
                    <a:pt x="3070414" y="491490"/>
                  </a:moveTo>
                  <a:lnTo>
                    <a:pt x="3018978" y="491490"/>
                  </a:lnTo>
                  <a:lnTo>
                    <a:pt x="3069232" y="558800"/>
                  </a:lnTo>
                  <a:lnTo>
                    <a:pt x="3119981" y="558800"/>
                  </a:lnTo>
                  <a:lnTo>
                    <a:pt x="3070414" y="491490"/>
                  </a:lnTo>
                  <a:close/>
                </a:path>
                <a:path w="10821670" h="558800">
                  <a:moveTo>
                    <a:pt x="3070064" y="350520"/>
                  </a:moveTo>
                  <a:lnTo>
                    <a:pt x="3018978" y="350520"/>
                  </a:lnTo>
                  <a:lnTo>
                    <a:pt x="3172457" y="558800"/>
                  </a:lnTo>
                  <a:lnTo>
                    <a:pt x="3205452" y="558800"/>
                  </a:lnTo>
                  <a:lnTo>
                    <a:pt x="3239140" y="513080"/>
                  </a:lnTo>
                  <a:lnTo>
                    <a:pt x="3188955" y="513080"/>
                  </a:lnTo>
                  <a:lnTo>
                    <a:pt x="3070064" y="350520"/>
                  </a:lnTo>
                  <a:close/>
                </a:path>
                <a:path w="10821670" h="558800">
                  <a:moveTo>
                    <a:pt x="3358919" y="421640"/>
                  </a:moveTo>
                  <a:lnTo>
                    <a:pt x="3257916" y="558800"/>
                  </a:lnTo>
                  <a:lnTo>
                    <a:pt x="3308665" y="558800"/>
                  </a:lnTo>
                  <a:lnTo>
                    <a:pt x="3358919" y="491490"/>
                  </a:lnTo>
                  <a:lnTo>
                    <a:pt x="3410355" y="491490"/>
                  </a:lnTo>
                  <a:lnTo>
                    <a:pt x="3358919" y="421640"/>
                  </a:lnTo>
                  <a:close/>
                </a:path>
                <a:path w="10821670" h="558800">
                  <a:moveTo>
                    <a:pt x="3410355" y="491490"/>
                  </a:moveTo>
                  <a:lnTo>
                    <a:pt x="3358919" y="491490"/>
                  </a:lnTo>
                  <a:lnTo>
                    <a:pt x="3409173" y="558800"/>
                  </a:lnTo>
                  <a:lnTo>
                    <a:pt x="3459922" y="558800"/>
                  </a:lnTo>
                  <a:lnTo>
                    <a:pt x="3410355" y="491490"/>
                  </a:lnTo>
                  <a:close/>
                </a:path>
                <a:path w="10821670" h="558800">
                  <a:moveTo>
                    <a:pt x="3410005" y="350520"/>
                  </a:moveTo>
                  <a:lnTo>
                    <a:pt x="3358919" y="350520"/>
                  </a:lnTo>
                  <a:lnTo>
                    <a:pt x="3512398" y="558800"/>
                  </a:lnTo>
                  <a:lnTo>
                    <a:pt x="3545393" y="558800"/>
                  </a:lnTo>
                  <a:lnTo>
                    <a:pt x="3579083" y="513080"/>
                  </a:lnTo>
                  <a:lnTo>
                    <a:pt x="3528895" y="513080"/>
                  </a:lnTo>
                  <a:lnTo>
                    <a:pt x="3410005" y="350520"/>
                  </a:lnTo>
                  <a:close/>
                </a:path>
                <a:path w="10821670" h="558800">
                  <a:moveTo>
                    <a:pt x="3698872" y="421640"/>
                  </a:moveTo>
                  <a:lnTo>
                    <a:pt x="3597869" y="558800"/>
                  </a:lnTo>
                  <a:lnTo>
                    <a:pt x="3648618" y="558800"/>
                  </a:lnTo>
                  <a:lnTo>
                    <a:pt x="3698872" y="491490"/>
                  </a:lnTo>
                  <a:lnTo>
                    <a:pt x="3750309" y="491490"/>
                  </a:lnTo>
                  <a:lnTo>
                    <a:pt x="3698872" y="421640"/>
                  </a:lnTo>
                  <a:close/>
                </a:path>
                <a:path w="10821670" h="558800">
                  <a:moveTo>
                    <a:pt x="3750309" y="491490"/>
                  </a:moveTo>
                  <a:lnTo>
                    <a:pt x="3698872" y="491490"/>
                  </a:lnTo>
                  <a:lnTo>
                    <a:pt x="3749126" y="558800"/>
                  </a:lnTo>
                  <a:lnTo>
                    <a:pt x="3799875" y="558800"/>
                  </a:lnTo>
                  <a:lnTo>
                    <a:pt x="3750309" y="491490"/>
                  </a:lnTo>
                  <a:close/>
                </a:path>
                <a:path w="10821670" h="558800">
                  <a:moveTo>
                    <a:pt x="3749958" y="350520"/>
                  </a:moveTo>
                  <a:lnTo>
                    <a:pt x="3698872" y="350520"/>
                  </a:lnTo>
                  <a:lnTo>
                    <a:pt x="3852352" y="558800"/>
                  </a:lnTo>
                  <a:lnTo>
                    <a:pt x="3885359" y="558800"/>
                  </a:lnTo>
                  <a:lnTo>
                    <a:pt x="3919047" y="513080"/>
                  </a:lnTo>
                  <a:lnTo>
                    <a:pt x="3868849" y="513080"/>
                  </a:lnTo>
                  <a:lnTo>
                    <a:pt x="3749958" y="350520"/>
                  </a:lnTo>
                  <a:close/>
                </a:path>
                <a:path w="10821670" h="558800">
                  <a:moveTo>
                    <a:pt x="4038826" y="421640"/>
                  </a:moveTo>
                  <a:lnTo>
                    <a:pt x="3937823" y="558800"/>
                  </a:lnTo>
                  <a:lnTo>
                    <a:pt x="3988572" y="558800"/>
                  </a:lnTo>
                  <a:lnTo>
                    <a:pt x="4038826" y="491490"/>
                  </a:lnTo>
                  <a:lnTo>
                    <a:pt x="4090263" y="491490"/>
                  </a:lnTo>
                  <a:lnTo>
                    <a:pt x="4038826" y="421640"/>
                  </a:lnTo>
                  <a:close/>
                </a:path>
                <a:path w="10821670" h="558800">
                  <a:moveTo>
                    <a:pt x="4090263" y="491490"/>
                  </a:moveTo>
                  <a:lnTo>
                    <a:pt x="4038826" y="491490"/>
                  </a:lnTo>
                  <a:lnTo>
                    <a:pt x="4089080" y="558800"/>
                  </a:lnTo>
                  <a:lnTo>
                    <a:pt x="4139829" y="558800"/>
                  </a:lnTo>
                  <a:lnTo>
                    <a:pt x="4090263" y="491490"/>
                  </a:lnTo>
                  <a:close/>
                </a:path>
                <a:path w="10821670" h="558800">
                  <a:moveTo>
                    <a:pt x="4089908" y="350520"/>
                  </a:moveTo>
                  <a:lnTo>
                    <a:pt x="4038826" y="350520"/>
                  </a:lnTo>
                  <a:lnTo>
                    <a:pt x="4192293" y="558800"/>
                  </a:lnTo>
                  <a:lnTo>
                    <a:pt x="4225287" y="558800"/>
                  </a:lnTo>
                  <a:lnTo>
                    <a:pt x="4258978" y="513080"/>
                  </a:lnTo>
                  <a:lnTo>
                    <a:pt x="4208790" y="513080"/>
                  </a:lnTo>
                  <a:lnTo>
                    <a:pt x="4089908" y="350520"/>
                  </a:lnTo>
                  <a:close/>
                </a:path>
                <a:path w="10821670" h="558800">
                  <a:moveTo>
                    <a:pt x="4378767" y="421640"/>
                  </a:moveTo>
                  <a:lnTo>
                    <a:pt x="4277764" y="558800"/>
                  </a:lnTo>
                  <a:lnTo>
                    <a:pt x="4328513" y="558800"/>
                  </a:lnTo>
                  <a:lnTo>
                    <a:pt x="4378767" y="491490"/>
                  </a:lnTo>
                  <a:lnTo>
                    <a:pt x="4430203" y="491490"/>
                  </a:lnTo>
                  <a:lnTo>
                    <a:pt x="4378767" y="421640"/>
                  </a:lnTo>
                  <a:close/>
                </a:path>
                <a:path w="10821670" h="558800">
                  <a:moveTo>
                    <a:pt x="4430203" y="491490"/>
                  </a:moveTo>
                  <a:lnTo>
                    <a:pt x="4378767" y="491490"/>
                  </a:lnTo>
                  <a:lnTo>
                    <a:pt x="4429021" y="558800"/>
                  </a:lnTo>
                  <a:lnTo>
                    <a:pt x="4479770" y="558800"/>
                  </a:lnTo>
                  <a:lnTo>
                    <a:pt x="4430203" y="491490"/>
                  </a:lnTo>
                  <a:close/>
                </a:path>
                <a:path w="10821670" h="558800">
                  <a:moveTo>
                    <a:pt x="4429849" y="350520"/>
                  </a:moveTo>
                  <a:lnTo>
                    <a:pt x="4378767" y="350520"/>
                  </a:lnTo>
                  <a:lnTo>
                    <a:pt x="4532234" y="558800"/>
                  </a:lnTo>
                  <a:lnTo>
                    <a:pt x="4565228" y="558800"/>
                  </a:lnTo>
                  <a:lnTo>
                    <a:pt x="4598919" y="513080"/>
                  </a:lnTo>
                  <a:lnTo>
                    <a:pt x="4548731" y="513080"/>
                  </a:lnTo>
                  <a:lnTo>
                    <a:pt x="4429849" y="350520"/>
                  </a:lnTo>
                  <a:close/>
                </a:path>
                <a:path w="10821670" h="558800">
                  <a:moveTo>
                    <a:pt x="4718708" y="421640"/>
                  </a:moveTo>
                  <a:lnTo>
                    <a:pt x="4617705" y="558800"/>
                  </a:lnTo>
                  <a:lnTo>
                    <a:pt x="4668454" y="558800"/>
                  </a:lnTo>
                  <a:lnTo>
                    <a:pt x="4718708" y="491490"/>
                  </a:lnTo>
                  <a:lnTo>
                    <a:pt x="4770144" y="491490"/>
                  </a:lnTo>
                  <a:lnTo>
                    <a:pt x="4718708" y="421640"/>
                  </a:lnTo>
                  <a:close/>
                </a:path>
                <a:path w="10821670" h="558800">
                  <a:moveTo>
                    <a:pt x="4770144" y="491490"/>
                  </a:moveTo>
                  <a:lnTo>
                    <a:pt x="4718708" y="491490"/>
                  </a:lnTo>
                  <a:lnTo>
                    <a:pt x="4768974" y="558800"/>
                  </a:lnTo>
                  <a:lnTo>
                    <a:pt x="4819711" y="558800"/>
                  </a:lnTo>
                  <a:lnTo>
                    <a:pt x="4770144" y="491490"/>
                  </a:lnTo>
                  <a:close/>
                </a:path>
                <a:path w="10821670" h="558800">
                  <a:moveTo>
                    <a:pt x="4769790" y="350520"/>
                  </a:moveTo>
                  <a:lnTo>
                    <a:pt x="4718708" y="350520"/>
                  </a:lnTo>
                  <a:lnTo>
                    <a:pt x="4872174" y="558800"/>
                  </a:lnTo>
                  <a:lnTo>
                    <a:pt x="4905169" y="558800"/>
                  </a:lnTo>
                  <a:lnTo>
                    <a:pt x="4938857" y="513080"/>
                  </a:lnTo>
                  <a:lnTo>
                    <a:pt x="4888672" y="513080"/>
                  </a:lnTo>
                  <a:lnTo>
                    <a:pt x="4769790" y="350520"/>
                  </a:lnTo>
                  <a:close/>
                </a:path>
                <a:path w="10821670" h="558800">
                  <a:moveTo>
                    <a:pt x="5058636" y="421640"/>
                  </a:moveTo>
                  <a:lnTo>
                    <a:pt x="4957645" y="558800"/>
                  </a:lnTo>
                  <a:lnTo>
                    <a:pt x="5008382" y="558800"/>
                  </a:lnTo>
                  <a:lnTo>
                    <a:pt x="5058636" y="491490"/>
                  </a:lnTo>
                  <a:lnTo>
                    <a:pt x="5110073" y="491490"/>
                  </a:lnTo>
                  <a:lnTo>
                    <a:pt x="5058636" y="421640"/>
                  </a:lnTo>
                  <a:close/>
                </a:path>
                <a:path w="10821670" h="558800">
                  <a:moveTo>
                    <a:pt x="5110073" y="491490"/>
                  </a:moveTo>
                  <a:lnTo>
                    <a:pt x="5058636" y="491490"/>
                  </a:lnTo>
                  <a:lnTo>
                    <a:pt x="5108890" y="558800"/>
                  </a:lnTo>
                  <a:lnTo>
                    <a:pt x="5159639" y="558800"/>
                  </a:lnTo>
                  <a:lnTo>
                    <a:pt x="5110073" y="491490"/>
                  </a:lnTo>
                  <a:close/>
                </a:path>
                <a:path w="10821670" h="558800">
                  <a:moveTo>
                    <a:pt x="5109718" y="350520"/>
                  </a:moveTo>
                  <a:lnTo>
                    <a:pt x="5058636" y="350520"/>
                  </a:lnTo>
                  <a:lnTo>
                    <a:pt x="5212103" y="558800"/>
                  </a:lnTo>
                  <a:lnTo>
                    <a:pt x="5245097" y="558800"/>
                  </a:lnTo>
                  <a:lnTo>
                    <a:pt x="5278782" y="513080"/>
                  </a:lnTo>
                  <a:lnTo>
                    <a:pt x="5228600" y="513080"/>
                  </a:lnTo>
                  <a:lnTo>
                    <a:pt x="5109718" y="350520"/>
                  </a:lnTo>
                  <a:close/>
                </a:path>
                <a:path w="10821670" h="558800">
                  <a:moveTo>
                    <a:pt x="5398551" y="421640"/>
                  </a:moveTo>
                  <a:lnTo>
                    <a:pt x="5297561" y="558800"/>
                  </a:lnTo>
                  <a:lnTo>
                    <a:pt x="5348297" y="558800"/>
                  </a:lnTo>
                  <a:lnTo>
                    <a:pt x="5398551" y="491490"/>
                  </a:lnTo>
                  <a:lnTo>
                    <a:pt x="5449982" y="491490"/>
                  </a:lnTo>
                  <a:lnTo>
                    <a:pt x="5398551" y="421640"/>
                  </a:lnTo>
                  <a:close/>
                </a:path>
                <a:path w="10821670" h="558800">
                  <a:moveTo>
                    <a:pt x="5449982" y="491490"/>
                  </a:moveTo>
                  <a:lnTo>
                    <a:pt x="5398551" y="491490"/>
                  </a:lnTo>
                  <a:lnTo>
                    <a:pt x="5448793" y="558800"/>
                  </a:lnTo>
                  <a:lnTo>
                    <a:pt x="5499542" y="558800"/>
                  </a:lnTo>
                  <a:lnTo>
                    <a:pt x="5449982" y="491490"/>
                  </a:lnTo>
                  <a:close/>
                </a:path>
                <a:path w="10821670" h="558800">
                  <a:moveTo>
                    <a:pt x="5449630" y="350520"/>
                  </a:moveTo>
                  <a:lnTo>
                    <a:pt x="5398551" y="350520"/>
                  </a:lnTo>
                  <a:lnTo>
                    <a:pt x="5551993" y="558800"/>
                  </a:lnTo>
                  <a:lnTo>
                    <a:pt x="5584987" y="558800"/>
                  </a:lnTo>
                  <a:lnTo>
                    <a:pt x="5618675" y="513080"/>
                  </a:lnTo>
                  <a:lnTo>
                    <a:pt x="5568503" y="513080"/>
                  </a:lnTo>
                  <a:lnTo>
                    <a:pt x="5449630" y="350520"/>
                  </a:lnTo>
                  <a:close/>
                </a:path>
                <a:path w="10821670" h="558800">
                  <a:moveTo>
                    <a:pt x="5738454" y="421640"/>
                  </a:moveTo>
                  <a:lnTo>
                    <a:pt x="5637464" y="558800"/>
                  </a:lnTo>
                  <a:lnTo>
                    <a:pt x="5688200" y="558800"/>
                  </a:lnTo>
                  <a:lnTo>
                    <a:pt x="5738454" y="491490"/>
                  </a:lnTo>
                  <a:lnTo>
                    <a:pt x="5789884" y="491490"/>
                  </a:lnTo>
                  <a:lnTo>
                    <a:pt x="5738454" y="421640"/>
                  </a:lnTo>
                  <a:close/>
                </a:path>
                <a:path w="10821670" h="558800">
                  <a:moveTo>
                    <a:pt x="5789884" y="491490"/>
                  </a:moveTo>
                  <a:lnTo>
                    <a:pt x="5738454" y="491490"/>
                  </a:lnTo>
                  <a:lnTo>
                    <a:pt x="5788708" y="558800"/>
                  </a:lnTo>
                  <a:lnTo>
                    <a:pt x="5839445" y="558800"/>
                  </a:lnTo>
                  <a:lnTo>
                    <a:pt x="5789884" y="491490"/>
                  </a:lnTo>
                  <a:close/>
                </a:path>
                <a:path w="10821670" h="558800">
                  <a:moveTo>
                    <a:pt x="5789536" y="350520"/>
                  </a:moveTo>
                  <a:lnTo>
                    <a:pt x="5738454" y="350520"/>
                  </a:lnTo>
                  <a:lnTo>
                    <a:pt x="5891921" y="558800"/>
                  </a:lnTo>
                  <a:lnTo>
                    <a:pt x="5924916" y="558800"/>
                  </a:lnTo>
                  <a:lnTo>
                    <a:pt x="5958603" y="513080"/>
                  </a:lnTo>
                  <a:lnTo>
                    <a:pt x="5908418" y="513080"/>
                  </a:lnTo>
                  <a:lnTo>
                    <a:pt x="5789536" y="350520"/>
                  </a:lnTo>
                  <a:close/>
                </a:path>
                <a:path w="10821670" h="558800">
                  <a:moveTo>
                    <a:pt x="6078382" y="421640"/>
                  </a:moveTo>
                  <a:lnTo>
                    <a:pt x="5977379" y="558800"/>
                  </a:lnTo>
                  <a:lnTo>
                    <a:pt x="6028116" y="558800"/>
                  </a:lnTo>
                  <a:lnTo>
                    <a:pt x="6078382" y="491490"/>
                  </a:lnTo>
                  <a:lnTo>
                    <a:pt x="6129819" y="491490"/>
                  </a:lnTo>
                  <a:lnTo>
                    <a:pt x="6078382" y="421640"/>
                  </a:lnTo>
                  <a:close/>
                </a:path>
                <a:path w="10821670" h="558800">
                  <a:moveTo>
                    <a:pt x="6129819" y="491490"/>
                  </a:moveTo>
                  <a:lnTo>
                    <a:pt x="6078382" y="491490"/>
                  </a:lnTo>
                  <a:lnTo>
                    <a:pt x="6128636" y="558800"/>
                  </a:lnTo>
                  <a:lnTo>
                    <a:pt x="6179385" y="558800"/>
                  </a:lnTo>
                  <a:lnTo>
                    <a:pt x="6129819" y="491490"/>
                  </a:lnTo>
                  <a:close/>
                </a:path>
                <a:path w="10821670" h="558800">
                  <a:moveTo>
                    <a:pt x="6129468" y="350520"/>
                  </a:moveTo>
                  <a:lnTo>
                    <a:pt x="6078382" y="350520"/>
                  </a:lnTo>
                  <a:lnTo>
                    <a:pt x="6231862" y="558800"/>
                  </a:lnTo>
                  <a:lnTo>
                    <a:pt x="6264856" y="558800"/>
                  </a:lnTo>
                  <a:lnTo>
                    <a:pt x="6298544" y="513080"/>
                  </a:lnTo>
                  <a:lnTo>
                    <a:pt x="6248359" y="513080"/>
                  </a:lnTo>
                  <a:lnTo>
                    <a:pt x="6129468" y="350520"/>
                  </a:lnTo>
                  <a:close/>
                </a:path>
                <a:path w="10821670" h="558800">
                  <a:moveTo>
                    <a:pt x="6418323" y="421640"/>
                  </a:moveTo>
                  <a:lnTo>
                    <a:pt x="6317320" y="558800"/>
                  </a:lnTo>
                  <a:lnTo>
                    <a:pt x="6368069" y="558800"/>
                  </a:lnTo>
                  <a:lnTo>
                    <a:pt x="6418323" y="491490"/>
                  </a:lnTo>
                  <a:lnTo>
                    <a:pt x="6469760" y="491490"/>
                  </a:lnTo>
                  <a:lnTo>
                    <a:pt x="6418323" y="421640"/>
                  </a:lnTo>
                  <a:close/>
                </a:path>
                <a:path w="10821670" h="558800">
                  <a:moveTo>
                    <a:pt x="6469760" y="491490"/>
                  </a:moveTo>
                  <a:lnTo>
                    <a:pt x="6418323" y="491490"/>
                  </a:lnTo>
                  <a:lnTo>
                    <a:pt x="6468577" y="558800"/>
                  </a:lnTo>
                  <a:lnTo>
                    <a:pt x="6519326" y="558800"/>
                  </a:lnTo>
                  <a:lnTo>
                    <a:pt x="6469760" y="491490"/>
                  </a:lnTo>
                  <a:close/>
                </a:path>
                <a:path w="10821670" h="558800">
                  <a:moveTo>
                    <a:pt x="6469409" y="350520"/>
                  </a:moveTo>
                  <a:lnTo>
                    <a:pt x="6418323" y="350520"/>
                  </a:lnTo>
                  <a:lnTo>
                    <a:pt x="6571803" y="558800"/>
                  </a:lnTo>
                  <a:lnTo>
                    <a:pt x="6604797" y="558800"/>
                  </a:lnTo>
                  <a:lnTo>
                    <a:pt x="6638485" y="513080"/>
                  </a:lnTo>
                  <a:lnTo>
                    <a:pt x="6588300" y="513080"/>
                  </a:lnTo>
                  <a:lnTo>
                    <a:pt x="6469409" y="350520"/>
                  </a:lnTo>
                  <a:close/>
                </a:path>
                <a:path w="10821670" h="558800">
                  <a:moveTo>
                    <a:pt x="6758264" y="421640"/>
                  </a:moveTo>
                  <a:lnTo>
                    <a:pt x="6657261" y="558800"/>
                  </a:lnTo>
                  <a:lnTo>
                    <a:pt x="6708010" y="558800"/>
                  </a:lnTo>
                  <a:lnTo>
                    <a:pt x="6758264" y="491490"/>
                  </a:lnTo>
                  <a:lnTo>
                    <a:pt x="6809701" y="491490"/>
                  </a:lnTo>
                  <a:lnTo>
                    <a:pt x="6758264" y="421640"/>
                  </a:lnTo>
                  <a:close/>
                </a:path>
                <a:path w="10821670" h="558800">
                  <a:moveTo>
                    <a:pt x="6809701" y="491490"/>
                  </a:moveTo>
                  <a:lnTo>
                    <a:pt x="6758264" y="491490"/>
                  </a:lnTo>
                  <a:lnTo>
                    <a:pt x="6808518" y="558800"/>
                  </a:lnTo>
                  <a:lnTo>
                    <a:pt x="6859267" y="558800"/>
                  </a:lnTo>
                  <a:lnTo>
                    <a:pt x="6809701" y="491490"/>
                  </a:lnTo>
                  <a:close/>
                </a:path>
                <a:path w="10821670" h="558800">
                  <a:moveTo>
                    <a:pt x="6809350" y="350520"/>
                  </a:moveTo>
                  <a:lnTo>
                    <a:pt x="6758264" y="350520"/>
                  </a:lnTo>
                  <a:lnTo>
                    <a:pt x="6911744" y="558800"/>
                  </a:lnTo>
                  <a:lnTo>
                    <a:pt x="6944738" y="558800"/>
                  </a:lnTo>
                  <a:lnTo>
                    <a:pt x="6978429" y="513080"/>
                  </a:lnTo>
                  <a:lnTo>
                    <a:pt x="6928241" y="513080"/>
                  </a:lnTo>
                  <a:lnTo>
                    <a:pt x="6809350" y="350520"/>
                  </a:lnTo>
                  <a:close/>
                </a:path>
                <a:path w="10821670" h="558800">
                  <a:moveTo>
                    <a:pt x="7098218" y="421640"/>
                  </a:moveTo>
                  <a:lnTo>
                    <a:pt x="6997215" y="558800"/>
                  </a:lnTo>
                  <a:lnTo>
                    <a:pt x="7047964" y="558800"/>
                  </a:lnTo>
                  <a:lnTo>
                    <a:pt x="7098218" y="491490"/>
                  </a:lnTo>
                  <a:lnTo>
                    <a:pt x="7149661" y="491490"/>
                  </a:lnTo>
                  <a:lnTo>
                    <a:pt x="7098218" y="421640"/>
                  </a:lnTo>
                  <a:close/>
                </a:path>
                <a:path w="10821670" h="558800">
                  <a:moveTo>
                    <a:pt x="7149661" y="491490"/>
                  </a:moveTo>
                  <a:lnTo>
                    <a:pt x="7098218" y="491490"/>
                  </a:lnTo>
                  <a:lnTo>
                    <a:pt x="7148484" y="558800"/>
                  </a:lnTo>
                  <a:lnTo>
                    <a:pt x="7199234" y="558800"/>
                  </a:lnTo>
                  <a:lnTo>
                    <a:pt x="7149661" y="491490"/>
                  </a:lnTo>
                  <a:close/>
                </a:path>
                <a:path w="10821670" h="558800">
                  <a:moveTo>
                    <a:pt x="7149304" y="350520"/>
                  </a:moveTo>
                  <a:lnTo>
                    <a:pt x="7098218" y="350520"/>
                  </a:lnTo>
                  <a:lnTo>
                    <a:pt x="7251697" y="558800"/>
                  </a:lnTo>
                  <a:lnTo>
                    <a:pt x="7284705" y="558800"/>
                  </a:lnTo>
                  <a:lnTo>
                    <a:pt x="7318395" y="513080"/>
                  </a:lnTo>
                  <a:lnTo>
                    <a:pt x="7268195" y="513080"/>
                  </a:lnTo>
                  <a:lnTo>
                    <a:pt x="7149304" y="350520"/>
                  </a:lnTo>
                  <a:close/>
                </a:path>
                <a:path w="10821670" h="558800">
                  <a:moveTo>
                    <a:pt x="7438184" y="421640"/>
                  </a:moveTo>
                  <a:lnTo>
                    <a:pt x="7337168" y="558800"/>
                  </a:lnTo>
                  <a:lnTo>
                    <a:pt x="7387917" y="558800"/>
                  </a:lnTo>
                  <a:lnTo>
                    <a:pt x="7438184" y="491490"/>
                  </a:lnTo>
                  <a:lnTo>
                    <a:pt x="7489614" y="491490"/>
                  </a:lnTo>
                  <a:lnTo>
                    <a:pt x="7438184" y="421640"/>
                  </a:lnTo>
                  <a:close/>
                </a:path>
                <a:path w="10821670" h="558800">
                  <a:moveTo>
                    <a:pt x="7489614" y="491490"/>
                  </a:moveTo>
                  <a:lnTo>
                    <a:pt x="7438184" y="491490"/>
                  </a:lnTo>
                  <a:lnTo>
                    <a:pt x="7488425" y="558800"/>
                  </a:lnTo>
                  <a:lnTo>
                    <a:pt x="7539174" y="558800"/>
                  </a:lnTo>
                  <a:lnTo>
                    <a:pt x="7489614" y="491490"/>
                  </a:lnTo>
                  <a:close/>
                </a:path>
                <a:path w="10821670" h="558800">
                  <a:moveTo>
                    <a:pt x="7489262" y="350520"/>
                  </a:moveTo>
                  <a:lnTo>
                    <a:pt x="7438184" y="350520"/>
                  </a:lnTo>
                  <a:lnTo>
                    <a:pt x="7591638" y="558800"/>
                  </a:lnTo>
                  <a:lnTo>
                    <a:pt x="7624645" y="558800"/>
                  </a:lnTo>
                  <a:lnTo>
                    <a:pt x="7658336" y="513080"/>
                  </a:lnTo>
                  <a:lnTo>
                    <a:pt x="7608135" y="513080"/>
                  </a:lnTo>
                  <a:lnTo>
                    <a:pt x="7489262" y="350520"/>
                  </a:lnTo>
                  <a:close/>
                </a:path>
                <a:path w="10821670" h="558800">
                  <a:moveTo>
                    <a:pt x="7778125" y="421640"/>
                  </a:moveTo>
                  <a:lnTo>
                    <a:pt x="7677109" y="558800"/>
                  </a:lnTo>
                  <a:lnTo>
                    <a:pt x="7727858" y="558800"/>
                  </a:lnTo>
                  <a:lnTo>
                    <a:pt x="7778125" y="491490"/>
                  </a:lnTo>
                  <a:lnTo>
                    <a:pt x="7829555" y="491490"/>
                  </a:lnTo>
                  <a:lnTo>
                    <a:pt x="7778125" y="421640"/>
                  </a:lnTo>
                  <a:close/>
                </a:path>
                <a:path w="10821670" h="558800">
                  <a:moveTo>
                    <a:pt x="7829555" y="491490"/>
                  </a:moveTo>
                  <a:lnTo>
                    <a:pt x="7778125" y="491490"/>
                  </a:lnTo>
                  <a:lnTo>
                    <a:pt x="7828366" y="558800"/>
                  </a:lnTo>
                  <a:lnTo>
                    <a:pt x="7879115" y="558800"/>
                  </a:lnTo>
                  <a:lnTo>
                    <a:pt x="7829555" y="491490"/>
                  </a:lnTo>
                  <a:close/>
                </a:path>
                <a:path w="10821670" h="558800">
                  <a:moveTo>
                    <a:pt x="7829203" y="350520"/>
                  </a:moveTo>
                  <a:lnTo>
                    <a:pt x="7778125" y="350520"/>
                  </a:lnTo>
                  <a:lnTo>
                    <a:pt x="7931579" y="558800"/>
                  </a:lnTo>
                  <a:lnTo>
                    <a:pt x="7964586" y="558800"/>
                  </a:lnTo>
                  <a:lnTo>
                    <a:pt x="7998277" y="513080"/>
                  </a:lnTo>
                  <a:lnTo>
                    <a:pt x="7948076" y="513080"/>
                  </a:lnTo>
                  <a:lnTo>
                    <a:pt x="7829203" y="350520"/>
                  </a:lnTo>
                  <a:close/>
                </a:path>
                <a:path w="10821670" h="558800">
                  <a:moveTo>
                    <a:pt x="8118066" y="421640"/>
                  </a:moveTo>
                  <a:lnTo>
                    <a:pt x="8017050" y="558800"/>
                  </a:lnTo>
                  <a:lnTo>
                    <a:pt x="8067799" y="558800"/>
                  </a:lnTo>
                  <a:lnTo>
                    <a:pt x="8118066" y="491490"/>
                  </a:lnTo>
                  <a:lnTo>
                    <a:pt x="8169496" y="491490"/>
                  </a:lnTo>
                  <a:lnTo>
                    <a:pt x="8118066" y="421640"/>
                  </a:lnTo>
                  <a:close/>
                </a:path>
                <a:path w="10821670" h="558800">
                  <a:moveTo>
                    <a:pt x="8169496" y="491490"/>
                  </a:moveTo>
                  <a:lnTo>
                    <a:pt x="8118066" y="491490"/>
                  </a:lnTo>
                  <a:lnTo>
                    <a:pt x="8168320" y="558800"/>
                  </a:lnTo>
                  <a:lnTo>
                    <a:pt x="8219056" y="558800"/>
                  </a:lnTo>
                  <a:lnTo>
                    <a:pt x="8169496" y="491490"/>
                  </a:lnTo>
                  <a:close/>
                </a:path>
                <a:path w="10821670" h="558800">
                  <a:moveTo>
                    <a:pt x="8169148" y="350520"/>
                  </a:moveTo>
                  <a:lnTo>
                    <a:pt x="8118066" y="350520"/>
                  </a:lnTo>
                  <a:lnTo>
                    <a:pt x="8271533" y="558800"/>
                  </a:lnTo>
                  <a:lnTo>
                    <a:pt x="8304527" y="558800"/>
                  </a:lnTo>
                  <a:lnTo>
                    <a:pt x="8338212" y="513080"/>
                  </a:lnTo>
                  <a:lnTo>
                    <a:pt x="8288030" y="513080"/>
                  </a:lnTo>
                  <a:lnTo>
                    <a:pt x="8169148" y="350520"/>
                  </a:lnTo>
                  <a:close/>
                </a:path>
                <a:path w="10821670" h="558800">
                  <a:moveTo>
                    <a:pt x="8457981" y="421640"/>
                  </a:moveTo>
                  <a:lnTo>
                    <a:pt x="8356991" y="558800"/>
                  </a:lnTo>
                  <a:lnTo>
                    <a:pt x="8407727" y="558800"/>
                  </a:lnTo>
                  <a:lnTo>
                    <a:pt x="8457981" y="491490"/>
                  </a:lnTo>
                  <a:lnTo>
                    <a:pt x="8509418" y="491490"/>
                  </a:lnTo>
                  <a:lnTo>
                    <a:pt x="8457981" y="421640"/>
                  </a:lnTo>
                  <a:close/>
                </a:path>
                <a:path w="10821670" h="558800">
                  <a:moveTo>
                    <a:pt x="8509418" y="491490"/>
                  </a:moveTo>
                  <a:lnTo>
                    <a:pt x="8457981" y="491490"/>
                  </a:lnTo>
                  <a:lnTo>
                    <a:pt x="8508235" y="558800"/>
                  </a:lnTo>
                  <a:lnTo>
                    <a:pt x="8558984" y="558800"/>
                  </a:lnTo>
                  <a:lnTo>
                    <a:pt x="8509418" y="491490"/>
                  </a:lnTo>
                  <a:close/>
                </a:path>
                <a:path w="10821670" h="558800">
                  <a:moveTo>
                    <a:pt x="8509063" y="350520"/>
                  </a:moveTo>
                  <a:lnTo>
                    <a:pt x="8457981" y="350520"/>
                  </a:lnTo>
                  <a:lnTo>
                    <a:pt x="8611448" y="558800"/>
                  </a:lnTo>
                  <a:lnTo>
                    <a:pt x="8644443" y="558800"/>
                  </a:lnTo>
                  <a:lnTo>
                    <a:pt x="8678128" y="513080"/>
                  </a:lnTo>
                  <a:lnTo>
                    <a:pt x="8627945" y="513080"/>
                  </a:lnTo>
                  <a:lnTo>
                    <a:pt x="8509063" y="350520"/>
                  </a:lnTo>
                  <a:close/>
                </a:path>
                <a:path w="10821670" h="558800">
                  <a:moveTo>
                    <a:pt x="8797897" y="421640"/>
                  </a:moveTo>
                  <a:lnTo>
                    <a:pt x="8696906" y="558800"/>
                  </a:lnTo>
                  <a:lnTo>
                    <a:pt x="8747656" y="558800"/>
                  </a:lnTo>
                  <a:lnTo>
                    <a:pt x="8797897" y="491490"/>
                  </a:lnTo>
                  <a:lnTo>
                    <a:pt x="8849327" y="491490"/>
                  </a:lnTo>
                  <a:lnTo>
                    <a:pt x="8797897" y="421640"/>
                  </a:lnTo>
                  <a:close/>
                </a:path>
                <a:path w="10821670" h="558800">
                  <a:moveTo>
                    <a:pt x="8849327" y="491490"/>
                  </a:moveTo>
                  <a:lnTo>
                    <a:pt x="8797897" y="491490"/>
                  </a:lnTo>
                  <a:lnTo>
                    <a:pt x="8848138" y="558800"/>
                  </a:lnTo>
                  <a:lnTo>
                    <a:pt x="8898887" y="558800"/>
                  </a:lnTo>
                  <a:lnTo>
                    <a:pt x="8849327" y="491490"/>
                  </a:lnTo>
                  <a:close/>
                </a:path>
                <a:path w="10821670" h="558800">
                  <a:moveTo>
                    <a:pt x="8848975" y="350520"/>
                  </a:moveTo>
                  <a:lnTo>
                    <a:pt x="8797897" y="350520"/>
                  </a:lnTo>
                  <a:lnTo>
                    <a:pt x="8951351" y="558800"/>
                  </a:lnTo>
                  <a:lnTo>
                    <a:pt x="8984346" y="558800"/>
                  </a:lnTo>
                  <a:lnTo>
                    <a:pt x="9018031" y="513080"/>
                  </a:lnTo>
                  <a:lnTo>
                    <a:pt x="8967848" y="513080"/>
                  </a:lnTo>
                  <a:lnTo>
                    <a:pt x="8848975" y="350520"/>
                  </a:lnTo>
                  <a:close/>
                </a:path>
                <a:path w="10821670" h="558800">
                  <a:moveTo>
                    <a:pt x="9137800" y="421640"/>
                  </a:moveTo>
                  <a:lnTo>
                    <a:pt x="9036809" y="558800"/>
                  </a:lnTo>
                  <a:lnTo>
                    <a:pt x="9087546" y="558800"/>
                  </a:lnTo>
                  <a:lnTo>
                    <a:pt x="9137800" y="491490"/>
                  </a:lnTo>
                  <a:lnTo>
                    <a:pt x="9189230" y="491490"/>
                  </a:lnTo>
                  <a:lnTo>
                    <a:pt x="9137800" y="421640"/>
                  </a:lnTo>
                  <a:close/>
                </a:path>
                <a:path w="10821670" h="558800">
                  <a:moveTo>
                    <a:pt x="9189230" y="491490"/>
                  </a:moveTo>
                  <a:lnTo>
                    <a:pt x="9137800" y="491490"/>
                  </a:lnTo>
                  <a:lnTo>
                    <a:pt x="9188054" y="558800"/>
                  </a:lnTo>
                  <a:lnTo>
                    <a:pt x="9238790" y="558800"/>
                  </a:lnTo>
                  <a:lnTo>
                    <a:pt x="9189230" y="491490"/>
                  </a:lnTo>
                  <a:close/>
                </a:path>
                <a:path w="10821670" h="558800">
                  <a:moveTo>
                    <a:pt x="9188882" y="350520"/>
                  </a:moveTo>
                  <a:lnTo>
                    <a:pt x="9137800" y="350520"/>
                  </a:lnTo>
                  <a:lnTo>
                    <a:pt x="9291266" y="558800"/>
                  </a:lnTo>
                  <a:lnTo>
                    <a:pt x="9324261" y="558800"/>
                  </a:lnTo>
                  <a:lnTo>
                    <a:pt x="9357949" y="513080"/>
                  </a:lnTo>
                  <a:lnTo>
                    <a:pt x="9307764" y="513080"/>
                  </a:lnTo>
                  <a:lnTo>
                    <a:pt x="9188882" y="350520"/>
                  </a:lnTo>
                  <a:close/>
                </a:path>
                <a:path w="10821670" h="558800">
                  <a:moveTo>
                    <a:pt x="9477728" y="421640"/>
                  </a:moveTo>
                  <a:lnTo>
                    <a:pt x="9376725" y="558800"/>
                  </a:lnTo>
                  <a:lnTo>
                    <a:pt x="9427474" y="558800"/>
                  </a:lnTo>
                  <a:lnTo>
                    <a:pt x="9477728" y="491490"/>
                  </a:lnTo>
                  <a:lnTo>
                    <a:pt x="9529165" y="491490"/>
                  </a:lnTo>
                  <a:lnTo>
                    <a:pt x="9477728" y="421640"/>
                  </a:lnTo>
                  <a:close/>
                </a:path>
                <a:path w="10821670" h="558800">
                  <a:moveTo>
                    <a:pt x="9529165" y="491490"/>
                  </a:moveTo>
                  <a:lnTo>
                    <a:pt x="9477728" y="491490"/>
                  </a:lnTo>
                  <a:lnTo>
                    <a:pt x="9527982" y="558800"/>
                  </a:lnTo>
                  <a:lnTo>
                    <a:pt x="9578731" y="558800"/>
                  </a:lnTo>
                  <a:lnTo>
                    <a:pt x="9529165" y="491490"/>
                  </a:lnTo>
                  <a:close/>
                </a:path>
                <a:path w="10821670" h="558800">
                  <a:moveTo>
                    <a:pt x="9528814" y="350520"/>
                  </a:moveTo>
                  <a:lnTo>
                    <a:pt x="9477728" y="350520"/>
                  </a:lnTo>
                  <a:lnTo>
                    <a:pt x="9631207" y="558800"/>
                  </a:lnTo>
                  <a:lnTo>
                    <a:pt x="9664202" y="558800"/>
                  </a:lnTo>
                  <a:lnTo>
                    <a:pt x="9697890" y="513080"/>
                  </a:lnTo>
                  <a:lnTo>
                    <a:pt x="9647705" y="513080"/>
                  </a:lnTo>
                  <a:lnTo>
                    <a:pt x="9528814" y="350520"/>
                  </a:lnTo>
                  <a:close/>
                </a:path>
                <a:path w="10821670" h="558800">
                  <a:moveTo>
                    <a:pt x="9817669" y="421640"/>
                  </a:moveTo>
                  <a:lnTo>
                    <a:pt x="9716678" y="558800"/>
                  </a:lnTo>
                  <a:lnTo>
                    <a:pt x="9767415" y="558800"/>
                  </a:lnTo>
                  <a:lnTo>
                    <a:pt x="9817669" y="491490"/>
                  </a:lnTo>
                  <a:lnTo>
                    <a:pt x="9869105" y="491490"/>
                  </a:lnTo>
                  <a:lnTo>
                    <a:pt x="9817669" y="421640"/>
                  </a:lnTo>
                  <a:close/>
                </a:path>
                <a:path w="10821670" h="558800">
                  <a:moveTo>
                    <a:pt x="9869105" y="491490"/>
                  </a:moveTo>
                  <a:lnTo>
                    <a:pt x="9817669" y="491490"/>
                  </a:lnTo>
                  <a:lnTo>
                    <a:pt x="9867923" y="558800"/>
                  </a:lnTo>
                  <a:lnTo>
                    <a:pt x="9918672" y="558800"/>
                  </a:lnTo>
                  <a:lnTo>
                    <a:pt x="9869105" y="491490"/>
                  </a:lnTo>
                  <a:close/>
                </a:path>
                <a:path w="10821670" h="558800">
                  <a:moveTo>
                    <a:pt x="9868755" y="350520"/>
                  </a:moveTo>
                  <a:lnTo>
                    <a:pt x="9817669" y="350520"/>
                  </a:lnTo>
                  <a:lnTo>
                    <a:pt x="9971148" y="558800"/>
                  </a:lnTo>
                  <a:lnTo>
                    <a:pt x="10004143" y="558800"/>
                  </a:lnTo>
                  <a:lnTo>
                    <a:pt x="10037831" y="513080"/>
                  </a:lnTo>
                  <a:lnTo>
                    <a:pt x="9987646" y="513080"/>
                  </a:lnTo>
                  <a:lnTo>
                    <a:pt x="9868755" y="350520"/>
                  </a:lnTo>
                  <a:close/>
                </a:path>
                <a:path w="10821670" h="558800">
                  <a:moveTo>
                    <a:pt x="10157610" y="421640"/>
                  </a:moveTo>
                  <a:lnTo>
                    <a:pt x="10056619" y="558800"/>
                  </a:lnTo>
                  <a:lnTo>
                    <a:pt x="10107356" y="558800"/>
                  </a:lnTo>
                  <a:lnTo>
                    <a:pt x="10157610" y="491490"/>
                  </a:lnTo>
                  <a:lnTo>
                    <a:pt x="10209046" y="491490"/>
                  </a:lnTo>
                  <a:lnTo>
                    <a:pt x="10157610" y="421640"/>
                  </a:lnTo>
                  <a:close/>
                </a:path>
                <a:path w="10821670" h="558800">
                  <a:moveTo>
                    <a:pt x="10209046" y="491490"/>
                  </a:moveTo>
                  <a:lnTo>
                    <a:pt x="10157610" y="491490"/>
                  </a:lnTo>
                  <a:lnTo>
                    <a:pt x="10207864" y="558800"/>
                  </a:lnTo>
                  <a:lnTo>
                    <a:pt x="10258613" y="558800"/>
                  </a:lnTo>
                  <a:lnTo>
                    <a:pt x="10209046" y="491490"/>
                  </a:lnTo>
                  <a:close/>
                </a:path>
                <a:path w="10821670" h="558800">
                  <a:moveTo>
                    <a:pt x="10208696" y="350520"/>
                  </a:moveTo>
                  <a:lnTo>
                    <a:pt x="10157610" y="350520"/>
                  </a:lnTo>
                  <a:lnTo>
                    <a:pt x="10311089" y="558800"/>
                  </a:lnTo>
                  <a:lnTo>
                    <a:pt x="10344084" y="558800"/>
                  </a:lnTo>
                  <a:lnTo>
                    <a:pt x="10377774" y="513080"/>
                  </a:lnTo>
                  <a:lnTo>
                    <a:pt x="10327586" y="513080"/>
                  </a:lnTo>
                  <a:lnTo>
                    <a:pt x="10208696" y="350520"/>
                  </a:lnTo>
                  <a:close/>
                </a:path>
                <a:path w="10821670" h="558800">
                  <a:moveTo>
                    <a:pt x="10497563" y="421640"/>
                  </a:moveTo>
                  <a:lnTo>
                    <a:pt x="10396560" y="558800"/>
                  </a:lnTo>
                  <a:lnTo>
                    <a:pt x="10447309" y="558800"/>
                  </a:lnTo>
                  <a:lnTo>
                    <a:pt x="10497563" y="491490"/>
                  </a:lnTo>
                  <a:lnTo>
                    <a:pt x="10549006" y="491490"/>
                  </a:lnTo>
                  <a:lnTo>
                    <a:pt x="10497563" y="421640"/>
                  </a:lnTo>
                  <a:close/>
                </a:path>
                <a:path w="10821670" h="558800">
                  <a:moveTo>
                    <a:pt x="10549006" y="491490"/>
                  </a:moveTo>
                  <a:lnTo>
                    <a:pt x="10497563" y="491490"/>
                  </a:lnTo>
                  <a:lnTo>
                    <a:pt x="10547830" y="558800"/>
                  </a:lnTo>
                  <a:lnTo>
                    <a:pt x="10598579" y="558800"/>
                  </a:lnTo>
                  <a:lnTo>
                    <a:pt x="10549006" y="491490"/>
                  </a:lnTo>
                  <a:close/>
                </a:path>
                <a:path w="10821670" h="558800">
                  <a:moveTo>
                    <a:pt x="10548653" y="350520"/>
                  </a:moveTo>
                  <a:lnTo>
                    <a:pt x="10497563" y="350520"/>
                  </a:lnTo>
                  <a:lnTo>
                    <a:pt x="10651043" y="558800"/>
                  </a:lnTo>
                  <a:lnTo>
                    <a:pt x="10684050" y="558800"/>
                  </a:lnTo>
                  <a:lnTo>
                    <a:pt x="10717836" y="513080"/>
                  </a:lnTo>
                  <a:lnTo>
                    <a:pt x="10667553" y="513080"/>
                  </a:lnTo>
                  <a:lnTo>
                    <a:pt x="10548653" y="350520"/>
                  </a:lnTo>
                  <a:close/>
                </a:path>
                <a:path w="10821670" h="558800">
                  <a:moveTo>
                    <a:pt x="10821072" y="444500"/>
                  </a:moveTo>
                  <a:lnTo>
                    <a:pt x="10736526" y="558800"/>
                  </a:lnTo>
                  <a:lnTo>
                    <a:pt x="10787263" y="558800"/>
                  </a:lnTo>
                  <a:lnTo>
                    <a:pt x="10821072" y="513080"/>
                  </a:lnTo>
                  <a:lnTo>
                    <a:pt x="10821072" y="444500"/>
                  </a:lnTo>
                  <a:close/>
                </a:path>
                <a:path w="10821670" h="558800">
                  <a:moveTo>
                    <a:pt x="299527" y="280670"/>
                  </a:moveTo>
                  <a:lnTo>
                    <a:pt x="129550" y="513080"/>
                  </a:lnTo>
                  <a:lnTo>
                    <a:pt x="179738" y="513080"/>
                  </a:lnTo>
                  <a:lnTo>
                    <a:pt x="299527" y="350520"/>
                  </a:lnTo>
                  <a:lnTo>
                    <a:pt x="350613" y="350520"/>
                  </a:lnTo>
                  <a:lnTo>
                    <a:pt x="299527" y="280670"/>
                  </a:lnTo>
                  <a:close/>
                </a:path>
                <a:path w="10821670" h="558800">
                  <a:moveTo>
                    <a:pt x="639480" y="280670"/>
                  </a:moveTo>
                  <a:lnTo>
                    <a:pt x="469504" y="513080"/>
                  </a:lnTo>
                  <a:lnTo>
                    <a:pt x="519691" y="513080"/>
                  </a:lnTo>
                  <a:lnTo>
                    <a:pt x="639480" y="350520"/>
                  </a:lnTo>
                  <a:lnTo>
                    <a:pt x="690562" y="350520"/>
                  </a:lnTo>
                  <a:lnTo>
                    <a:pt x="639480" y="280670"/>
                  </a:lnTo>
                  <a:close/>
                </a:path>
                <a:path w="10821670" h="558800">
                  <a:moveTo>
                    <a:pt x="979421" y="280670"/>
                  </a:moveTo>
                  <a:lnTo>
                    <a:pt x="809444" y="513080"/>
                  </a:lnTo>
                  <a:lnTo>
                    <a:pt x="859632" y="513080"/>
                  </a:lnTo>
                  <a:lnTo>
                    <a:pt x="979421" y="350520"/>
                  </a:lnTo>
                  <a:lnTo>
                    <a:pt x="1030503" y="350520"/>
                  </a:lnTo>
                  <a:lnTo>
                    <a:pt x="979421" y="280670"/>
                  </a:lnTo>
                  <a:close/>
                </a:path>
                <a:path w="10821670" h="558800">
                  <a:moveTo>
                    <a:pt x="1319362" y="280670"/>
                  </a:moveTo>
                  <a:lnTo>
                    <a:pt x="1149385" y="513080"/>
                  </a:lnTo>
                  <a:lnTo>
                    <a:pt x="1199573" y="513080"/>
                  </a:lnTo>
                  <a:lnTo>
                    <a:pt x="1319362" y="350520"/>
                  </a:lnTo>
                  <a:lnTo>
                    <a:pt x="1370444" y="350520"/>
                  </a:lnTo>
                  <a:lnTo>
                    <a:pt x="1319362" y="280670"/>
                  </a:lnTo>
                  <a:close/>
                </a:path>
                <a:path w="10821670" h="558800">
                  <a:moveTo>
                    <a:pt x="1659290" y="280670"/>
                  </a:moveTo>
                  <a:lnTo>
                    <a:pt x="1489326" y="513080"/>
                  </a:lnTo>
                  <a:lnTo>
                    <a:pt x="1539511" y="513080"/>
                  </a:lnTo>
                  <a:lnTo>
                    <a:pt x="1659290" y="350520"/>
                  </a:lnTo>
                  <a:lnTo>
                    <a:pt x="1710372" y="350520"/>
                  </a:lnTo>
                  <a:lnTo>
                    <a:pt x="1659290" y="280670"/>
                  </a:lnTo>
                  <a:close/>
                </a:path>
                <a:path w="10821670" h="558800">
                  <a:moveTo>
                    <a:pt x="1999193" y="280670"/>
                  </a:moveTo>
                  <a:lnTo>
                    <a:pt x="1829254" y="513080"/>
                  </a:lnTo>
                  <a:lnTo>
                    <a:pt x="1879424" y="513080"/>
                  </a:lnTo>
                  <a:lnTo>
                    <a:pt x="1999193" y="350520"/>
                  </a:lnTo>
                  <a:lnTo>
                    <a:pt x="2050271" y="350520"/>
                  </a:lnTo>
                  <a:lnTo>
                    <a:pt x="1999193" y="280670"/>
                  </a:lnTo>
                  <a:close/>
                </a:path>
                <a:path w="10821670" h="558800">
                  <a:moveTo>
                    <a:pt x="2339109" y="280670"/>
                  </a:moveTo>
                  <a:lnTo>
                    <a:pt x="2169145" y="513080"/>
                  </a:lnTo>
                  <a:lnTo>
                    <a:pt x="2219330" y="513080"/>
                  </a:lnTo>
                  <a:lnTo>
                    <a:pt x="2339109" y="350520"/>
                  </a:lnTo>
                  <a:lnTo>
                    <a:pt x="2390191" y="350520"/>
                  </a:lnTo>
                  <a:lnTo>
                    <a:pt x="2339109" y="280670"/>
                  </a:lnTo>
                  <a:close/>
                </a:path>
                <a:path w="10821670" h="558800">
                  <a:moveTo>
                    <a:pt x="2679037" y="280670"/>
                  </a:moveTo>
                  <a:lnTo>
                    <a:pt x="2509073" y="513080"/>
                  </a:lnTo>
                  <a:lnTo>
                    <a:pt x="2559258" y="513080"/>
                  </a:lnTo>
                  <a:lnTo>
                    <a:pt x="2679037" y="350520"/>
                  </a:lnTo>
                  <a:lnTo>
                    <a:pt x="2730123" y="350520"/>
                  </a:lnTo>
                  <a:lnTo>
                    <a:pt x="2679037" y="280670"/>
                  </a:lnTo>
                  <a:close/>
                </a:path>
                <a:path w="10821670" h="558800">
                  <a:moveTo>
                    <a:pt x="3018978" y="280670"/>
                  </a:moveTo>
                  <a:lnTo>
                    <a:pt x="2849014" y="513080"/>
                  </a:lnTo>
                  <a:lnTo>
                    <a:pt x="2899199" y="513080"/>
                  </a:lnTo>
                  <a:lnTo>
                    <a:pt x="3018978" y="350520"/>
                  </a:lnTo>
                  <a:lnTo>
                    <a:pt x="3070064" y="350520"/>
                  </a:lnTo>
                  <a:lnTo>
                    <a:pt x="3018978" y="280670"/>
                  </a:lnTo>
                  <a:close/>
                </a:path>
                <a:path w="10821670" h="558800">
                  <a:moveTo>
                    <a:pt x="3358919" y="280670"/>
                  </a:moveTo>
                  <a:lnTo>
                    <a:pt x="3188955" y="513080"/>
                  </a:lnTo>
                  <a:lnTo>
                    <a:pt x="3239140" y="513080"/>
                  </a:lnTo>
                  <a:lnTo>
                    <a:pt x="3358919" y="350520"/>
                  </a:lnTo>
                  <a:lnTo>
                    <a:pt x="3410005" y="350520"/>
                  </a:lnTo>
                  <a:lnTo>
                    <a:pt x="3358919" y="280670"/>
                  </a:lnTo>
                  <a:close/>
                </a:path>
                <a:path w="10821670" h="558800">
                  <a:moveTo>
                    <a:pt x="3698872" y="280670"/>
                  </a:moveTo>
                  <a:lnTo>
                    <a:pt x="3528895" y="513080"/>
                  </a:lnTo>
                  <a:lnTo>
                    <a:pt x="3579083" y="513080"/>
                  </a:lnTo>
                  <a:lnTo>
                    <a:pt x="3698872" y="350520"/>
                  </a:lnTo>
                  <a:lnTo>
                    <a:pt x="3749958" y="350520"/>
                  </a:lnTo>
                  <a:lnTo>
                    <a:pt x="3698872" y="280670"/>
                  </a:lnTo>
                  <a:close/>
                </a:path>
                <a:path w="10821670" h="558800">
                  <a:moveTo>
                    <a:pt x="4038826" y="280670"/>
                  </a:moveTo>
                  <a:lnTo>
                    <a:pt x="3868849" y="513080"/>
                  </a:lnTo>
                  <a:lnTo>
                    <a:pt x="3919047" y="513080"/>
                  </a:lnTo>
                  <a:lnTo>
                    <a:pt x="4038826" y="350520"/>
                  </a:lnTo>
                  <a:lnTo>
                    <a:pt x="4089908" y="350520"/>
                  </a:lnTo>
                  <a:lnTo>
                    <a:pt x="4038826" y="280670"/>
                  </a:lnTo>
                  <a:close/>
                </a:path>
                <a:path w="10821670" h="558800">
                  <a:moveTo>
                    <a:pt x="4378767" y="280670"/>
                  </a:moveTo>
                  <a:lnTo>
                    <a:pt x="4208790" y="513080"/>
                  </a:lnTo>
                  <a:lnTo>
                    <a:pt x="4258978" y="513080"/>
                  </a:lnTo>
                  <a:lnTo>
                    <a:pt x="4378767" y="350520"/>
                  </a:lnTo>
                  <a:lnTo>
                    <a:pt x="4429849" y="350520"/>
                  </a:lnTo>
                  <a:lnTo>
                    <a:pt x="4378767" y="280670"/>
                  </a:lnTo>
                  <a:close/>
                </a:path>
                <a:path w="10821670" h="558800">
                  <a:moveTo>
                    <a:pt x="4718708" y="280670"/>
                  </a:moveTo>
                  <a:lnTo>
                    <a:pt x="4548731" y="513080"/>
                  </a:lnTo>
                  <a:lnTo>
                    <a:pt x="4598919" y="513080"/>
                  </a:lnTo>
                  <a:lnTo>
                    <a:pt x="4718708" y="350520"/>
                  </a:lnTo>
                  <a:lnTo>
                    <a:pt x="4769790" y="350520"/>
                  </a:lnTo>
                  <a:lnTo>
                    <a:pt x="4718708" y="280670"/>
                  </a:lnTo>
                  <a:close/>
                </a:path>
                <a:path w="10821670" h="558800">
                  <a:moveTo>
                    <a:pt x="5058636" y="280670"/>
                  </a:moveTo>
                  <a:lnTo>
                    <a:pt x="4888672" y="513080"/>
                  </a:lnTo>
                  <a:lnTo>
                    <a:pt x="4938857" y="513080"/>
                  </a:lnTo>
                  <a:lnTo>
                    <a:pt x="5058636" y="350520"/>
                  </a:lnTo>
                  <a:lnTo>
                    <a:pt x="5109718" y="350520"/>
                  </a:lnTo>
                  <a:lnTo>
                    <a:pt x="5058636" y="280670"/>
                  </a:lnTo>
                  <a:close/>
                </a:path>
                <a:path w="10821670" h="558800">
                  <a:moveTo>
                    <a:pt x="5398551" y="280670"/>
                  </a:moveTo>
                  <a:lnTo>
                    <a:pt x="5228600" y="513080"/>
                  </a:lnTo>
                  <a:lnTo>
                    <a:pt x="5278782" y="513080"/>
                  </a:lnTo>
                  <a:lnTo>
                    <a:pt x="5398551" y="350520"/>
                  </a:lnTo>
                  <a:lnTo>
                    <a:pt x="5449630" y="350520"/>
                  </a:lnTo>
                  <a:lnTo>
                    <a:pt x="5398551" y="280670"/>
                  </a:lnTo>
                  <a:close/>
                </a:path>
                <a:path w="10821670" h="558800">
                  <a:moveTo>
                    <a:pt x="5738454" y="280670"/>
                  </a:moveTo>
                  <a:lnTo>
                    <a:pt x="5568503" y="513080"/>
                  </a:lnTo>
                  <a:lnTo>
                    <a:pt x="5618675" y="513080"/>
                  </a:lnTo>
                  <a:lnTo>
                    <a:pt x="5738454" y="350520"/>
                  </a:lnTo>
                  <a:lnTo>
                    <a:pt x="5789536" y="350520"/>
                  </a:lnTo>
                  <a:lnTo>
                    <a:pt x="5738454" y="280670"/>
                  </a:lnTo>
                  <a:close/>
                </a:path>
                <a:path w="10821670" h="558800">
                  <a:moveTo>
                    <a:pt x="6078382" y="280670"/>
                  </a:moveTo>
                  <a:lnTo>
                    <a:pt x="5908418" y="513080"/>
                  </a:lnTo>
                  <a:lnTo>
                    <a:pt x="5958603" y="513080"/>
                  </a:lnTo>
                  <a:lnTo>
                    <a:pt x="6078382" y="350520"/>
                  </a:lnTo>
                  <a:lnTo>
                    <a:pt x="6129468" y="350520"/>
                  </a:lnTo>
                  <a:lnTo>
                    <a:pt x="6078382" y="280670"/>
                  </a:lnTo>
                  <a:close/>
                </a:path>
                <a:path w="10821670" h="558800">
                  <a:moveTo>
                    <a:pt x="6418323" y="280670"/>
                  </a:moveTo>
                  <a:lnTo>
                    <a:pt x="6248359" y="513080"/>
                  </a:lnTo>
                  <a:lnTo>
                    <a:pt x="6298544" y="513080"/>
                  </a:lnTo>
                  <a:lnTo>
                    <a:pt x="6418323" y="350520"/>
                  </a:lnTo>
                  <a:lnTo>
                    <a:pt x="6469409" y="350520"/>
                  </a:lnTo>
                  <a:lnTo>
                    <a:pt x="6418323" y="280670"/>
                  </a:lnTo>
                  <a:close/>
                </a:path>
                <a:path w="10821670" h="558800">
                  <a:moveTo>
                    <a:pt x="6758264" y="280670"/>
                  </a:moveTo>
                  <a:lnTo>
                    <a:pt x="6588300" y="513080"/>
                  </a:lnTo>
                  <a:lnTo>
                    <a:pt x="6638485" y="513080"/>
                  </a:lnTo>
                  <a:lnTo>
                    <a:pt x="6758264" y="350520"/>
                  </a:lnTo>
                  <a:lnTo>
                    <a:pt x="6809350" y="350520"/>
                  </a:lnTo>
                  <a:lnTo>
                    <a:pt x="6758264" y="280670"/>
                  </a:lnTo>
                  <a:close/>
                </a:path>
                <a:path w="10821670" h="558800">
                  <a:moveTo>
                    <a:pt x="7098218" y="280670"/>
                  </a:moveTo>
                  <a:lnTo>
                    <a:pt x="6928241" y="513080"/>
                  </a:lnTo>
                  <a:lnTo>
                    <a:pt x="6978429" y="513080"/>
                  </a:lnTo>
                  <a:lnTo>
                    <a:pt x="7098218" y="350520"/>
                  </a:lnTo>
                  <a:lnTo>
                    <a:pt x="7149304" y="350520"/>
                  </a:lnTo>
                  <a:lnTo>
                    <a:pt x="7098218" y="280670"/>
                  </a:lnTo>
                  <a:close/>
                </a:path>
                <a:path w="10821670" h="558800">
                  <a:moveTo>
                    <a:pt x="7438184" y="280670"/>
                  </a:moveTo>
                  <a:lnTo>
                    <a:pt x="7268195" y="513080"/>
                  </a:lnTo>
                  <a:lnTo>
                    <a:pt x="7318395" y="513080"/>
                  </a:lnTo>
                  <a:lnTo>
                    <a:pt x="7438184" y="350520"/>
                  </a:lnTo>
                  <a:lnTo>
                    <a:pt x="7489262" y="350520"/>
                  </a:lnTo>
                  <a:lnTo>
                    <a:pt x="7438184" y="280670"/>
                  </a:lnTo>
                  <a:close/>
                </a:path>
                <a:path w="10821670" h="558800">
                  <a:moveTo>
                    <a:pt x="7778125" y="280670"/>
                  </a:moveTo>
                  <a:lnTo>
                    <a:pt x="7608135" y="513080"/>
                  </a:lnTo>
                  <a:lnTo>
                    <a:pt x="7658336" y="513080"/>
                  </a:lnTo>
                  <a:lnTo>
                    <a:pt x="7778125" y="350520"/>
                  </a:lnTo>
                  <a:lnTo>
                    <a:pt x="7829203" y="350520"/>
                  </a:lnTo>
                  <a:lnTo>
                    <a:pt x="7778125" y="280670"/>
                  </a:lnTo>
                  <a:close/>
                </a:path>
                <a:path w="10821670" h="558800">
                  <a:moveTo>
                    <a:pt x="8118066" y="280670"/>
                  </a:moveTo>
                  <a:lnTo>
                    <a:pt x="7948076" y="513080"/>
                  </a:lnTo>
                  <a:lnTo>
                    <a:pt x="7998277" y="513080"/>
                  </a:lnTo>
                  <a:lnTo>
                    <a:pt x="8118066" y="350520"/>
                  </a:lnTo>
                  <a:lnTo>
                    <a:pt x="8169148" y="350520"/>
                  </a:lnTo>
                  <a:lnTo>
                    <a:pt x="8118066" y="280670"/>
                  </a:lnTo>
                  <a:close/>
                </a:path>
                <a:path w="10821670" h="558800">
                  <a:moveTo>
                    <a:pt x="8457981" y="280670"/>
                  </a:moveTo>
                  <a:lnTo>
                    <a:pt x="8288030" y="513080"/>
                  </a:lnTo>
                  <a:lnTo>
                    <a:pt x="8338212" y="513080"/>
                  </a:lnTo>
                  <a:lnTo>
                    <a:pt x="8457981" y="350520"/>
                  </a:lnTo>
                  <a:lnTo>
                    <a:pt x="8509063" y="350520"/>
                  </a:lnTo>
                  <a:lnTo>
                    <a:pt x="8457981" y="280670"/>
                  </a:lnTo>
                  <a:close/>
                </a:path>
                <a:path w="10821670" h="558800">
                  <a:moveTo>
                    <a:pt x="8797897" y="280670"/>
                  </a:moveTo>
                  <a:lnTo>
                    <a:pt x="8627945" y="513080"/>
                  </a:lnTo>
                  <a:lnTo>
                    <a:pt x="8678128" y="513080"/>
                  </a:lnTo>
                  <a:lnTo>
                    <a:pt x="8797897" y="350520"/>
                  </a:lnTo>
                  <a:lnTo>
                    <a:pt x="8848975" y="350520"/>
                  </a:lnTo>
                  <a:lnTo>
                    <a:pt x="8797897" y="280670"/>
                  </a:lnTo>
                  <a:close/>
                </a:path>
                <a:path w="10821670" h="558800">
                  <a:moveTo>
                    <a:pt x="9137800" y="280670"/>
                  </a:moveTo>
                  <a:lnTo>
                    <a:pt x="8967848" y="513080"/>
                  </a:lnTo>
                  <a:lnTo>
                    <a:pt x="9018031" y="513080"/>
                  </a:lnTo>
                  <a:lnTo>
                    <a:pt x="9137800" y="350520"/>
                  </a:lnTo>
                  <a:lnTo>
                    <a:pt x="9188882" y="350520"/>
                  </a:lnTo>
                  <a:lnTo>
                    <a:pt x="9137800" y="280670"/>
                  </a:lnTo>
                  <a:close/>
                </a:path>
                <a:path w="10821670" h="558800">
                  <a:moveTo>
                    <a:pt x="9477728" y="280670"/>
                  </a:moveTo>
                  <a:lnTo>
                    <a:pt x="9307764" y="513080"/>
                  </a:lnTo>
                  <a:lnTo>
                    <a:pt x="9357949" y="513080"/>
                  </a:lnTo>
                  <a:lnTo>
                    <a:pt x="9477728" y="350520"/>
                  </a:lnTo>
                  <a:lnTo>
                    <a:pt x="9528814" y="350520"/>
                  </a:lnTo>
                  <a:lnTo>
                    <a:pt x="9477728" y="280670"/>
                  </a:lnTo>
                  <a:close/>
                </a:path>
                <a:path w="10821670" h="558800">
                  <a:moveTo>
                    <a:pt x="9817669" y="280670"/>
                  </a:moveTo>
                  <a:lnTo>
                    <a:pt x="9647705" y="513080"/>
                  </a:lnTo>
                  <a:lnTo>
                    <a:pt x="9697890" y="513080"/>
                  </a:lnTo>
                  <a:lnTo>
                    <a:pt x="9817669" y="350520"/>
                  </a:lnTo>
                  <a:lnTo>
                    <a:pt x="9868755" y="350520"/>
                  </a:lnTo>
                  <a:lnTo>
                    <a:pt x="9817669" y="280670"/>
                  </a:lnTo>
                  <a:close/>
                </a:path>
                <a:path w="10821670" h="558800">
                  <a:moveTo>
                    <a:pt x="10157610" y="280670"/>
                  </a:moveTo>
                  <a:lnTo>
                    <a:pt x="9987646" y="513080"/>
                  </a:lnTo>
                  <a:lnTo>
                    <a:pt x="10037831" y="513080"/>
                  </a:lnTo>
                  <a:lnTo>
                    <a:pt x="10157610" y="350520"/>
                  </a:lnTo>
                  <a:lnTo>
                    <a:pt x="10208696" y="350520"/>
                  </a:lnTo>
                  <a:lnTo>
                    <a:pt x="10157610" y="280670"/>
                  </a:lnTo>
                  <a:close/>
                </a:path>
                <a:path w="10821670" h="558800">
                  <a:moveTo>
                    <a:pt x="10497563" y="280670"/>
                  </a:moveTo>
                  <a:lnTo>
                    <a:pt x="10327586" y="513080"/>
                  </a:lnTo>
                  <a:lnTo>
                    <a:pt x="10377774" y="513080"/>
                  </a:lnTo>
                  <a:lnTo>
                    <a:pt x="10497563" y="350520"/>
                  </a:lnTo>
                  <a:lnTo>
                    <a:pt x="10548653" y="350520"/>
                  </a:lnTo>
                  <a:lnTo>
                    <a:pt x="10497563" y="280670"/>
                  </a:lnTo>
                  <a:close/>
                </a:path>
                <a:path w="10821670" h="558800">
                  <a:moveTo>
                    <a:pt x="10821072" y="303530"/>
                  </a:moveTo>
                  <a:lnTo>
                    <a:pt x="10667553" y="513080"/>
                  </a:lnTo>
                  <a:lnTo>
                    <a:pt x="10717836" y="513080"/>
                  </a:lnTo>
                  <a:lnTo>
                    <a:pt x="10821072" y="373380"/>
                  </a:lnTo>
                  <a:lnTo>
                    <a:pt x="10821072" y="303530"/>
                  </a:lnTo>
                  <a:close/>
                </a:path>
                <a:path w="10821670" h="558800">
                  <a:moveTo>
                    <a:pt x="0" y="195580"/>
                  </a:moveTo>
                  <a:lnTo>
                    <a:pt x="0" y="265430"/>
                  </a:lnTo>
                  <a:lnTo>
                    <a:pt x="129550" y="440690"/>
                  </a:lnTo>
                  <a:lnTo>
                    <a:pt x="179983" y="372110"/>
                  </a:lnTo>
                  <a:lnTo>
                    <a:pt x="129550" y="372110"/>
                  </a:lnTo>
                  <a:lnTo>
                    <a:pt x="0" y="195580"/>
                  </a:lnTo>
                  <a:close/>
                </a:path>
                <a:path w="10821670" h="558800">
                  <a:moveTo>
                    <a:pt x="349959" y="209550"/>
                  </a:moveTo>
                  <a:lnTo>
                    <a:pt x="299527" y="209550"/>
                  </a:lnTo>
                  <a:lnTo>
                    <a:pt x="469504" y="440690"/>
                  </a:lnTo>
                  <a:lnTo>
                    <a:pt x="519936" y="372110"/>
                  </a:lnTo>
                  <a:lnTo>
                    <a:pt x="469504" y="372110"/>
                  </a:lnTo>
                  <a:lnTo>
                    <a:pt x="349959" y="209550"/>
                  </a:lnTo>
                  <a:close/>
                </a:path>
                <a:path w="10821670" h="558800">
                  <a:moveTo>
                    <a:pt x="689909" y="209550"/>
                  </a:moveTo>
                  <a:lnTo>
                    <a:pt x="639480" y="209550"/>
                  </a:lnTo>
                  <a:lnTo>
                    <a:pt x="809444" y="440690"/>
                  </a:lnTo>
                  <a:lnTo>
                    <a:pt x="859877" y="372110"/>
                  </a:lnTo>
                  <a:lnTo>
                    <a:pt x="809444" y="372110"/>
                  </a:lnTo>
                  <a:lnTo>
                    <a:pt x="689909" y="209550"/>
                  </a:lnTo>
                  <a:close/>
                </a:path>
                <a:path w="10821670" h="558800">
                  <a:moveTo>
                    <a:pt x="1029850" y="209550"/>
                  </a:moveTo>
                  <a:lnTo>
                    <a:pt x="979421" y="209550"/>
                  </a:lnTo>
                  <a:lnTo>
                    <a:pt x="1149385" y="440690"/>
                  </a:lnTo>
                  <a:lnTo>
                    <a:pt x="1199818" y="372110"/>
                  </a:lnTo>
                  <a:lnTo>
                    <a:pt x="1149385" y="372110"/>
                  </a:lnTo>
                  <a:lnTo>
                    <a:pt x="1029850" y="209550"/>
                  </a:lnTo>
                  <a:close/>
                </a:path>
                <a:path w="10821670" h="558800">
                  <a:moveTo>
                    <a:pt x="1369791" y="209550"/>
                  </a:moveTo>
                  <a:lnTo>
                    <a:pt x="1319362" y="209550"/>
                  </a:lnTo>
                  <a:lnTo>
                    <a:pt x="1489326" y="440690"/>
                  </a:lnTo>
                  <a:lnTo>
                    <a:pt x="1539755" y="372110"/>
                  </a:lnTo>
                  <a:lnTo>
                    <a:pt x="1489326" y="372110"/>
                  </a:lnTo>
                  <a:lnTo>
                    <a:pt x="1369791" y="209550"/>
                  </a:lnTo>
                  <a:close/>
                </a:path>
                <a:path w="10821670" h="558800">
                  <a:moveTo>
                    <a:pt x="1709719" y="209550"/>
                  </a:moveTo>
                  <a:lnTo>
                    <a:pt x="1659290" y="209550"/>
                  </a:lnTo>
                  <a:lnTo>
                    <a:pt x="1829254" y="440690"/>
                  </a:lnTo>
                  <a:lnTo>
                    <a:pt x="1879676" y="372110"/>
                  </a:lnTo>
                  <a:lnTo>
                    <a:pt x="1829254" y="372110"/>
                  </a:lnTo>
                  <a:lnTo>
                    <a:pt x="1709719" y="209550"/>
                  </a:lnTo>
                  <a:close/>
                </a:path>
                <a:path w="10821670" h="558800">
                  <a:moveTo>
                    <a:pt x="2049618" y="209550"/>
                  </a:moveTo>
                  <a:lnTo>
                    <a:pt x="1999193" y="209550"/>
                  </a:lnTo>
                  <a:lnTo>
                    <a:pt x="2169145" y="440690"/>
                  </a:lnTo>
                  <a:lnTo>
                    <a:pt x="2219573" y="372110"/>
                  </a:lnTo>
                  <a:lnTo>
                    <a:pt x="2169145" y="372110"/>
                  </a:lnTo>
                  <a:lnTo>
                    <a:pt x="2049618" y="209550"/>
                  </a:lnTo>
                  <a:close/>
                </a:path>
                <a:path w="10821670" h="558800">
                  <a:moveTo>
                    <a:pt x="2389538" y="209550"/>
                  </a:moveTo>
                  <a:lnTo>
                    <a:pt x="2339109" y="209550"/>
                  </a:lnTo>
                  <a:lnTo>
                    <a:pt x="2509073" y="440690"/>
                  </a:lnTo>
                  <a:lnTo>
                    <a:pt x="2559502" y="372110"/>
                  </a:lnTo>
                  <a:lnTo>
                    <a:pt x="2509073" y="372110"/>
                  </a:lnTo>
                  <a:lnTo>
                    <a:pt x="2389538" y="209550"/>
                  </a:lnTo>
                  <a:close/>
                </a:path>
                <a:path w="10821670" h="558800">
                  <a:moveTo>
                    <a:pt x="2729470" y="209550"/>
                  </a:moveTo>
                  <a:lnTo>
                    <a:pt x="2679037" y="209550"/>
                  </a:lnTo>
                  <a:lnTo>
                    <a:pt x="2849014" y="440690"/>
                  </a:lnTo>
                  <a:lnTo>
                    <a:pt x="2899443" y="372110"/>
                  </a:lnTo>
                  <a:lnTo>
                    <a:pt x="2849014" y="372110"/>
                  </a:lnTo>
                  <a:lnTo>
                    <a:pt x="2729470" y="209550"/>
                  </a:lnTo>
                  <a:close/>
                </a:path>
                <a:path w="10821670" h="558800">
                  <a:moveTo>
                    <a:pt x="3069410" y="209550"/>
                  </a:moveTo>
                  <a:lnTo>
                    <a:pt x="3018978" y="209550"/>
                  </a:lnTo>
                  <a:lnTo>
                    <a:pt x="3188955" y="440690"/>
                  </a:lnTo>
                  <a:lnTo>
                    <a:pt x="3239383" y="372110"/>
                  </a:lnTo>
                  <a:lnTo>
                    <a:pt x="3188955" y="372110"/>
                  </a:lnTo>
                  <a:lnTo>
                    <a:pt x="3069410" y="209550"/>
                  </a:lnTo>
                  <a:close/>
                </a:path>
                <a:path w="10821670" h="558800">
                  <a:moveTo>
                    <a:pt x="3409351" y="209550"/>
                  </a:moveTo>
                  <a:lnTo>
                    <a:pt x="3358919" y="209550"/>
                  </a:lnTo>
                  <a:lnTo>
                    <a:pt x="3528895" y="440690"/>
                  </a:lnTo>
                  <a:lnTo>
                    <a:pt x="3579328" y="372110"/>
                  </a:lnTo>
                  <a:lnTo>
                    <a:pt x="3528895" y="372110"/>
                  </a:lnTo>
                  <a:lnTo>
                    <a:pt x="3409351" y="209550"/>
                  </a:lnTo>
                  <a:close/>
                </a:path>
                <a:path w="10821670" h="558800">
                  <a:moveTo>
                    <a:pt x="3749305" y="209550"/>
                  </a:moveTo>
                  <a:lnTo>
                    <a:pt x="3698872" y="209550"/>
                  </a:lnTo>
                  <a:lnTo>
                    <a:pt x="3868849" y="440690"/>
                  </a:lnTo>
                  <a:lnTo>
                    <a:pt x="3919282" y="372110"/>
                  </a:lnTo>
                  <a:lnTo>
                    <a:pt x="3868849" y="372110"/>
                  </a:lnTo>
                  <a:lnTo>
                    <a:pt x="3749305" y="209550"/>
                  </a:lnTo>
                  <a:close/>
                </a:path>
                <a:path w="10821670" h="558800">
                  <a:moveTo>
                    <a:pt x="4089255" y="209550"/>
                  </a:moveTo>
                  <a:lnTo>
                    <a:pt x="4038826" y="209550"/>
                  </a:lnTo>
                  <a:lnTo>
                    <a:pt x="4208790" y="440690"/>
                  </a:lnTo>
                  <a:lnTo>
                    <a:pt x="4259223" y="372110"/>
                  </a:lnTo>
                  <a:lnTo>
                    <a:pt x="4208790" y="372110"/>
                  </a:lnTo>
                  <a:lnTo>
                    <a:pt x="4089255" y="209550"/>
                  </a:lnTo>
                  <a:close/>
                </a:path>
                <a:path w="10821670" h="558800">
                  <a:moveTo>
                    <a:pt x="4429196" y="209550"/>
                  </a:moveTo>
                  <a:lnTo>
                    <a:pt x="4378767" y="209550"/>
                  </a:lnTo>
                  <a:lnTo>
                    <a:pt x="4548731" y="440690"/>
                  </a:lnTo>
                  <a:lnTo>
                    <a:pt x="4599164" y="372110"/>
                  </a:lnTo>
                  <a:lnTo>
                    <a:pt x="4548731" y="372110"/>
                  </a:lnTo>
                  <a:lnTo>
                    <a:pt x="4429196" y="209550"/>
                  </a:lnTo>
                  <a:close/>
                </a:path>
                <a:path w="10821670" h="558800">
                  <a:moveTo>
                    <a:pt x="4769137" y="209550"/>
                  </a:moveTo>
                  <a:lnTo>
                    <a:pt x="4718708" y="209550"/>
                  </a:lnTo>
                  <a:lnTo>
                    <a:pt x="4888672" y="440690"/>
                  </a:lnTo>
                  <a:lnTo>
                    <a:pt x="4939101" y="372110"/>
                  </a:lnTo>
                  <a:lnTo>
                    <a:pt x="4888672" y="372110"/>
                  </a:lnTo>
                  <a:lnTo>
                    <a:pt x="4769137" y="209550"/>
                  </a:lnTo>
                  <a:close/>
                </a:path>
                <a:path w="10821670" h="558800">
                  <a:moveTo>
                    <a:pt x="5109065" y="209550"/>
                  </a:moveTo>
                  <a:lnTo>
                    <a:pt x="5058636" y="209550"/>
                  </a:lnTo>
                  <a:lnTo>
                    <a:pt x="5228600" y="440690"/>
                  </a:lnTo>
                  <a:lnTo>
                    <a:pt x="5279025" y="372110"/>
                  </a:lnTo>
                  <a:lnTo>
                    <a:pt x="5228600" y="372110"/>
                  </a:lnTo>
                  <a:lnTo>
                    <a:pt x="5109065" y="209550"/>
                  </a:lnTo>
                  <a:close/>
                </a:path>
                <a:path w="10821670" h="558800">
                  <a:moveTo>
                    <a:pt x="5448976" y="209550"/>
                  </a:moveTo>
                  <a:lnTo>
                    <a:pt x="5398551" y="209550"/>
                  </a:lnTo>
                  <a:lnTo>
                    <a:pt x="5568503" y="440690"/>
                  </a:lnTo>
                  <a:lnTo>
                    <a:pt x="5618928" y="372110"/>
                  </a:lnTo>
                  <a:lnTo>
                    <a:pt x="5568503" y="372110"/>
                  </a:lnTo>
                  <a:lnTo>
                    <a:pt x="5448976" y="209550"/>
                  </a:lnTo>
                  <a:close/>
                </a:path>
                <a:path w="10821670" h="558800">
                  <a:moveTo>
                    <a:pt x="5788883" y="209550"/>
                  </a:moveTo>
                  <a:lnTo>
                    <a:pt x="5738454" y="209550"/>
                  </a:lnTo>
                  <a:lnTo>
                    <a:pt x="5908418" y="440690"/>
                  </a:lnTo>
                  <a:lnTo>
                    <a:pt x="5958847" y="372110"/>
                  </a:lnTo>
                  <a:lnTo>
                    <a:pt x="5908418" y="372110"/>
                  </a:lnTo>
                  <a:lnTo>
                    <a:pt x="5788883" y="209550"/>
                  </a:lnTo>
                  <a:close/>
                </a:path>
                <a:path w="10821670" h="558800">
                  <a:moveTo>
                    <a:pt x="6128815" y="209550"/>
                  </a:moveTo>
                  <a:lnTo>
                    <a:pt x="6078382" y="209550"/>
                  </a:lnTo>
                  <a:lnTo>
                    <a:pt x="6248359" y="440690"/>
                  </a:lnTo>
                  <a:lnTo>
                    <a:pt x="6298788" y="372110"/>
                  </a:lnTo>
                  <a:lnTo>
                    <a:pt x="6248359" y="372110"/>
                  </a:lnTo>
                  <a:lnTo>
                    <a:pt x="6128815" y="209550"/>
                  </a:lnTo>
                  <a:close/>
                </a:path>
                <a:path w="10821670" h="558800">
                  <a:moveTo>
                    <a:pt x="6468756" y="209550"/>
                  </a:moveTo>
                  <a:lnTo>
                    <a:pt x="6418323" y="209550"/>
                  </a:lnTo>
                  <a:lnTo>
                    <a:pt x="6588300" y="440690"/>
                  </a:lnTo>
                  <a:lnTo>
                    <a:pt x="6638729" y="372110"/>
                  </a:lnTo>
                  <a:lnTo>
                    <a:pt x="6588300" y="372110"/>
                  </a:lnTo>
                  <a:lnTo>
                    <a:pt x="6468756" y="209550"/>
                  </a:lnTo>
                  <a:close/>
                </a:path>
                <a:path w="10821670" h="558800">
                  <a:moveTo>
                    <a:pt x="6808697" y="209550"/>
                  </a:moveTo>
                  <a:lnTo>
                    <a:pt x="6758264" y="209550"/>
                  </a:lnTo>
                  <a:lnTo>
                    <a:pt x="6928241" y="440690"/>
                  </a:lnTo>
                  <a:lnTo>
                    <a:pt x="6978674" y="372110"/>
                  </a:lnTo>
                  <a:lnTo>
                    <a:pt x="6928241" y="372110"/>
                  </a:lnTo>
                  <a:lnTo>
                    <a:pt x="6808697" y="209550"/>
                  </a:lnTo>
                  <a:close/>
                </a:path>
                <a:path w="10821670" h="558800">
                  <a:moveTo>
                    <a:pt x="7148650" y="209550"/>
                  </a:moveTo>
                  <a:lnTo>
                    <a:pt x="7098218" y="209550"/>
                  </a:lnTo>
                  <a:lnTo>
                    <a:pt x="7268195" y="440690"/>
                  </a:lnTo>
                  <a:lnTo>
                    <a:pt x="7318631" y="372110"/>
                  </a:lnTo>
                  <a:lnTo>
                    <a:pt x="7268195" y="372110"/>
                  </a:lnTo>
                  <a:lnTo>
                    <a:pt x="7148650" y="209550"/>
                  </a:lnTo>
                  <a:close/>
                </a:path>
                <a:path w="10821670" h="558800">
                  <a:moveTo>
                    <a:pt x="7488609" y="209550"/>
                  </a:moveTo>
                  <a:lnTo>
                    <a:pt x="7438184" y="209550"/>
                  </a:lnTo>
                  <a:lnTo>
                    <a:pt x="7608135" y="440690"/>
                  </a:lnTo>
                  <a:lnTo>
                    <a:pt x="7658572" y="372110"/>
                  </a:lnTo>
                  <a:lnTo>
                    <a:pt x="7608135" y="372110"/>
                  </a:lnTo>
                  <a:lnTo>
                    <a:pt x="7488609" y="209550"/>
                  </a:lnTo>
                  <a:close/>
                </a:path>
                <a:path w="10821670" h="558800">
                  <a:moveTo>
                    <a:pt x="7828550" y="209550"/>
                  </a:moveTo>
                  <a:lnTo>
                    <a:pt x="7778125" y="209550"/>
                  </a:lnTo>
                  <a:lnTo>
                    <a:pt x="7948076" y="440690"/>
                  </a:lnTo>
                  <a:lnTo>
                    <a:pt x="7998513" y="372110"/>
                  </a:lnTo>
                  <a:lnTo>
                    <a:pt x="7948076" y="372110"/>
                  </a:lnTo>
                  <a:lnTo>
                    <a:pt x="7828550" y="209550"/>
                  </a:lnTo>
                  <a:close/>
                </a:path>
                <a:path w="10821670" h="558800">
                  <a:moveTo>
                    <a:pt x="8168495" y="209550"/>
                  </a:moveTo>
                  <a:lnTo>
                    <a:pt x="8118066" y="209550"/>
                  </a:lnTo>
                  <a:lnTo>
                    <a:pt x="8288030" y="440690"/>
                  </a:lnTo>
                  <a:lnTo>
                    <a:pt x="8338455" y="372110"/>
                  </a:lnTo>
                  <a:lnTo>
                    <a:pt x="8288030" y="372110"/>
                  </a:lnTo>
                  <a:lnTo>
                    <a:pt x="8168495" y="209550"/>
                  </a:lnTo>
                  <a:close/>
                </a:path>
                <a:path w="10821670" h="558800">
                  <a:moveTo>
                    <a:pt x="8508410" y="209550"/>
                  </a:moveTo>
                  <a:lnTo>
                    <a:pt x="8457981" y="209550"/>
                  </a:lnTo>
                  <a:lnTo>
                    <a:pt x="8627945" y="440690"/>
                  </a:lnTo>
                  <a:lnTo>
                    <a:pt x="8678371" y="372110"/>
                  </a:lnTo>
                  <a:lnTo>
                    <a:pt x="8627945" y="372110"/>
                  </a:lnTo>
                  <a:lnTo>
                    <a:pt x="8508410" y="209550"/>
                  </a:lnTo>
                  <a:close/>
                </a:path>
                <a:path w="10821670" h="558800">
                  <a:moveTo>
                    <a:pt x="8848322" y="209550"/>
                  </a:moveTo>
                  <a:lnTo>
                    <a:pt x="8797897" y="209550"/>
                  </a:lnTo>
                  <a:lnTo>
                    <a:pt x="8967848" y="440690"/>
                  </a:lnTo>
                  <a:lnTo>
                    <a:pt x="9018273" y="372110"/>
                  </a:lnTo>
                  <a:lnTo>
                    <a:pt x="8967848" y="372110"/>
                  </a:lnTo>
                  <a:lnTo>
                    <a:pt x="8848322" y="209550"/>
                  </a:lnTo>
                  <a:close/>
                </a:path>
                <a:path w="10821670" h="558800">
                  <a:moveTo>
                    <a:pt x="9188229" y="209550"/>
                  </a:moveTo>
                  <a:lnTo>
                    <a:pt x="9137800" y="209550"/>
                  </a:lnTo>
                  <a:lnTo>
                    <a:pt x="9307764" y="440690"/>
                  </a:lnTo>
                  <a:lnTo>
                    <a:pt x="9358193" y="372110"/>
                  </a:lnTo>
                  <a:lnTo>
                    <a:pt x="9307764" y="372110"/>
                  </a:lnTo>
                  <a:lnTo>
                    <a:pt x="9188229" y="209550"/>
                  </a:lnTo>
                  <a:close/>
                </a:path>
                <a:path w="10821670" h="558800">
                  <a:moveTo>
                    <a:pt x="9528161" y="209550"/>
                  </a:moveTo>
                  <a:lnTo>
                    <a:pt x="9477728" y="209550"/>
                  </a:lnTo>
                  <a:lnTo>
                    <a:pt x="9647705" y="440690"/>
                  </a:lnTo>
                  <a:lnTo>
                    <a:pt x="9698134" y="372110"/>
                  </a:lnTo>
                  <a:lnTo>
                    <a:pt x="9647705" y="372110"/>
                  </a:lnTo>
                  <a:lnTo>
                    <a:pt x="9528161" y="209550"/>
                  </a:lnTo>
                  <a:close/>
                </a:path>
                <a:path w="10821670" h="558800">
                  <a:moveTo>
                    <a:pt x="9868101" y="209550"/>
                  </a:moveTo>
                  <a:lnTo>
                    <a:pt x="9817669" y="209550"/>
                  </a:lnTo>
                  <a:lnTo>
                    <a:pt x="9987646" y="440690"/>
                  </a:lnTo>
                  <a:lnTo>
                    <a:pt x="10038074" y="372110"/>
                  </a:lnTo>
                  <a:lnTo>
                    <a:pt x="9987646" y="372110"/>
                  </a:lnTo>
                  <a:lnTo>
                    <a:pt x="9868101" y="209550"/>
                  </a:lnTo>
                  <a:close/>
                </a:path>
                <a:path w="10821670" h="558800">
                  <a:moveTo>
                    <a:pt x="10208042" y="209550"/>
                  </a:moveTo>
                  <a:lnTo>
                    <a:pt x="10157610" y="209550"/>
                  </a:lnTo>
                  <a:lnTo>
                    <a:pt x="10327586" y="440690"/>
                  </a:lnTo>
                  <a:lnTo>
                    <a:pt x="10378019" y="372110"/>
                  </a:lnTo>
                  <a:lnTo>
                    <a:pt x="10327586" y="372110"/>
                  </a:lnTo>
                  <a:lnTo>
                    <a:pt x="10208042" y="209550"/>
                  </a:lnTo>
                  <a:close/>
                </a:path>
                <a:path w="10821670" h="558800">
                  <a:moveTo>
                    <a:pt x="10548000" y="209550"/>
                  </a:moveTo>
                  <a:lnTo>
                    <a:pt x="10497563" y="209550"/>
                  </a:lnTo>
                  <a:lnTo>
                    <a:pt x="10667553" y="440690"/>
                  </a:lnTo>
                  <a:lnTo>
                    <a:pt x="10718102" y="372110"/>
                  </a:lnTo>
                  <a:lnTo>
                    <a:pt x="10667553" y="372110"/>
                  </a:lnTo>
                  <a:lnTo>
                    <a:pt x="10548000" y="209550"/>
                  </a:lnTo>
                  <a:close/>
                </a:path>
                <a:path w="10821670" h="558800">
                  <a:moveTo>
                    <a:pt x="299527" y="140970"/>
                  </a:moveTo>
                  <a:lnTo>
                    <a:pt x="129550" y="372110"/>
                  </a:lnTo>
                  <a:lnTo>
                    <a:pt x="179983" y="372110"/>
                  </a:lnTo>
                  <a:lnTo>
                    <a:pt x="299527" y="209550"/>
                  </a:lnTo>
                  <a:lnTo>
                    <a:pt x="349959" y="209550"/>
                  </a:lnTo>
                  <a:lnTo>
                    <a:pt x="299527" y="140970"/>
                  </a:lnTo>
                  <a:close/>
                </a:path>
                <a:path w="10821670" h="558800">
                  <a:moveTo>
                    <a:pt x="639480" y="140970"/>
                  </a:moveTo>
                  <a:lnTo>
                    <a:pt x="469504" y="372110"/>
                  </a:lnTo>
                  <a:lnTo>
                    <a:pt x="519936" y="372110"/>
                  </a:lnTo>
                  <a:lnTo>
                    <a:pt x="639480" y="209550"/>
                  </a:lnTo>
                  <a:lnTo>
                    <a:pt x="689909" y="209550"/>
                  </a:lnTo>
                  <a:lnTo>
                    <a:pt x="639480" y="140970"/>
                  </a:lnTo>
                  <a:close/>
                </a:path>
                <a:path w="10821670" h="558800">
                  <a:moveTo>
                    <a:pt x="979421" y="140970"/>
                  </a:moveTo>
                  <a:lnTo>
                    <a:pt x="809444" y="372110"/>
                  </a:lnTo>
                  <a:lnTo>
                    <a:pt x="859877" y="372110"/>
                  </a:lnTo>
                  <a:lnTo>
                    <a:pt x="979421" y="209550"/>
                  </a:lnTo>
                  <a:lnTo>
                    <a:pt x="1029850" y="209550"/>
                  </a:lnTo>
                  <a:lnTo>
                    <a:pt x="979421" y="140970"/>
                  </a:lnTo>
                  <a:close/>
                </a:path>
                <a:path w="10821670" h="558800">
                  <a:moveTo>
                    <a:pt x="1319362" y="140970"/>
                  </a:moveTo>
                  <a:lnTo>
                    <a:pt x="1149385" y="372110"/>
                  </a:lnTo>
                  <a:lnTo>
                    <a:pt x="1199818" y="372110"/>
                  </a:lnTo>
                  <a:lnTo>
                    <a:pt x="1319362" y="209550"/>
                  </a:lnTo>
                  <a:lnTo>
                    <a:pt x="1369791" y="209550"/>
                  </a:lnTo>
                  <a:lnTo>
                    <a:pt x="1319362" y="140970"/>
                  </a:lnTo>
                  <a:close/>
                </a:path>
                <a:path w="10821670" h="558800">
                  <a:moveTo>
                    <a:pt x="1659290" y="140970"/>
                  </a:moveTo>
                  <a:lnTo>
                    <a:pt x="1489326" y="372110"/>
                  </a:lnTo>
                  <a:lnTo>
                    <a:pt x="1539755" y="372110"/>
                  </a:lnTo>
                  <a:lnTo>
                    <a:pt x="1659290" y="209550"/>
                  </a:lnTo>
                  <a:lnTo>
                    <a:pt x="1709719" y="209550"/>
                  </a:lnTo>
                  <a:lnTo>
                    <a:pt x="1659290" y="140970"/>
                  </a:lnTo>
                  <a:close/>
                </a:path>
                <a:path w="10821670" h="558800">
                  <a:moveTo>
                    <a:pt x="1999193" y="140970"/>
                  </a:moveTo>
                  <a:lnTo>
                    <a:pt x="1829254" y="372110"/>
                  </a:lnTo>
                  <a:lnTo>
                    <a:pt x="1879676" y="372110"/>
                  </a:lnTo>
                  <a:lnTo>
                    <a:pt x="1999193" y="209550"/>
                  </a:lnTo>
                  <a:lnTo>
                    <a:pt x="2049618" y="209550"/>
                  </a:lnTo>
                  <a:lnTo>
                    <a:pt x="1999193" y="140970"/>
                  </a:lnTo>
                  <a:close/>
                </a:path>
                <a:path w="10821670" h="558800">
                  <a:moveTo>
                    <a:pt x="2339109" y="140970"/>
                  </a:moveTo>
                  <a:lnTo>
                    <a:pt x="2169145" y="372110"/>
                  </a:lnTo>
                  <a:lnTo>
                    <a:pt x="2219573" y="372110"/>
                  </a:lnTo>
                  <a:lnTo>
                    <a:pt x="2339109" y="209550"/>
                  </a:lnTo>
                  <a:lnTo>
                    <a:pt x="2389538" y="209550"/>
                  </a:lnTo>
                  <a:lnTo>
                    <a:pt x="2339109" y="140970"/>
                  </a:lnTo>
                  <a:close/>
                </a:path>
                <a:path w="10821670" h="558800">
                  <a:moveTo>
                    <a:pt x="2679037" y="140970"/>
                  </a:moveTo>
                  <a:lnTo>
                    <a:pt x="2509073" y="372110"/>
                  </a:lnTo>
                  <a:lnTo>
                    <a:pt x="2559502" y="372110"/>
                  </a:lnTo>
                  <a:lnTo>
                    <a:pt x="2679037" y="209550"/>
                  </a:lnTo>
                  <a:lnTo>
                    <a:pt x="2729470" y="209550"/>
                  </a:lnTo>
                  <a:lnTo>
                    <a:pt x="2679037" y="140970"/>
                  </a:lnTo>
                  <a:close/>
                </a:path>
                <a:path w="10821670" h="558800">
                  <a:moveTo>
                    <a:pt x="3018978" y="140970"/>
                  </a:moveTo>
                  <a:lnTo>
                    <a:pt x="2849014" y="372110"/>
                  </a:lnTo>
                  <a:lnTo>
                    <a:pt x="2899443" y="372110"/>
                  </a:lnTo>
                  <a:lnTo>
                    <a:pt x="3018978" y="209550"/>
                  </a:lnTo>
                  <a:lnTo>
                    <a:pt x="3069410" y="209550"/>
                  </a:lnTo>
                  <a:lnTo>
                    <a:pt x="3018978" y="140970"/>
                  </a:lnTo>
                  <a:close/>
                </a:path>
                <a:path w="10821670" h="558800">
                  <a:moveTo>
                    <a:pt x="3358919" y="140970"/>
                  </a:moveTo>
                  <a:lnTo>
                    <a:pt x="3188955" y="372110"/>
                  </a:lnTo>
                  <a:lnTo>
                    <a:pt x="3239383" y="372110"/>
                  </a:lnTo>
                  <a:lnTo>
                    <a:pt x="3358919" y="209550"/>
                  </a:lnTo>
                  <a:lnTo>
                    <a:pt x="3409351" y="209550"/>
                  </a:lnTo>
                  <a:lnTo>
                    <a:pt x="3358919" y="140970"/>
                  </a:lnTo>
                  <a:close/>
                </a:path>
                <a:path w="10821670" h="558800">
                  <a:moveTo>
                    <a:pt x="3698872" y="140970"/>
                  </a:moveTo>
                  <a:lnTo>
                    <a:pt x="3528895" y="372110"/>
                  </a:lnTo>
                  <a:lnTo>
                    <a:pt x="3579328" y="372110"/>
                  </a:lnTo>
                  <a:lnTo>
                    <a:pt x="3698872" y="209550"/>
                  </a:lnTo>
                  <a:lnTo>
                    <a:pt x="3749305" y="209550"/>
                  </a:lnTo>
                  <a:lnTo>
                    <a:pt x="3698872" y="140970"/>
                  </a:lnTo>
                  <a:close/>
                </a:path>
                <a:path w="10821670" h="558800">
                  <a:moveTo>
                    <a:pt x="4038826" y="140970"/>
                  </a:moveTo>
                  <a:lnTo>
                    <a:pt x="3868849" y="372110"/>
                  </a:lnTo>
                  <a:lnTo>
                    <a:pt x="3919282" y="372110"/>
                  </a:lnTo>
                  <a:lnTo>
                    <a:pt x="4038826" y="209550"/>
                  </a:lnTo>
                  <a:lnTo>
                    <a:pt x="4089255" y="209550"/>
                  </a:lnTo>
                  <a:lnTo>
                    <a:pt x="4038826" y="140970"/>
                  </a:lnTo>
                  <a:close/>
                </a:path>
                <a:path w="10821670" h="558800">
                  <a:moveTo>
                    <a:pt x="4378767" y="140970"/>
                  </a:moveTo>
                  <a:lnTo>
                    <a:pt x="4208790" y="372110"/>
                  </a:lnTo>
                  <a:lnTo>
                    <a:pt x="4259223" y="372110"/>
                  </a:lnTo>
                  <a:lnTo>
                    <a:pt x="4378767" y="209550"/>
                  </a:lnTo>
                  <a:lnTo>
                    <a:pt x="4429196" y="209550"/>
                  </a:lnTo>
                  <a:lnTo>
                    <a:pt x="4378767" y="140970"/>
                  </a:lnTo>
                  <a:close/>
                </a:path>
                <a:path w="10821670" h="558800">
                  <a:moveTo>
                    <a:pt x="4718708" y="140970"/>
                  </a:moveTo>
                  <a:lnTo>
                    <a:pt x="4548731" y="372110"/>
                  </a:lnTo>
                  <a:lnTo>
                    <a:pt x="4599164" y="372110"/>
                  </a:lnTo>
                  <a:lnTo>
                    <a:pt x="4718708" y="209550"/>
                  </a:lnTo>
                  <a:lnTo>
                    <a:pt x="4769137" y="209550"/>
                  </a:lnTo>
                  <a:lnTo>
                    <a:pt x="4718708" y="140970"/>
                  </a:lnTo>
                  <a:close/>
                </a:path>
                <a:path w="10821670" h="558800">
                  <a:moveTo>
                    <a:pt x="5058636" y="140970"/>
                  </a:moveTo>
                  <a:lnTo>
                    <a:pt x="4888672" y="372110"/>
                  </a:lnTo>
                  <a:lnTo>
                    <a:pt x="4939101" y="372110"/>
                  </a:lnTo>
                  <a:lnTo>
                    <a:pt x="5058636" y="209550"/>
                  </a:lnTo>
                  <a:lnTo>
                    <a:pt x="5109065" y="209550"/>
                  </a:lnTo>
                  <a:lnTo>
                    <a:pt x="5058636" y="140970"/>
                  </a:lnTo>
                  <a:close/>
                </a:path>
                <a:path w="10821670" h="558800">
                  <a:moveTo>
                    <a:pt x="5398551" y="140970"/>
                  </a:moveTo>
                  <a:lnTo>
                    <a:pt x="5228600" y="372110"/>
                  </a:lnTo>
                  <a:lnTo>
                    <a:pt x="5279025" y="372110"/>
                  </a:lnTo>
                  <a:lnTo>
                    <a:pt x="5398551" y="209550"/>
                  </a:lnTo>
                  <a:lnTo>
                    <a:pt x="5448976" y="209550"/>
                  </a:lnTo>
                  <a:lnTo>
                    <a:pt x="5398551" y="140970"/>
                  </a:lnTo>
                  <a:close/>
                </a:path>
                <a:path w="10821670" h="558800">
                  <a:moveTo>
                    <a:pt x="5738454" y="140970"/>
                  </a:moveTo>
                  <a:lnTo>
                    <a:pt x="5568503" y="372110"/>
                  </a:lnTo>
                  <a:lnTo>
                    <a:pt x="5618928" y="372110"/>
                  </a:lnTo>
                  <a:lnTo>
                    <a:pt x="5738454" y="209550"/>
                  </a:lnTo>
                  <a:lnTo>
                    <a:pt x="5788883" y="209550"/>
                  </a:lnTo>
                  <a:lnTo>
                    <a:pt x="5738454" y="140970"/>
                  </a:lnTo>
                  <a:close/>
                </a:path>
                <a:path w="10821670" h="558800">
                  <a:moveTo>
                    <a:pt x="6078382" y="140970"/>
                  </a:moveTo>
                  <a:lnTo>
                    <a:pt x="5908418" y="372110"/>
                  </a:lnTo>
                  <a:lnTo>
                    <a:pt x="5958847" y="372110"/>
                  </a:lnTo>
                  <a:lnTo>
                    <a:pt x="6078382" y="209550"/>
                  </a:lnTo>
                  <a:lnTo>
                    <a:pt x="6128815" y="209550"/>
                  </a:lnTo>
                  <a:lnTo>
                    <a:pt x="6078382" y="140970"/>
                  </a:lnTo>
                  <a:close/>
                </a:path>
                <a:path w="10821670" h="558800">
                  <a:moveTo>
                    <a:pt x="6418323" y="140970"/>
                  </a:moveTo>
                  <a:lnTo>
                    <a:pt x="6248359" y="372110"/>
                  </a:lnTo>
                  <a:lnTo>
                    <a:pt x="6298788" y="372110"/>
                  </a:lnTo>
                  <a:lnTo>
                    <a:pt x="6418323" y="209550"/>
                  </a:lnTo>
                  <a:lnTo>
                    <a:pt x="6468756" y="209550"/>
                  </a:lnTo>
                  <a:lnTo>
                    <a:pt x="6418323" y="140970"/>
                  </a:lnTo>
                  <a:close/>
                </a:path>
                <a:path w="10821670" h="558800">
                  <a:moveTo>
                    <a:pt x="6758264" y="140970"/>
                  </a:moveTo>
                  <a:lnTo>
                    <a:pt x="6588300" y="372110"/>
                  </a:lnTo>
                  <a:lnTo>
                    <a:pt x="6638729" y="372110"/>
                  </a:lnTo>
                  <a:lnTo>
                    <a:pt x="6758264" y="209550"/>
                  </a:lnTo>
                  <a:lnTo>
                    <a:pt x="6808697" y="209550"/>
                  </a:lnTo>
                  <a:lnTo>
                    <a:pt x="6758264" y="140970"/>
                  </a:lnTo>
                  <a:close/>
                </a:path>
                <a:path w="10821670" h="558800">
                  <a:moveTo>
                    <a:pt x="7098218" y="140970"/>
                  </a:moveTo>
                  <a:lnTo>
                    <a:pt x="6928241" y="372110"/>
                  </a:lnTo>
                  <a:lnTo>
                    <a:pt x="6978674" y="372110"/>
                  </a:lnTo>
                  <a:lnTo>
                    <a:pt x="7098218" y="209550"/>
                  </a:lnTo>
                  <a:lnTo>
                    <a:pt x="7148650" y="209550"/>
                  </a:lnTo>
                  <a:lnTo>
                    <a:pt x="7098218" y="140970"/>
                  </a:lnTo>
                  <a:close/>
                </a:path>
                <a:path w="10821670" h="558800">
                  <a:moveTo>
                    <a:pt x="7438184" y="140970"/>
                  </a:moveTo>
                  <a:lnTo>
                    <a:pt x="7268195" y="372110"/>
                  </a:lnTo>
                  <a:lnTo>
                    <a:pt x="7318631" y="372110"/>
                  </a:lnTo>
                  <a:lnTo>
                    <a:pt x="7438184" y="209550"/>
                  </a:lnTo>
                  <a:lnTo>
                    <a:pt x="7488609" y="209550"/>
                  </a:lnTo>
                  <a:lnTo>
                    <a:pt x="7438184" y="140970"/>
                  </a:lnTo>
                  <a:close/>
                </a:path>
                <a:path w="10821670" h="558800">
                  <a:moveTo>
                    <a:pt x="7778125" y="140970"/>
                  </a:moveTo>
                  <a:lnTo>
                    <a:pt x="7608135" y="372110"/>
                  </a:lnTo>
                  <a:lnTo>
                    <a:pt x="7658572" y="372110"/>
                  </a:lnTo>
                  <a:lnTo>
                    <a:pt x="7778125" y="209550"/>
                  </a:lnTo>
                  <a:lnTo>
                    <a:pt x="7828550" y="209550"/>
                  </a:lnTo>
                  <a:lnTo>
                    <a:pt x="7778125" y="140970"/>
                  </a:lnTo>
                  <a:close/>
                </a:path>
                <a:path w="10821670" h="558800">
                  <a:moveTo>
                    <a:pt x="8118066" y="140970"/>
                  </a:moveTo>
                  <a:lnTo>
                    <a:pt x="7948076" y="372110"/>
                  </a:lnTo>
                  <a:lnTo>
                    <a:pt x="7998513" y="372110"/>
                  </a:lnTo>
                  <a:lnTo>
                    <a:pt x="8118066" y="209550"/>
                  </a:lnTo>
                  <a:lnTo>
                    <a:pt x="8168495" y="209550"/>
                  </a:lnTo>
                  <a:lnTo>
                    <a:pt x="8118066" y="140970"/>
                  </a:lnTo>
                  <a:close/>
                </a:path>
                <a:path w="10821670" h="558800">
                  <a:moveTo>
                    <a:pt x="8457981" y="140970"/>
                  </a:moveTo>
                  <a:lnTo>
                    <a:pt x="8288030" y="372110"/>
                  </a:lnTo>
                  <a:lnTo>
                    <a:pt x="8338455" y="372110"/>
                  </a:lnTo>
                  <a:lnTo>
                    <a:pt x="8457981" y="209550"/>
                  </a:lnTo>
                  <a:lnTo>
                    <a:pt x="8508410" y="209550"/>
                  </a:lnTo>
                  <a:lnTo>
                    <a:pt x="8457981" y="140970"/>
                  </a:lnTo>
                  <a:close/>
                </a:path>
                <a:path w="10821670" h="558800">
                  <a:moveTo>
                    <a:pt x="8797897" y="140970"/>
                  </a:moveTo>
                  <a:lnTo>
                    <a:pt x="8627945" y="372110"/>
                  </a:lnTo>
                  <a:lnTo>
                    <a:pt x="8678371" y="372110"/>
                  </a:lnTo>
                  <a:lnTo>
                    <a:pt x="8797897" y="209550"/>
                  </a:lnTo>
                  <a:lnTo>
                    <a:pt x="8848322" y="209550"/>
                  </a:lnTo>
                  <a:lnTo>
                    <a:pt x="8797897" y="140970"/>
                  </a:lnTo>
                  <a:close/>
                </a:path>
                <a:path w="10821670" h="558800">
                  <a:moveTo>
                    <a:pt x="9137800" y="140970"/>
                  </a:moveTo>
                  <a:lnTo>
                    <a:pt x="8967848" y="372110"/>
                  </a:lnTo>
                  <a:lnTo>
                    <a:pt x="9018273" y="372110"/>
                  </a:lnTo>
                  <a:lnTo>
                    <a:pt x="9137800" y="209550"/>
                  </a:lnTo>
                  <a:lnTo>
                    <a:pt x="9188229" y="209550"/>
                  </a:lnTo>
                  <a:lnTo>
                    <a:pt x="9137800" y="140970"/>
                  </a:lnTo>
                  <a:close/>
                </a:path>
                <a:path w="10821670" h="558800">
                  <a:moveTo>
                    <a:pt x="9477728" y="140970"/>
                  </a:moveTo>
                  <a:lnTo>
                    <a:pt x="9307764" y="372110"/>
                  </a:lnTo>
                  <a:lnTo>
                    <a:pt x="9358193" y="372110"/>
                  </a:lnTo>
                  <a:lnTo>
                    <a:pt x="9477728" y="209550"/>
                  </a:lnTo>
                  <a:lnTo>
                    <a:pt x="9528161" y="209550"/>
                  </a:lnTo>
                  <a:lnTo>
                    <a:pt x="9477728" y="140970"/>
                  </a:lnTo>
                  <a:close/>
                </a:path>
                <a:path w="10821670" h="558800">
                  <a:moveTo>
                    <a:pt x="9817669" y="140970"/>
                  </a:moveTo>
                  <a:lnTo>
                    <a:pt x="9647705" y="372110"/>
                  </a:lnTo>
                  <a:lnTo>
                    <a:pt x="9698134" y="372110"/>
                  </a:lnTo>
                  <a:lnTo>
                    <a:pt x="9817669" y="209550"/>
                  </a:lnTo>
                  <a:lnTo>
                    <a:pt x="9868101" y="209550"/>
                  </a:lnTo>
                  <a:lnTo>
                    <a:pt x="9817669" y="140970"/>
                  </a:lnTo>
                  <a:close/>
                </a:path>
                <a:path w="10821670" h="558800">
                  <a:moveTo>
                    <a:pt x="10157610" y="140970"/>
                  </a:moveTo>
                  <a:lnTo>
                    <a:pt x="9987646" y="372110"/>
                  </a:lnTo>
                  <a:lnTo>
                    <a:pt x="10038074" y="372110"/>
                  </a:lnTo>
                  <a:lnTo>
                    <a:pt x="10157610" y="209550"/>
                  </a:lnTo>
                  <a:lnTo>
                    <a:pt x="10208042" y="209550"/>
                  </a:lnTo>
                  <a:lnTo>
                    <a:pt x="10157610" y="140970"/>
                  </a:lnTo>
                  <a:close/>
                </a:path>
                <a:path w="10821670" h="558800">
                  <a:moveTo>
                    <a:pt x="10497563" y="140970"/>
                  </a:moveTo>
                  <a:lnTo>
                    <a:pt x="10327586" y="372110"/>
                  </a:lnTo>
                  <a:lnTo>
                    <a:pt x="10378019" y="372110"/>
                  </a:lnTo>
                  <a:lnTo>
                    <a:pt x="10497563" y="209550"/>
                  </a:lnTo>
                  <a:lnTo>
                    <a:pt x="10548000" y="209550"/>
                  </a:lnTo>
                  <a:lnTo>
                    <a:pt x="10497563" y="140970"/>
                  </a:lnTo>
                  <a:close/>
                </a:path>
                <a:path w="10821670" h="558800">
                  <a:moveTo>
                    <a:pt x="10821072" y="162560"/>
                  </a:moveTo>
                  <a:lnTo>
                    <a:pt x="10667553" y="372110"/>
                  </a:lnTo>
                  <a:lnTo>
                    <a:pt x="10718102" y="372110"/>
                  </a:lnTo>
                  <a:lnTo>
                    <a:pt x="10821072" y="232410"/>
                  </a:lnTo>
                  <a:lnTo>
                    <a:pt x="10821072" y="162560"/>
                  </a:lnTo>
                  <a:close/>
                </a:path>
                <a:path w="10821670" h="558800">
                  <a:moveTo>
                    <a:pt x="0" y="54610"/>
                  </a:moveTo>
                  <a:lnTo>
                    <a:pt x="0" y="124460"/>
                  </a:lnTo>
                  <a:lnTo>
                    <a:pt x="129550" y="300990"/>
                  </a:lnTo>
                  <a:lnTo>
                    <a:pt x="180636" y="231140"/>
                  </a:lnTo>
                  <a:lnTo>
                    <a:pt x="129499" y="231140"/>
                  </a:lnTo>
                  <a:lnTo>
                    <a:pt x="0" y="54610"/>
                  </a:lnTo>
                  <a:close/>
                </a:path>
                <a:path w="10821670" h="558800">
                  <a:moveTo>
                    <a:pt x="349923" y="68580"/>
                  </a:moveTo>
                  <a:lnTo>
                    <a:pt x="299527" y="68580"/>
                  </a:lnTo>
                  <a:lnTo>
                    <a:pt x="469504" y="300990"/>
                  </a:lnTo>
                  <a:lnTo>
                    <a:pt x="520589" y="231140"/>
                  </a:lnTo>
                  <a:lnTo>
                    <a:pt x="469440" y="231140"/>
                  </a:lnTo>
                  <a:lnTo>
                    <a:pt x="349923" y="68580"/>
                  </a:lnTo>
                  <a:close/>
                </a:path>
                <a:path w="10821670" h="558800">
                  <a:moveTo>
                    <a:pt x="689873" y="68580"/>
                  </a:moveTo>
                  <a:lnTo>
                    <a:pt x="639480" y="68580"/>
                  </a:lnTo>
                  <a:lnTo>
                    <a:pt x="809444" y="300990"/>
                  </a:lnTo>
                  <a:lnTo>
                    <a:pt x="860530" y="231140"/>
                  </a:lnTo>
                  <a:lnTo>
                    <a:pt x="809381" y="231140"/>
                  </a:lnTo>
                  <a:lnTo>
                    <a:pt x="689873" y="68580"/>
                  </a:lnTo>
                  <a:close/>
                </a:path>
                <a:path w="10821670" h="558800">
                  <a:moveTo>
                    <a:pt x="1029804" y="68580"/>
                  </a:moveTo>
                  <a:lnTo>
                    <a:pt x="979421" y="68580"/>
                  </a:lnTo>
                  <a:lnTo>
                    <a:pt x="1149385" y="300990"/>
                  </a:lnTo>
                  <a:lnTo>
                    <a:pt x="1200471" y="231140"/>
                  </a:lnTo>
                  <a:lnTo>
                    <a:pt x="1149322" y="231140"/>
                  </a:lnTo>
                  <a:lnTo>
                    <a:pt x="1029804" y="68580"/>
                  </a:lnTo>
                  <a:close/>
                </a:path>
                <a:path w="10821670" h="558800">
                  <a:moveTo>
                    <a:pt x="1369745" y="68580"/>
                  </a:moveTo>
                  <a:lnTo>
                    <a:pt x="1319362" y="68580"/>
                  </a:lnTo>
                  <a:lnTo>
                    <a:pt x="1489326" y="300990"/>
                  </a:lnTo>
                  <a:lnTo>
                    <a:pt x="1540408" y="231140"/>
                  </a:lnTo>
                  <a:lnTo>
                    <a:pt x="1489263" y="231140"/>
                  </a:lnTo>
                  <a:lnTo>
                    <a:pt x="1369745" y="68580"/>
                  </a:lnTo>
                  <a:close/>
                </a:path>
                <a:path w="10821670" h="558800">
                  <a:moveTo>
                    <a:pt x="1709686" y="68580"/>
                  </a:moveTo>
                  <a:lnTo>
                    <a:pt x="1659290" y="68580"/>
                  </a:lnTo>
                  <a:lnTo>
                    <a:pt x="1829254" y="300990"/>
                  </a:lnTo>
                  <a:lnTo>
                    <a:pt x="1880329" y="231140"/>
                  </a:lnTo>
                  <a:lnTo>
                    <a:pt x="1829204" y="231140"/>
                  </a:lnTo>
                  <a:lnTo>
                    <a:pt x="1709686" y="68580"/>
                  </a:lnTo>
                  <a:close/>
                </a:path>
                <a:path w="10821670" h="558800">
                  <a:moveTo>
                    <a:pt x="2049618" y="68580"/>
                  </a:moveTo>
                  <a:lnTo>
                    <a:pt x="1999193" y="68580"/>
                  </a:lnTo>
                  <a:lnTo>
                    <a:pt x="2169145" y="300990"/>
                  </a:lnTo>
                  <a:lnTo>
                    <a:pt x="2220227" y="231140"/>
                  </a:lnTo>
                  <a:lnTo>
                    <a:pt x="2169145" y="231140"/>
                  </a:lnTo>
                  <a:lnTo>
                    <a:pt x="2049618" y="68580"/>
                  </a:lnTo>
                  <a:close/>
                </a:path>
                <a:path w="10821670" h="558800">
                  <a:moveTo>
                    <a:pt x="2389541" y="68580"/>
                  </a:moveTo>
                  <a:lnTo>
                    <a:pt x="2339109" y="68580"/>
                  </a:lnTo>
                  <a:lnTo>
                    <a:pt x="2509073" y="300990"/>
                  </a:lnTo>
                  <a:lnTo>
                    <a:pt x="2560155" y="231140"/>
                  </a:lnTo>
                  <a:lnTo>
                    <a:pt x="2509085" y="231140"/>
                  </a:lnTo>
                  <a:lnTo>
                    <a:pt x="2389541" y="68580"/>
                  </a:lnTo>
                  <a:close/>
                </a:path>
                <a:path w="10821670" h="558800">
                  <a:moveTo>
                    <a:pt x="2729482" y="68580"/>
                  </a:moveTo>
                  <a:lnTo>
                    <a:pt x="2679037" y="68580"/>
                  </a:lnTo>
                  <a:lnTo>
                    <a:pt x="2849014" y="300990"/>
                  </a:lnTo>
                  <a:lnTo>
                    <a:pt x="2900096" y="231140"/>
                  </a:lnTo>
                  <a:lnTo>
                    <a:pt x="2849026" y="231140"/>
                  </a:lnTo>
                  <a:lnTo>
                    <a:pt x="2729482" y="68580"/>
                  </a:lnTo>
                  <a:close/>
                </a:path>
                <a:path w="10821670" h="558800">
                  <a:moveTo>
                    <a:pt x="3069410" y="68580"/>
                  </a:moveTo>
                  <a:lnTo>
                    <a:pt x="3018978" y="68580"/>
                  </a:lnTo>
                  <a:lnTo>
                    <a:pt x="3188955" y="300990"/>
                  </a:lnTo>
                  <a:lnTo>
                    <a:pt x="3240037" y="231140"/>
                  </a:lnTo>
                  <a:lnTo>
                    <a:pt x="3188955" y="231140"/>
                  </a:lnTo>
                  <a:lnTo>
                    <a:pt x="3069410" y="68580"/>
                  </a:lnTo>
                  <a:close/>
                </a:path>
                <a:path w="10821670" h="558800">
                  <a:moveTo>
                    <a:pt x="3409351" y="68580"/>
                  </a:moveTo>
                  <a:lnTo>
                    <a:pt x="3358919" y="68580"/>
                  </a:lnTo>
                  <a:lnTo>
                    <a:pt x="3528895" y="300990"/>
                  </a:lnTo>
                  <a:lnTo>
                    <a:pt x="3579981" y="231140"/>
                  </a:lnTo>
                  <a:lnTo>
                    <a:pt x="3528895" y="231140"/>
                  </a:lnTo>
                  <a:lnTo>
                    <a:pt x="3409351" y="68580"/>
                  </a:lnTo>
                  <a:close/>
                </a:path>
                <a:path w="10821670" h="558800">
                  <a:moveTo>
                    <a:pt x="3749305" y="68580"/>
                  </a:moveTo>
                  <a:lnTo>
                    <a:pt x="3698872" y="68580"/>
                  </a:lnTo>
                  <a:lnTo>
                    <a:pt x="3868849" y="300990"/>
                  </a:lnTo>
                  <a:lnTo>
                    <a:pt x="3919935" y="231140"/>
                  </a:lnTo>
                  <a:lnTo>
                    <a:pt x="3868849" y="231140"/>
                  </a:lnTo>
                  <a:lnTo>
                    <a:pt x="3749305" y="68580"/>
                  </a:lnTo>
                  <a:close/>
                </a:path>
                <a:path w="10821670" h="558800">
                  <a:moveTo>
                    <a:pt x="4089255" y="68580"/>
                  </a:moveTo>
                  <a:lnTo>
                    <a:pt x="4038826" y="68580"/>
                  </a:lnTo>
                  <a:lnTo>
                    <a:pt x="4208790" y="300990"/>
                  </a:lnTo>
                  <a:lnTo>
                    <a:pt x="4259876" y="231140"/>
                  </a:lnTo>
                  <a:lnTo>
                    <a:pt x="4208790" y="231140"/>
                  </a:lnTo>
                  <a:lnTo>
                    <a:pt x="4089255" y="68580"/>
                  </a:lnTo>
                  <a:close/>
                </a:path>
                <a:path w="10821670" h="558800">
                  <a:moveTo>
                    <a:pt x="4429196" y="68580"/>
                  </a:moveTo>
                  <a:lnTo>
                    <a:pt x="4378767" y="68580"/>
                  </a:lnTo>
                  <a:lnTo>
                    <a:pt x="4548731" y="300990"/>
                  </a:lnTo>
                  <a:lnTo>
                    <a:pt x="4599817" y="231140"/>
                  </a:lnTo>
                  <a:lnTo>
                    <a:pt x="4548731" y="231140"/>
                  </a:lnTo>
                  <a:lnTo>
                    <a:pt x="4429196" y="68580"/>
                  </a:lnTo>
                  <a:close/>
                </a:path>
                <a:path w="10821670" h="558800">
                  <a:moveTo>
                    <a:pt x="4769137" y="68580"/>
                  </a:moveTo>
                  <a:lnTo>
                    <a:pt x="4718708" y="68580"/>
                  </a:lnTo>
                  <a:lnTo>
                    <a:pt x="4888672" y="300990"/>
                  </a:lnTo>
                  <a:lnTo>
                    <a:pt x="4939754" y="231140"/>
                  </a:lnTo>
                  <a:lnTo>
                    <a:pt x="4888672" y="231140"/>
                  </a:lnTo>
                  <a:lnTo>
                    <a:pt x="4769137" y="68580"/>
                  </a:lnTo>
                  <a:close/>
                </a:path>
                <a:path w="10821670" h="558800">
                  <a:moveTo>
                    <a:pt x="5109065" y="68580"/>
                  </a:moveTo>
                  <a:lnTo>
                    <a:pt x="5058636" y="68580"/>
                  </a:lnTo>
                  <a:lnTo>
                    <a:pt x="5228600" y="300990"/>
                  </a:lnTo>
                  <a:lnTo>
                    <a:pt x="5279678" y="231140"/>
                  </a:lnTo>
                  <a:lnTo>
                    <a:pt x="5228600" y="231140"/>
                  </a:lnTo>
                  <a:lnTo>
                    <a:pt x="5109065" y="68580"/>
                  </a:lnTo>
                  <a:close/>
                </a:path>
                <a:path w="10821670" h="558800">
                  <a:moveTo>
                    <a:pt x="5448985" y="68580"/>
                  </a:moveTo>
                  <a:lnTo>
                    <a:pt x="5398551" y="68580"/>
                  </a:lnTo>
                  <a:lnTo>
                    <a:pt x="5568503" y="300990"/>
                  </a:lnTo>
                  <a:lnTo>
                    <a:pt x="5619581" y="231140"/>
                  </a:lnTo>
                  <a:lnTo>
                    <a:pt x="5568503" y="231140"/>
                  </a:lnTo>
                  <a:lnTo>
                    <a:pt x="5448985" y="68580"/>
                  </a:lnTo>
                  <a:close/>
                </a:path>
                <a:path w="10821670" h="558800">
                  <a:moveTo>
                    <a:pt x="5788910" y="68580"/>
                  </a:moveTo>
                  <a:lnTo>
                    <a:pt x="5738454" y="68580"/>
                  </a:lnTo>
                  <a:lnTo>
                    <a:pt x="5908418" y="300990"/>
                  </a:lnTo>
                  <a:lnTo>
                    <a:pt x="5959500" y="231140"/>
                  </a:lnTo>
                  <a:lnTo>
                    <a:pt x="5908418" y="231140"/>
                  </a:lnTo>
                  <a:lnTo>
                    <a:pt x="5788910" y="68580"/>
                  </a:lnTo>
                  <a:close/>
                </a:path>
                <a:path w="10821670" h="558800">
                  <a:moveTo>
                    <a:pt x="6128851" y="68580"/>
                  </a:moveTo>
                  <a:lnTo>
                    <a:pt x="6078382" y="68580"/>
                  </a:lnTo>
                  <a:lnTo>
                    <a:pt x="6248359" y="300990"/>
                  </a:lnTo>
                  <a:lnTo>
                    <a:pt x="6299441" y="231140"/>
                  </a:lnTo>
                  <a:lnTo>
                    <a:pt x="6248359" y="231140"/>
                  </a:lnTo>
                  <a:lnTo>
                    <a:pt x="6128851" y="68580"/>
                  </a:lnTo>
                  <a:close/>
                </a:path>
                <a:path w="10821670" h="558800">
                  <a:moveTo>
                    <a:pt x="6468792" y="68580"/>
                  </a:moveTo>
                  <a:lnTo>
                    <a:pt x="6418323" y="68580"/>
                  </a:lnTo>
                  <a:lnTo>
                    <a:pt x="6588300" y="300990"/>
                  </a:lnTo>
                  <a:lnTo>
                    <a:pt x="6639382" y="231140"/>
                  </a:lnTo>
                  <a:lnTo>
                    <a:pt x="6588300" y="231140"/>
                  </a:lnTo>
                  <a:lnTo>
                    <a:pt x="6468792" y="68580"/>
                  </a:lnTo>
                  <a:close/>
                </a:path>
                <a:path w="10821670" h="558800">
                  <a:moveTo>
                    <a:pt x="6808733" y="68580"/>
                  </a:moveTo>
                  <a:lnTo>
                    <a:pt x="6758264" y="68580"/>
                  </a:lnTo>
                  <a:lnTo>
                    <a:pt x="6928241" y="300990"/>
                  </a:lnTo>
                  <a:lnTo>
                    <a:pt x="6979327" y="231140"/>
                  </a:lnTo>
                  <a:lnTo>
                    <a:pt x="6928241" y="231140"/>
                  </a:lnTo>
                  <a:lnTo>
                    <a:pt x="6808733" y="68580"/>
                  </a:lnTo>
                  <a:close/>
                </a:path>
                <a:path w="10821670" h="558800">
                  <a:moveTo>
                    <a:pt x="7148677" y="68580"/>
                  </a:moveTo>
                  <a:lnTo>
                    <a:pt x="7098218" y="68580"/>
                  </a:lnTo>
                  <a:lnTo>
                    <a:pt x="7268195" y="300990"/>
                  </a:lnTo>
                  <a:lnTo>
                    <a:pt x="7319284" y="231140"/>
                  </a:lnTo>
                  <a:lnTo>
                    <a:pt x="7268195" y="231140"/>
                  </a:lnTo>
                  <a:lnTo>
                    <a:pt x="7148677" y="68580"/>
                  </a:lnTo>
                  <a:close/>
                </a:path>
                <a:path w="10821670" h="558800">
                  <a:moveTo>
                    <a:pt x="7488627" y="68580"/>
                  </a:moveTo>
                  <a:lnTo>
                    <a:pt x="7438184" y="68580"/>
                  </a:lnTo>
                  <a:lnTo>
                    <a:pt x="7608135" y="300990"/>
                  </a:lnTo>
                  <a:lnTo>
                    <a:pt x="7659225" y="231140"/>
                  </a:lnTo>
                  <a:lnTo>
                    <a:pt x="7608135" y="231140"/>
                  </a:lnTo>
                  <a:lnTo>
                    <a:pt x="7488627" y="68580"/>
                  </a:lnTo>
                  <a:close/>
                </a:path>
                <a:path w="10821670" h="558800">
                  <a:moveTo>
                    <a:pt x="7828568" y="68580"/>
                  </a:moveTo>
                  <a:lnTo>
                    <a:pt x="7778125" y="68580"/>
                  </a:lnTo>
                  <a:lnTo>
                    <a:pt x="7948076" y="300990"/>
                  </a:lnTo>
                  <a:lnTo>
                    <a:pt x="7999166" y="231140"/>
                  </a:lnTo>
                  <a:lnTo>
                    <a:pt x="7948076" y="231140"/>
                  </a:lnTo>
                  <a:lnTo>
                    <a:pt x="7828568" y="68580"/>
                  </a:lnTo>
                  <a:close/>
                </a:path>
                <a:path w="10821670" h="558800">
                  <a:moveTo>
                    <a:pt x="8168513" y="68580"/>
                  </a:moveTo>
                  <a:lnTo>
                    <a:pt x="8118066" y="68580"/>
                  </a:lnTo>
                  <a:lnTo>
                    <a:pt x="8288030" y="300990"/>
                  </a:lnTo>
                  <a:lnTo>
                    <a:pt x="8339108" y="231140"/>
                  </a:lnTo>
                  <a:lnTo>
                    <a:pt x="8288030" y="231140"/>
                  </a:lnTo>
                  <a:lnTo>
                    <a:pt x="8168513" y="68580"/>
                  </a:lnTo>
                  <a:close/>
                </a:path>
                <a:path w="10821670" h="558800">
                  <a:moveTo>
                    <a:pt x="8508446" y="68580"/>
                  </a:moveTo>
                  <a:lnTo>
                    <a:pt x="8457981" y="68580"/>
                  </a:lnTo>
                  <a:lnTo>
                    <a:pt x="8627945" y="300990"/>
                  </a:lnTo>
                  <a:lnTo>
                    <a:pt x="8679024" y="231140"/>
                  </a:lnTo>
                  <a:lnTo>
                    <a:pt x="8627945" y="231140"/>
                  </a:lnTo>
                  <a:lnTo>
                    <a:pt x="8508446" y="68580"/>
                  </a:lnTo>
                  <a:close/>
                </a:path>
                <a:path w="10821670" h="558800">
                  <a:moveTo>
                    <a:pt x="8848358" y="68580"/>
                  </a:moveTo>
                  <a:lnTo>
                    <a:pt x="8797897" y="68580"/>
                  </a:lnTo>
                  <a:lnTo>
                    <a:pt x="8967848" y="300990"/>
                  </a:lnTo>
                  <a:lnTo>
                    <a:pt x="9018927" y="231140"/>
                  </a:lnTo>
                  <a:lnTo>
                    <a:pt x="8967848" y="231140"/>
                  </a:lnTo>
                  <a:lnTo>
                    <a:pt x="8848358" y="68580"/>
                  </a:lnTo>
                  <a:close/>
                </a:path>
                <a:path w="10821670" h="558800">
                  <a:moveTo>
                    <a:pt x="9188273" y="68580"/>
                  </a:moveTo>
                  <a:lnTo>
                    <a:pt x="9137800" y="68580"/>
                  </a:lnTo>
                  <a:lnTo>
                    <a:pt x="9307764" y="300990"/>
                  </a:lnTo>
                  <a:lnTo>
                    <a:pt x="9358846" y="231140"/>
                  </a:lnTo>
                  <a:lnTo>
                    <a:pt x="9307764" y="231140"/>
                  </a:lnTo>
                  <a:lnTo>
                    <a:pt x="9188273" y="68580"/>
                  </a:lnTo>
                  <a:close/>
                </a:path>
                <a:path w="10821670" h="558800">
                  <a:moveTo>
                    <a:pt x="9528214" y="68580"/>
                  </a:moveTo>
                  <a:lnTo>
                    <a:pt x="9477728" y="68580"/>
                  </a:lnTo>
                  <a:lnTo>
                    <a:pt x="9647705" y="300990"/>
                  </a:lnTo>
                  <a:lnTo>
                    <a:pt x="9698787" y="231140"/>
                  </a:lnTo>
                  <a:lnTo>
                    <a:pt x="9647705" y="231140"/>
                  </a:lnTo>
                  <a:lnTo>
                    <a:pt x="9528214" y="68580"/>
                  </a:lnTo>
                  <a:close/>
                </a:path>
                <a:path w="10821670" h="558800">
                  <a:moveTo>
                    <a:pt x="9868155" y="68580"/>
                  </a:moveTo>
                  <a:lnTo>
                    <a:pt x="9817669" y="68580"/>
                  </a:lnTo>
                  <a:lnTo>
                    <a:pt x="9987646" y="300990"/>
                  </a:lnTo>
                  <a:lnTo>
                    <a:pt x="10038728" y="231140"/>
                  </a:lnTo>
                  <a:lnTo>
                    <a:pt x="9987646" y="231140"/>
                  </a:lnTo>
                  <a:lnTo>
                    <a:pt x="9868155" y="68580"/>
                  </a:lnTo>
                  <a:close/>
                </a:path>
                <a:path w="10821670" h="558800">
                  <a:moveTo>
                    <a:pt x="10208096" y="68580"/>
                  </a:moveTo>
                  <a:lnTo>
                    <a:pt x="10157610" y="68580"/>
                  </a:lnTo>
                  <a:lnTo>
                    <a:pt x="10327586" y="300990"/>
                  </a:lnTo>
                  <a:lnTo>
                    <a:pt x="10378672" y="231140"/>
                  </a:lnTo>
                  <a:lnTo>
                    <a:pt x="10327586" y="231140"/>
                  </a:lnTo>
                  <a:lnTo>
                    <a:pt x="10208096" y="68580"/>
                  </a:lnTo>
                  <a:close/>
                </a:path>
                <a:path w="10821670" h="558800">
                  <a:moveTo>
                    <a:pt x="10548053" y="68580"/>
                  </a:moveTo>
                  <a:lnTo>
                    <a:pt x="10497563" y="68580"/>
                  </a:lnTo>
                  <a:lnTo>
                    <a:pt x="10667553" y="300990"/>
                  </a:lnTo>
                  <a:lnTo>
                    <a:pt x="10718726" y="231140"/>
                  </a:lnTo>
                  <a:lnTo>
                    <a:pt x="10667553" y="231140"/>
                  </a:lnTo>
                  <a:lnTo>
                    <a:pt x="10548053" y="68580"/>
                  </a:lnTo>
                  <a:close/>
                </a:path>
                <a:path w="10821670" h="558800">
                  <a:moveTo>
                    <a:pt x="299501" y="0"/>
                  </a:moveTo>
                  <a:lnTo>
                    <a:pt x="129550" y="231140"/>
                  </a:lnTo>
                  <a:lnTo>
                    <a:pt x="180636" y="231140"/>
                  </a:lnTo>
                  <a:lnTo>
                    <a:pt x="299527" y="68580"/>
                  </a:lnTo>
                  <a:lnTo>
                    <a:pt x="349923" y="68580"/>
                  </a:lnTo>
                  <a:lnTo>
                    <a:pt x="299501" y="0"/>
                  </a:lnTo>
                  <a:close/>
                </a:path>
                <a:path w="10821670" h="558800">
                  <a:moveTo>
                    <a:pt x="639455" y="0"/>
                  </a:moveTo>
                  <a:lnTo>
                    <a:pt x="469504" y="231140"/>
                  </a:lnTo>
                  <a:lnTo>
                    <a:pt x="520589" y="231140"/>
                  </a:lnTo>
                  <a:lnTo>
                    <a:pt x="639480" y="68580"/>
                  </a:lnTo>
                  <a:lnTo>
                    <a:pt x="689873" y="68580"/>
                  </a:lnTo>
                  <a:lnTo>
                    <a:pt x="639455" y="0"/>
                  </a:lnTo>
                  <a:close/>
                </a:path>
                <a:path w="10821670" h="558800">
                  <a:moveTo>
                    <a:pt x="979383" y="0"/>
                  </a:moveTo>
                  <a:lnTo>
                    <a:pt x="809444" y="231140"/>
                  </a:lnTo>
                  <a:lnTo>
                    <a:pt x="860530" y="231140"/>
                  </a:lnTo>
                  <a:lnTo>
                    <a:pt x="979421" y="68580"/>
                  </a:lnTo>
                  <a:lnTo>
                    <a:pt x="1029804" y="68580"/>
                  </a:lnTo>
                  <a:lnTo>
                    <a:pt x="979383" y="0"/>
                  </a:lnTo>
                  <a:close/>
                </a:path>
                <a:path w="10821670" h="558800">
                  <a:moveTo>
                    <a:pt x="1319324" y="0"/>
                  </a:moveTo>
                  <a:lnTo>
                    <a:pt x="1149385" y="231140"/>
                  </a:lnTo>
                  <a:lnTo>
                    <a:pt x="1200471" y="231140"/>
                  </a:lnTo>
                  <a:lnTo>
                    <a:pt x="1319362" y="68580"/>
                  </a:lnTo>
                  <a:lnTo>
                    <a:pt x="1369745" y="68580"/>
                  </a:lnTo>
                  <a:lnTo>
                    <a:pt x="1319324" y="0"/>
                  </a:lnTo>
                  <a:close/>
                </a:path>
                <a:path w="10821670" h="558800">
                  <a:moveTo>
                    <a:pt x="1659265" y="0"/>
                  </a:moveTo>
                  <a:lnTo>
                    <a:pt x="1489326" y="231140"/>
                  </a:lnTo>
                  <a:lnTo>
                    <a:pt x="1540408" y="231140"/>
                  </a:lnTo>
                  <a:lnTo>
                    <a:pt x="1659290" y="68580"/>
                  </a:lnTo>
                  <a:lnTo>
                    <a:pt x="1709686" y="68580"/>
                  </a:lnTo>
                  <a:lnTo>
                    <a:pt x="1659265" y="0"/>
                  </a:lnTo>
                  <a:close/>
                </a:path>
                <a:path w="10821670" h="558800">
                  <a:moveTo>
                    <a:pt x="1999193" y="0"/>
                  </a:moveTo>
                  <a:lnTo>
                    <a:pt x="1829254" y="231140"/>
                  </a:lnTo>
                  <a:lnTo>
                    <a:pt x="1880329" y="231140"/>
                  </a:lnTo>
                  <a:lnTo>
                    <a:pt x="1999193" y="68580"/>
                  </a:lnTo>
                  <a:lnTo>
                    <a:pt x="2049618" y="68580"/>
                  </a:lnTo>
                  <a:lnTo>
                    <a:pt x="1999193" y="0"/>
                  </a:lnTo>
                  <a:close/>
                </a:path>
                <a:path w="10821670" h="558800">
                  <a:moveTo>
                    <a:pt x="2339109" y="0"/>
                  </a:moveTo>
                  <a:lnTo>
                    <a:pt x="2169145" y="231140"/>
                  </a:lnTo>
                  <a:lnTo>
                    <a:pt x="2220227" y="231140"/>
                  </a:lnTo>
                  <a:lnTo>
                    <a:pt x="2339109" y="68580"/>
                  </a:lnTo>
                  <a:lnTo>
                    <a:pt x="2389541" y="68580"/>
                  </a:lnTo>
                  <a:lnTo>
                    <a:pt x="2339109" y="0"/>
                  </a:lnTo>
                  <a:close/>
                </a:path>
                <a:path w="10821670" h="558800">
                  <a:moveTo>
                    <a:pt x="2679050" y="0"/>
                  </a:moveTo>
                  <a:lnTo>
                    <a:pt x="2509085" y="231140"/>
                  </a:lnTo>
                  <a:lnTo>
                    <a:pt x="2560155" y="231140"/>
                  </a:lnTo>
                  <a:lnTo>
                    <a:pt x="2679037" y="68580"/>
                  </a:lnTo>
                  <a:lnTo>
                    <a:pt x="2729482" y="68580"/>
                  </a:lnTo>
                  <a:lnTo>
                    <a:pt x="2679050" y="0"/>
                  </a:lnTo>
                  <a:close/>
                </a:path>
                <a:path w="10821670" h="558800">
                  <a:moveTo>
                    <a:pt x="3018978" y="0"/>
                  </a:moveTo>
                  <a:lnTo>
                    <a:pt x="2849026" y="231140"/>
                  </a:lnTo>
                  <a:lnTo>
                    <a:pt x="2900096" y="231140"/>
                  </a:lnTo>
                  <a:lnTo>
                    <a:pt x="3018978" y="68580"/>
                  </a:lnTo>
                  <a:lnTo>
                    <a:pt x="3069410" y="68580"/>
                  </a:lnTo>
                  <a:lnTo>
                    <a:pt x="3018978" y="0"/>
                  </a:lnTo>
                  <a:close/>
                </a:path>
                <a:path w="10821670" h="558800">
                  <a:moveTo>
                    <a:pt x="3358919" y="0"/>
                  </a:moveTo>
                  <a:lnTo>
                    <a:pt x="3188980" y="231140"/>
                  </a:lnTo>
                  <a:lnTo>
                    <a:pt x="3240037" y="231140"/>
                  </a:lnTo>
                  <a:lnTo>
                    <a:pt x="3358919" y="68580"/>
                  </a:lnTo>
                  <a:lnTo>
                    <a:pt x="3409351" y="68580"/>
                  </a:lnTo>
                  <a:lnTo>
                    <a:pt x="3358919" y="0"/>
                  </a:lnTo>
                  <a:close/>
                </a:path>
                <a:path w="10821670" h="558800">
                  <a:moveTo>
                    <a:pt x="3698872" y="0"/>
                  </a:moveTo>
                  <a:lnTo>
                    <a:pt x="3528921" y="231140"/>
                  </a:lnTo>
                  <a:lnTo>
                    <a:pt x="3579981" y="231140"/>
                  </a:lnTo>
                  <a:lnTo>
                    <a:pt x="3698872" y="68580"/>
                  </a:lnTo>
                  <a:lnTo>
                    <a:pt x="3749305" y="68580"/>
                  </a:lnTo>
                  <a:lnTo>
                    <a:pt x="3698872" y="0"/>
                  </a:lnTo>
                  <a:close/>
                </a:path>
                <a:path w="10821670" h="558800">
                  <a:moveTo>
                    <a:pt x="4038826" y="0"/>
                  </a:moveTo>
                  <a:lnTo>
                    <a:pt x="3868849" y="231140"/>
                  </a:lnTo>
                  <a:lnTo>
                    <a:pt x="3919935" y="231140"/>
                  </a:lnTo>
                  <a:lnTo>
                    <a:pt x="4038826" y="68580"/>
                  </a:lnTo>
                  <a:lnTo>
                    <a:pt x="4089255" y="68580"/>
                  </a:lnTo>
                  <a:lnTo>
                    <a:pt x="4038826" y="0"/>
                  </a:lnTo>
                  <a:close/>
                </a:path>
                <a:path w="10821670" h="558800">
                  <a:moveTo>
                    <a:pt x="4378767" y="0"/>
                  </a:moveTo>
                  <a:lnTo>
                    <a:pt x="4208790" y="231140"/>
                  </a:lnTo>
                  <a:lnTo>
                    <a:pt x="4259876" y="231140"/>
                  </a:lnTo>
                  <a:lnTo>
                    <a:pt x="4378767" y="68580"/>
                  </a:lnTo>
                  <a:lnTo>
                    <a:pt x="4429196" y="68580"/>
                  </a:lnTo>
                  <a:lnTo>
                    <a:pt x="4378767" y="0"/>
                  </a:lnTo>
                  <a:close/>
                </a:path>
                <a:path w="10821670" h="558800">
                  <a:moveTo>
                    <a:pt x="4718708" y="0"/>
                  </a:moveTo>
                  <a:lnTo>
                    <a:pt x="4548731" y="231140"/>
                  </a:lnTo>
                  <a:lnTo>
                    <a:pt x="4599817" y="231140"/>
                  </a:lnTo>
                  <a:lnTo>
                    <a:pt x="4718708" y="68580"/>
                  </a:lnTo>
                  <a:lnTo>
                    <a:pt x="4769137" y="68580"/>
                  </a:lnTo>
                  <a:lnTo>
                    <a:pt x="4718708" y="0"/>
                  </a:lnTo>
                  <a:close/>
                </a:path>
                <a:path w="10821670" h="558800">
                  <a:moveTo>
                    <a:pt x="5058636" y="0"/>
                  </a:moveTo>
                  <a:lnTo>
                    <a:pt x="4888672" y="231140"/>
                  </a:lnTo>
                  <a:lnTo>
                    <a:pt x="4939754" y="231140"/>
                  </a:lnTo>
                  <a:lnTo>
                    <a:pt x="5058636" y="68580"/>
                  </a:lnTo>
                  <a:lnTo>
                    <a:pt x="5109065" y="68580"/>
                  </a:lnTo>
                  <a:lnTo>
                    <a:pt x="5058636" y="0"/>
                  </a:lnTo>
                  <a:close/>
                </a:path>
                <a:path w="10821670" h="558800">
                  <a:moveTo>
                    <a:pt x="5398564" y="0"/>
                  </a:moveTo>
                  <a:lnTo>
                    <a:pt x="5228625" y="231140"/>
                  </a:lnTo>
                  <a:lnTo>
                    <a:pt x="5279678" y="231140"/>
                  </a:lnTo>
                  <a:lnTo>
                    <a:pt x="5398551" y="68580"/>
                  </a:lnTo>
                  <a:lnTo>
                    <a:pt x="5448985" y="68580"/>
                  </a:lnTo>
                  <a:lnTo>
                    <a:pt x="5398564" y="0"/>
                  </a:lnTo>
                  <a:close/>
                </a:path>
                <a:path w="10821670" h="558800">
                  <a:moveTo>
                    <a:pt x="5738492" y="0"/>
                  </a:moveTo>
                  <a:lnTo>
                    <a:pt x="5568566" y="231140"/>
                  </a:lnTo>
                  <a:lnTo>
                    <a:pt x="5619581" y="231140"/>
                  </a:lnTo>
                  <a:lnTo>
                    <a:pt x="5738454" y="68580"/>
                  </a:lnTo>
                  <a:lnTo>
                    <a:pt x="5788910" y="68580"/>
                  </a:lnTo>
                  <a:lnTo>
                    <a:pt x="5738492" y="0"/>
                  </a:lnTo>
                  <a:close/>
                </a:path>
                <a:path w="10821670" h="558800">
                  <a:moveTo>
                    <a:pt x="6078433" y="0"/>
                  </a:moveTo>
                  <a:lnTo>
                    <a:pt x="5908507" y="231140"/>
                  </a:lnTo>
                  <a:lnTo>
                    <a:pt x="5959500" y="231140"/>
                  </a:lnTo>
                  <a:lnTo>
                    <a:pt x="6078382" y="68580"/>
                  </a:lnTo>
                  <a:lnTo>
                    <a:pt x="6128851" y="68580"/>
                  </a:lnTo>
                  <a:lnTo>
                    <a:pt x="6078433" y="0"/>
                  </a:lnTo>
                  <a:close/>
                </a:path>
                <a:path w="10821670" h="558800">
                  <a:moveTo>
                    <a:pt x="6418374" y="0"/>
                  </a:moveTo>
                  <a:lnTo>
                    <a:pt x="6248435" y="231140"/>
                  </a:lnTo>
                  <a:lnTo>
                    <a:pt x="6299441" y="231140"/>
                  </a:lnTo>
                  <a:lnTo>
                    <a:pt x="6418323" y="68580"/>
                  </a:lnTo>
                  <a:lnTo>
                    <a:pt x="6468792" y="68580"/>
                  </a:lnTo>
                  <a:lnTo>
                    <a:pt x="6418374" y="0"/>
                  </a:lnTo>
                  <a:close/>
                </a:path>
                <a:path w="10821670" h="558800">
                  <a:moveTo>
                    <a:pt x="6758315" y="0"/>
                  </a:moveTo>
                  <a:lnTo>
                    <a:pt x="6588376" y="231140"/>
                  </a:lnTo>
                  <a:lnTo>
                    <a:pt x="6639382" y="231140"/>
                  </a:lnTo>
                  <a:lnTo>
                    <a:pt x="6758264" y="68580"/>
                  </a:lnTo>
                  <a:lnTo>
                    <a:pt x="6808733" y="68580"/>
                  </a:lnTo>
                  <a:lnTo>
                    <a:pt x="6758315" y="0"/>
                  </a:lnTo>
                  <a:close/>
                </a:path>
                <a:path w="10821670" h="558800">
                  <a:moveTo>
                    <a:pt x="7098256" y="0"/>
                  </a:moveTo>
                  <a:lnTo>
                    <a:pt x="6928330" y="231140"/>
                  </a:lnTo>
                  <a:lnTo>
                    <a:pt x="6979327" y="231140"/>
                  </a:lnTo>
                  <a:lnTo>
                    <a:pt x="7098218" y="68580"/>
                  </a:lnTo>
                  <a:lnTo>
                    <a:pt x="7148677" y="68580"/>
                  </a:lnTo>
                  <a:lnTo>
                    <a:pt x="7098256" y="0"/>
                  </a:lnTo>
                  <a:close/>
                </a:path>
                <a:path w="10821670" h="558800">
                  <a:moveTo>
                    <a:pt x="7438209" y="0"/>
                  </a:moveTo>
                  <a:lnTo>
                    <a:pt x="7268271" y="231140"/>
                  </a:lnTo>
                  <a:lnTo>
                    <a:pt x="7319284" y="231140"/>
                  </a:lnTo>
                  <a:lnTo>
                    <a:pt x="7438184" y="68580"/>
                  </a:lnTo>
                  <a:lnTo>
                    <a:pt x="7488627" y="68580"/>
                  </a:lnTo>
                  <a:lnTo>
                    <a:pt x="7438209" y="0"/>
                  </a:lnTo>
                  <a:close/>
                </a:path>
                <a:path w="10821670" h="558800">
                  <a:moveTo>
                    <a:pt x="7778150" y="0"/>
                  </a:moveTo>
                  <a:lnTo>
                    <a:pt x="7608212" y="231140"/>
                  </a:lnTo>
                  <a:lnTo>
                    <a:pt x="7659225" y="231140"/>
                  </a:lnTo>
                  <a:lnTo>
                    <a:pt x="7778125" y="68580"/>
                  </a:lnTo>
                  <a:lnTo>
                    <a:pt x="7828568" y="68580"/>
                  </a:lnTo>
                  <a:lnTo>
                    <a:pt x="7778150" y="0"/>
                  </a:lnTo>
                  <a:close/>
                </a:path>
                <a:path w="10821670" h="558800">
                  <a:moveTo>
                    <a:pt x="8118091" y="0"/>
                  </a:moveTo>
                  <a:lnTo>
                    <a:pt x="7948153" y="231140"/>
                  </a:lnTo>
                  <a:lnTo>
                    <a:pt x="7999166" y="231140"/>
                  </a:lnTo>
                  <a:lnTo>
                    <a:pt x="8118066" y="68580"/>
                  </a:lnTo>
                  <a:lnTo>
                    <a:pt x="8168513" y="68580"/>
                  </a:lnTo>
                  <a:lnTo>
                    <a:pt x="8118091" y="0"/>
                  </a:lnTo>
                  <a:close/>
                </a:path>
                <a:path w="10821670" h="558800">
                  <a:moveTo>
                    <a:pt x="8458032" y="0"/>
                  </a:moveTo>
                  <a:lnTo>
                    <a:pt x="8288093" y="231140"/>
                  </a:lnTo>
                  <a:lnTo>
                    <a:pt x="8339108" y="231140"/>
                  </a:lnTo>
                  <a:lnTo>
                    <a:pt x="8457981" y="68580"/>
                  </a:lnTo>
                  <a:lnTo>
                    <a:pt x="8508446" y="68580"/>
                  </a:lnTo>
                  <a:lnTo>
                    <a:pt x="8458032" y="0"/>
                  </a:lnTo>
                  <a:close/>
                </a:path>
                <a:path w="10821670" h="558800">
                  <a:moveTo>
                    <a:pt x="8797948" y="0"/>
                  </a:moveTo>
                  <a:lnTo>
                    <a:pt x="8628034" y="231140"/>
                  </a:lnTo>
                  <a:lnTo>
                    <a:pt x="8679024" y="231140"/>
                  </a:lnTo>
                  <a:lnTo>
                    <a:pt x="8797897" y="68580"/>
                  </a:lnTo>
                  <a:lnTo>
                    <a:pt x="8848358" y="68580"/>
                  </a:lnTo>
                  <a:lnTo>
                    <a:pt x="8797948" y="0"/>
                  </a:lnTo>
                  <a:close/>
                </a:path>
                <a:path w="10821670" h="558800">
                  <a:moveTo>
                    <a:pt x="9137863" y="0"/>
                  </a:moveTo>
                  <a:lnTo>
                    <a:pt x="8967975" y="231140"/>
                  </a:lnTo>
                  <a:lnTo>
                    <a:pt x="9018927" y="231140"/>
                  </a:lnTo>
                  <a:lnTo>
                    <a:pt x="9137800" y="68580"/>
                  </a:lnTo>
                  <a:lnTo>
                    <a:pt x="9188273" y="68580"/>
                  </a:lnTo>
                  <a:lnTo>
                    <a:pt x="9137863" y="0"/>
                  </a:lnTo>
                  <a:close/>
                </a:path>
                <a:path w="10821670" h="558800">
                  <a:moveTo>
                    <a:pt x="9477804" y="0"/>
                  </a:moveTo>
                  <a:lnTo>
                    <a:pt x="9307916" y="231140"/>
                  </a:lnTo>
                  <a:lnTo>
                    <a:pt x="9358846" y="231140"/>
                  </a:lnTo>
                  <a:lnTo>
                    <a:pt x="9477728" y="68580"/>
                  </a:lnTo>
                  <a:lnTo>
                    <a:pt x="9528214" y="68580"/>
                  </a:lnTo>
                  <a:lnTo>
                    <a:pt x="9477804" y="0"/>
                  </a:lnTo>
                  <a:close/>
                </a:path>
                <a:path w="10821670" h="558800">
                  <a:moveTo>
                    <a:pt x="9817745" y="0"/>
                  </a:moveTo>
                  <a:lnTo>
                    <a:pt x="9647857" y="231140"/>
                  </a:lnTo>
                  <a:lnTo>
                    <a:pt x="9698787" y="231140"/>
                  </a:lnTo>
                  <a:lnTo>
                    <a:pt x="9817669" y="68580"/>
                  </a:lnTo>
                  <a:lnTo>
                    <a:pt x="9868155" y="68580"/>
                  </a:lnTo>
                  <a:lnTo>
                    <a:pt x="9817745" y="0"/>
                  </a:lnTo>
                  <a:close/>
                </a:path>
                <a:path w="10821670" h="558800">
                  <a:moveTo>
                    <a:pt x="10157686" y="0"/>
                  </a:moveTo>
                  <a:lnTo>
                    <a:pt x="9987798" y="231140"/>
                  </a:lnTo>
                  <a:lnTo>
                    <a:pt x="10038728" y="231140"/>
                  </a:lnTo>
                  <a:lnTo>
                    <a:pt x="10157610" y="68580"/>
                  </a:lnTo>
                  <a:lnTo>
                    <a:pt x="10208096" y="68580"/>
                  </a:lnTo>
                  <a:lnTo>
                    <a:pt x="10157686" y="0"/>
                  </a:lnTo>
                  <a:close/>
                </a:path>
                <a:path w="10821670" h="558800">
                  <a:moveTo>
                    <a:pt x="10497639" y="0"/>
                  </a:moveTo>
                  <a:lnTo>
                    <a:pt x="10327739" y="231140"/>
                  </a:lnTo>
                  <a:lnTo>
                    <a:pt x="10378672" y="231140"/>
                  </a:lnTo>
                  <a:lnTo>
                    <a:pt x="10497563" y="68580"/>
                  </a:lnTo>
                  <a:lnTo>
                    <a:pt x="10548053" y="68580"/>
                  </a:lnTo>
                  <a:lnTo>
                    <a:pt x="10497639" y="0"/>
                  </a:lnTo>
                  <a:close/>
                </a:path>
                <a:path w="10821670" h="558800">
                  <a:moveTo>
                    <a:pt x="10821072" y="22860"/>
                  </a:moveTo>
                  <a:lnTo>
                    <a:pt x="10667680" y="231140"/>
                  </a:lnTo>
                  <a:lnTo>
                    <a:pt x="10718726" y="231140"/>
                  </a:lnTo>
                  <a:lnTo>
                    <a:pt x="10821072" y="91440"/>
                  </a:lnTo>
                  <a:lnTo>
                    <a:pt x="10821072" y="22860"/>
                  </a:lnTo>
                  <a:close/>
                </a:path>
              </a:pathLst>
            </a:custGeom>
            <a:solidFill>
              <a:srgbClr val="D8D9D8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4" name="object 33">
              <a:extLst>
                <a:ext uri="{FF2B5EF4-FFF2-40B4-BE49-F238E27FC236}">
                  <a16:creationId xmlns:a16="http://schemas.microsoft.com/office/drawing/2014/main" id="{1A0CAECB-218C-97D2-A6BF-42FAEF4BDB06}"/>
                </a:ext>
              </a:extLst>
            </p:cNvPr>
            <p:cNvSpPr/>
            <p:nvPr/>
          </p:nvSpPr>
          <p:spPr>
            <a:xfrm>
              <a:off x="-3500" y="6227690"/>
              <a:ext cx="12192668" cy="261139"/>
            </a:xfrm>
            <a:custGeom>
              <a:avLst/>
              <a:gdLst/>
              <a:ahLst/>
              <a:cxnLst/>
              <a:rect l="l" t="t" r="r" b="b"/>
              <a:pathLst>
                <a:path w="10821670" h="231775">
                  <a:moveTo>
                    <a:pt x="10821072" y="22592"/>
                  </a:moveTo>
                  <a:lnTo>
                    <a:pt x="10667681" y="231546"/>
                  </a:lnTo>
                  <a:lnTo>
                    <a:pt x="10497717" y="0"/>
                  </a:lnTo>
                  <a:lnTo>
                    <a:pt x="10327740" y="231546"/>
                  </a:lnTo>
                  <a:lnTo>
                    <a:pt x="10157776" y="0"/>
                  </a:lnTo>
                  <a:lnTo>
                    <a:pt x="9987799" y="231546"/>
                  </a:lnTo>
                  <a:lnTo>
                    <a:pt x="9817822" y="0"/>
                  </a:lnTo>
                  <a:lnTo>
                    <a:pt x="9647858" y="231546"/>
                  </a:lnTo>
                  <a:lnTo>
                    <a:pt x="9477881" y="0"/>
                  </a:lnTo>
                  <a:lnTo>
                    <a:pt x="9307917" y="231546"/>
                  </a:lnTo>
                  <a:lnTo>
                    <a:pt x="9137940" y="0"/>
                  </a:lnTo>
                  <a:lnTo>
                    <a:pt x="8967976" y="231546"/>
                  </a:lnTo>
                  <a:lnTo>
                    <a:pt x="8798012" y="0"/>
                  </a:lnTo>
                  <a:lnTo>
                    <a:pt x="8628035" y="231546"/>
                  </a:lnTo>
                  <a:lnTo>
                    <a:pt x="8458071" y="0"/>
                  </a:lnTo>
                  <a:lnTo>
                    <a:pt x="8288094" y="231546"/>
                  </a:lnTo>
                  <a:lnTo>
                    <a:pt x="8118130" y="0"/>
                  </a:lnTo>
                  <a:lnTo>
                    <a:pt x="7948153" y="231546"/>
                  </a:lnTo>
                  <a:lnTo>
                    <a:pt x="7778177" y="0"/>
                  </a:lnTo>
                  <a:lnTo>
                    <a:pt x="7608213" y="231546"/>
                  </a:lnTo>
                  <a:lnTo>
                    <a:pt x="7438236" y="0"/>
                  </a:lnTo>
                  <a:lnTo>
                    <a:pt x="7268272" y="231546"/>
                  </a:lnTo>
                  <a:lnTo>
                    <a:pt x="7098295" y="0"/>
                  </a:lnTo>
                  <a:lnTo>
                    <a:pt x="6928331" y="231546"/>
                  </a:lnTo>
                  <a:lnTo>
                    <a:pt x="6758367" y="0"/>
                  </a:lnTo>
                  <a:lnTo>
                    <a:pt x="6588377" y="231546"/>
                  </a:lnTo>
                  <a:lnTo>
                    <a:pt x="6418426" y="0"/>
                  </a:lnTo>
                  <a:lnTo>
                    <a:pt x="6248436" y="231546"/>
                  </a:lnTo>
                  <a:lnTo>
                    <a:pt x="6078485" y="0"/>
                  </a:lnTo>
                  <a:lnTo>
                    <a:pt x="5908508" y="231546"/>
                  </a:lnTo>
                  <a:lnTo>
                    <a:pt x="5738519" y="0"/>
                  </a:lnTo>
                  <a:lnTo>
                    <a:pt x="5568567" y="231546"/>
                  </a:lnTo>
                  <a:lnTo>
                    <a:pt x="5398578" y="0"/>
                  </a:lnTo>
                  <a:lnTo>
                    <a:pt x="5228626" y="231546"/>
                  </a:lnTo>
                  <a:lnTo>
                    <a:pt x="5058637" y="0"/>
                  </a:lnTo>
                  <a:lnTo>
                    <a:pt x="4888673" y="231546"/>
                  </a:lnTo>
                  <a:lnTo>
                    <a:pt x="4718709" y="0"/>
                  </a:lnTo>
                  <a:lnTo>
                    <a:pt x="4548732" y="231546"/>
                  </a:lnTo>
                  <a:lnTo>
                    <a:pt x="4378768" y="0"/>
                  </a:lnTo>
                  <a:lnTo>
                    <a:pt x="4208791" y="231546"/>
                  </a:lnTo>
                  <a:lnTo>
                    <a:pt x="4038827" y="0"/>
                  </a:lnTo>
                  <a:lnTo>
                    <a:pt x="3868850" y="231546"/>
                  </a:lnTo>
                  <a:lnTo>
                    <a:pt x="3698873" y="0"/>
                  </a:lnTo>
                  <a:lnTo>
                    <a:pt x="3528922" y="231546"/>
                  </a:lnTo>
                  <a:lnTo>
                    <a:pt x="3358932" y="0"/>
                  </a:lnTo>
                  <a:lnTo>
                    <a:pt x="3188968" y="231546"/>
                  </a:lnTo>
                  <a:lnTo>
                    <a:pt x="3018991" y="0"/>
                  </a:lnTo>
                  <a:lnTo>
                    <a:pt x="2849027" y="231546"/>
                  </a:lnTo>
                  <a:lnTo>
                    <a:pt x="2679063" y="0"/>
                  </a:lnTo>
                  <a:lnTo>
                    <a:pt x="2509086" y="231546"/>
                  </a:lnTo>
                  <a:lnTo>
                    <a:pt x="2339122" y="0"/>
                  </a:lnTo>
                  <a:lnTo>
                    <a:pt x="2169145" y="231546"/>
                  </a:lnTo>
                  <a:lnTo>
                    <a:pt x="1999181" y="0"/>
                  </a:lnTo>
                  <a:lnTo>
                    <a:pt x="1829205" y="231546"/>
                  </a:lnTo>
                  <a:lnTo>
                    <a:pt x="1659228" y="0"/>
                  </a:lnTo>
                  <a:lnTo>
                    <a:pt x="1489264" y="231546"/>
                  </a:lnTo>
                  <a:lnTo>
                    <a:pt x="1319287" y="0"/>
                  </a:lnTo>
                  <a:lnTo>
                    <a:pt x="1149323" y="231546"/>
                  </a:lnTo>
                  <a:lnTo>
                    <a:pt x="979346" y="0"/>
                  </a:lnTo>
                  <a:lnTo>
                    <a:pt x="809382" y="231546"/>
                  </a:lnTo>
                  <a:lnTo>
                    <a:pt x="639418" y="0"/>
                  </a:lnTo>
                  <a:lnTo>
                    <a:pt x="469428" y="231546"/>
                  </a:lnTo>
                  <a:lnTo>
                    <a:pt x="299477" y="0"/>
                  </a:lnTo>
                  <a:lnTo>
                    <a:pt x="129500" y="231546"/>
                  </a:lnTo>
                  <a:lnTo>
                    <a:pt x="0" y="55115"/>
                  </a:lnTo>
                </a:path>
              </a:pathLst>
            </a:custGeom>
            <a:ln w="51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6" name="Группа 2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7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22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20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3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1" y="1037230"/>
            <a:ext cx="4544704" cy="65509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Областной фестиваль ВФСК ГТО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среди студентов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628517" y="951510"/>
            <a:ext cx="40849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Великие Луки, 30 мая 2023 года </a:t>
            </a:r>
          </a:p>
          <a:p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Участвовало 55 человек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upload.wikimedia.org/wikipedia/commons/thumb/b/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63617" y="825627"/>
            <a:ext cx="1020821" cy="1226261"/>
          </a:xfrm>
          <a:prstGeom prst="rect">
            <a:avLst/>
          </a:prstGeom>
          <a:noFill/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66" b="2157"/>
          <a:stretch>
            <a:fillRect/>
          </a:stretch>
        </p:blipFill>
        <p:spPr>
          <a:xfrm>
            <a:off x="3942370" y="1773705"/>
            <a:ext cx="2913355" cy="3310085"/>
          </a:xfrm>
          <a:prstGeom prst="rect">
            <a:avLst/>
          </a:prstGeom>
        </p:spPr>
      </p:pic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613124"/>
              </p:ext>
            </p:extLst>
          </p:nvPr>
        </p:nvGraphicFramePr>
        <p:xfrm>
          <a:off x="7188210" y="2251378"/>
          <a:ext cx="4644400" cy="41425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04913">
                  <a:extLst>
                    <a:ext uri="{9D8B030D-6E8A-4147-A177-3AD203B41FA5}">
                      <a16:colId xmlns:a16="http://schemas.microsoft.com/office/drawing/2014/main" val="2527528476"/>
                    </a:ext>
                  </a:extLst>
                </a:gridCol>
                <a:gridCol w="2893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161">
                  <a:extLst>
                    <a:ext uri="{9D8B030D-6E8A-4147-A177-3AD203B41FA5}">
                      <a16:colId xmlns:a16="http://schemas.microsoft.com/office/drawing/2014/main" val="846038817"/>
                    </a:ext>
                  </a:extLst>
                </a:gridCol>
              </a:tblGrid>
              <a:tr h="537992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Команда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Очки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9321438"/>
                  </a:ext>
                </a:extLst>
              </a:tr>
              <a:tr h="349525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ВУЗы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571289"/>
                  </a:ext>
                </a:extLst>
              </a:tr>
              <a:tr h="34952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Псков</a:t>
                      </a:r>
                      <a:r>
                        <a:rPr lang="ru-RU" sz="1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3377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880197"/>
                  </a:ext>
                </a:extLst>
              </a:tr>
              <a:tr h="34952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ВЛГАФК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309610"/>
                  </a:ext>
                </a:extLst>
              </a:tr>
              <a:tr h="34952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ВГСХА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14469"/>
                  </a:ext>
                </a:extLst>
              </a:tr>
              <a:tr h="34952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ВФ ПГУПС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716705"/>
                  </a:ext>
                </a:extLst>
              </a:tr>
              <a:tr h="349525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УСПО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26748"/>
                  </a:ext>
                </a:extLst>
              </a:tr>
              <a:tr h="611668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Псковский агротехнический колледж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940037"/>
                  </a:ext>
                </a:extLst>
              </a:tr>
              <a:tr h="37418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ВФ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ПГУПС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(СПО)</a:t>
                      </a:r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59094"/>
                  </a:ext>
                </a:extLst>
              </a:tr>
              <a:tr h="39578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ВГСХА (СПО)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904323"/>
                  </a:ext>
                </a:extLst>
              </a:tr>
            </a:tbl>
          </a:graphicData>
        </a:graphic>
      </p:graphicFrame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1239"/>
            <a:ext cx="4449170" cy="373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670578-3C34-4467-313F-F89D0930EF0C}"/>
              </a:ext>
            </a:extLst>
          </p:cNvPr>
          <p:cNvSpPr/>
          <p:nvPr/>
        </p:nvSpPr>
        <p:spPr>
          <a:xfrm>
            <a:off x="-3500" y="457987"/>
            <a:ext cx="2154214" cy="5079682"/>
          </a:xfrm>
          <a:custGeom>
            <a:avLst/>
            <a:gdLst/>
            <a:ahLst/>
            <a:cxnLst/>
            <a:rect l="l" t="t" r="r" b="b"/>
            <a:pathLst>
              <a:path w="1911985" h="4508500">
                <a:moveTo>
                  <a:pt x="190017" y="0"/>
                </a:moveTo>
                <a:lnTo>
                  <a:pt x="45925" y="0"/>
                </a:lnTo>
                <a:lnTo>
                  <a:pt x="0" y="12700"/>
                </a:lnTo>
                <a:lnTo>
                  <a:pt x="0" y="114300"/>
                </a:lnTo>
                <a:lnTo>
                  <a:pt x="243963" y="114300"/>
                </a:lnTo>
                <a:lnTo>
                  <a:pt x="292371" y="127000"/>
                </a:lnTo>
                <a:lnTo>
                  <a:pt x="340650" y="127000"/>
                </a:lnTo>
                <a:lnTo>
                  <a:pt x="436671" y="152400"/>
                </a:lnTo>
                <a:lnTo>
                  <a:pt x="484338" y="152400"/>
                </a:lnTo>
                <a:lnTo>
                  <a:pt x="578801" y="177800"/>
                </a:lnTo>
                <a:lnTo>
                  <a:pt x="625523" y="203200"/>
                </a:lnTo>
                <a:lnTo>
                  <a:pt x="717762" y="228600"/>
                </a:lnTo>
                <a:lnTo>
                  <a:pt x="808147" y="279400"/>
                </a:lnTo>
                <a:lnTo>
                  <a:pt x="852552" y="292100"/>
                </a:lnTo>
                <a:lnTo>
                  <a:pt x="896382" y="317500"/>
                </a:lnTo>
                <a:lnTo>
                  <a:pt x="982169" y="368300"/>
                </a:lnTo>
                <a:lnTo>
                  <a:pt x="1024053" y="406400"/>
                </a:lnTo>
                <a:lnTo>
                  <a:pt x="1065213" y="431800"/>
                </a:lnTo>
                <a:lnTo>
                  <a:pt x="1105613" y="469900"/>
                </a:lnTo>
                <a:lnTo>
                  <a:pt x="1145216" y="495300"/>
                </a:lnTo>
                <a:lnTo>
                  <a:pt x="1183985" y="533400"/>
                </a:lnTo>
                <a:lnTo>
                  <a:pt x="1297269" y="635000"/>
                </a:lnTo>
                <a:lnTo>
                  <a:pt x="1334884" y="673100"/>
                </a:lnTo>
                <a:lnTo>
                  <a:pt x="1371057" y="711200"/>
                </a:lnTo>
                <a:lnTo>
                  <a:pt x="1405785" y="749300"/>
                </a:lnTo>
                <a:lnTo>
                  <a:pt x="1439067" y="787400"/>
                </a:lnTo>
                <a:lnTo>
                  <a:pt x="1470902" y="825500"/>
                </a:lnTo>
                <a:lnTo>
                  <a:pt x="1501289" y="863600"/>
                </a:lnTo>
                <a:lnTo>
                  <a:pt x="1530226" y="914400"/>
                </a:lnTo>
                <a:lnTo>
                  <a:pt x="1557711" y="952500"/>
                </a:lnTo>
                <a:lnTo>
                  <a:pt x="1583743" y="990600"/>
                </a:lnTo>
                <a:lnTo>
                  <a:pt x="1608322" y="1041400"/>
                </a:lnTo>
                <a:lnTo>
                  <a:pt x="1631444" y="1079500"/>
                </a:lnTo>
                <a:lnTo>
                  <a:pt x="1653110" y="1130300"/>
                </a:lnTo>
                <a:lnTo>
                  <a:pt x="1673317" y="1168399"/>
                </a:lnTo>
                <a:lnTo>
                  <a:pt x="1692064" y="1219199"/>
                </a:lnTo>
                <a:lnTo>
                  <a:pt x="1709350" y="1257299"/>
                </a:lnTo>
                <a:lnTo>
                  <a:pt x="1725173" y="1308099"/>
                </a:lnTo>
                <a:lnTo>
                  <a:pt x="1739532" y="1358899"/>
                </a:lnTo>
                <a:lnTo>
                  <a:pt x="1752425" y="1396999"/>
                </a:lnTo>
                <a:lnTo>
                  <a:pt x="1763851" y="1447799"/>
                </a:lnTo>
                <a:lnTo>
                  <a:pt x="1773809" y="1498599"/>
                </a:lnTo>
                <a:lnTo>
                  <a:pt x="1782297" y="1549399"/>
                </a:lnTo>
                <a:lnTo>
                  <a:pt x="1789314" y="1587499"/>
                </a:lnTo>
                <a:lnTo>
                  <a:pt x="1794858" y="1638299"/>
                </a:lnTo>
                <a:lnTo>
                  <a:pt x="1798928" y="1689099"/>
                </a:lnTo>
                <a:lnTo>
                  <a:pt x="1801522" y="1739899"/>
                </a:lnTo>
                <a:lnTo>
                  <a:pt x="1802640" y="1790699"/>
                </a:lnTo>
                <a:lnTo>
                  <a:pt x="1802279" y="1828799"/>
                </a:lnTo>
                <a:lnTo>
                  <a:pt x="1800437" y="1879599"/>
                </a:lnTo>
                <a:lnTo>
                  <a:pt x="1797115" y="1930399"/>
                </a:lnTo>
                <a:lnTo>
                  <a:pt x="1792309" y="1981199"/>
                </a:lnTo>
                <a:lnTo>
                  <a:pt x="1786020" y="2031999"/>
                </a:lnTo>
                <a:lnTo>
                  <a:pt x="1778245" y="2070099"/>
                </a:lnTo>
                <a:lnTo>
                  <a:pt x="1768982" y="2120899"/>
                </a:lnTo>
                <a:lnTo>
                  <a:pt x="1758231" y="2171699"/>
                </a:lnTo>
                <a:lnTo>
                  <a:pt x="1745991" y="2222499"/>
                </a:lnTo>
                <a:lnTo>
                  <a:pt x="1732259" y="2260599"/>
                </a:lnTo>
                <a:lnTo>
                  <a:pt x="1717034" y="2311399"/>
                </a:lnTo>
                <a:lnTo>
                  <a:pt x="1700315" y="2362199"/>
                </a:lnTo>
                <a:lnTo>
                  <a:pt x="1682101" y="2400299"/>
                </a:lnTo>
                <a:lnTo>
                  <a:pt x="1662390" y="2451099"/>
                </a:lnTo>
                <a:lnTo>
                  <a:pt x="1641181" y="2489199"/>
                </a:lnTo>
                <a:lnTo>
                  <a:pt x="1618471" y="2539999"/>
                </a:lnTo>
                <a:lnTo>
                  <a:pt x="1594261" y="2578099"/>
                </a:lnTo>
                <a:lnTo>
                  <a:pt x="1568548" y="2628899"/>
                </a:lnTo>
                <a:lnTo>
                  <a:pt x="1541331" y="2666999"/>
                </a:lnTo>
                <a:lnTo>
                  <a:pt x="1512609" y="2705099"/>
                </a:lnTo>
                <a:lnTo>
                  <a:pt x="1482380" y="2755899"/>
                </a:lnTo>
                <a:lnTo>
                  <a:pt x="1450643" y="2794000"/>
                </a:lnTo>
                <a:lnTo>
                  <a:pt x="1417396" y="2832099"/>
                </a:lnTo>
                <a:lnTo>
                  <a:pt x="1382638" y="2870199"/>
                </a:lnTo>
                <a:lnTo>
                  <a:pt x="18608" y="4343400"/>
                </a:lnTo>
                <a:lnTo>
                  <a:pt x="0" y="4368800"/>
                </a:lnTo>
                <a:lnTo>
                  <a:pt x="0" y="4508500"/>
                </a:lnTo>
                <a:lnTo>
                  <a:pt x="26469" y="4495800"/>
                </a:lnTo>
                <a:lnTo>
                  <a:pt x="62953" y="4457700"/>
                </a:lnTo>
                <a:lnTo>
                  <a:pt x="98567" y="4419600"/>
                </a:lnTo>
                <a:lnTo>
                  <a:pt x="1462585" y="2946399"/>
                </a:lnTo>
                <a:lnTo>
                  <a:pt x="1497057" y="2908299"/>
                </a:lnTo>
                <a:lnTo>
                  <a:pt x="1530143" y="2870199"/>
                </a:lnTo>
                <a:lnTo>
                  <a:pt x="1561845" y="2832099"/>
                </a:lnTo>
                <a:lnTo>
                  <a:pt x="1592164" y="2781299"/>
                </a:lnTo>
                <a:lnTo>
                  <a:pt x="1621101" y="2743199"/>
                </a:lnTo>
                <a:lnTo>
                  <a:pt x="1648658" y="2705099"/>
                </a:lnTo>
                <a:lnTo>
                  <a:pt x="1674835" y="2666999"/>
                </a:lnTo>
                <a:lnTo>
                  <a:pt x="1699634" y="2616199"/>
                </a:lnTo>
                <a:lnTo>
                  <a:pt x="1723056" y="2578099"/>
                </a:lnTo>
                <a:lnTo>
                  <a:pt x="1745102" y="2527299"/>
                </a:lnTo>
                <a:lnTo>
                  <a:pt x="1765773" y="2489199"/>
                </a:lnTo>
                <a:lnTo>
                  <a:pt x="1785071" y="2438399"/>
                </a:lnTo>
                <a:lnTo>
                  <a:pt x="1802997" y="2400299"/>
                </a:lnTo>
                <a:lnTo>
                  <a:pt x="1819552" y="2349499"/>
                </a:lnTo>
                <a:lnTo>
                  <a:pt x="1834737" y="2298699"/>
                </a:lnTo>
                <a:lnTo>
                  <a:pt x="1848554" y="2260599"/>
                </a:lnTo>
                <a:lnTo>
                  <a:pt x="1861003" y="2209799"/>
                </a:lnTo>
                <a:lnTo>
                  <a:pt x="1872086" y="2158999"/>
                </a:lnTo>
                <a:lnTo>
                  <a:pt x="1881803" y="2120899"/>
                </a:lnTo>
                <a:lnTo>
                  <a:pt x="1890158" y="2070099"/>
                </a:lnTo>
                <a:lnTo>
                  <a:pt x="1897149" y="2019299"/>
                </a:lnTo>
                <a:lnTo>
                  <a:pt x="1902779" y="1968499"/>
                </a:lnTo>
                <a:lnTo>
                  <a:pt x="1907049" y="1930399"/>
                </a:lnTo>
                <a:lnTo>
                  <a:pt x="1909960" y="1879599"/>
                </a:lnTo>
                <a:lnTo>
                  <a:pt x="1911514" y="1828799"/>
                </a:lnTo>
                <a:lnTo>
                  <a:pt x="1911711" y="1777999"/>
                </a:lnTo>
                <a:lnTo>
                  <a:pt x="1910552" y="1727199"/>
                </a:lnTo>
                <a:lnTo>
                  <a:pt x="1908038" y="1689099"/>
                </a:lnTo>
                <a:lnTo>
                  <a:pt x="1904170" y="1638299"/>
                </a:lnTo>
                <a:lnTo>
                  <a:pt x="1898951" y="1587499"/>
                </a:lnTo>
                <a:lnTo>
                  <a:pt x="1892381" y="1536699"/>
                </a:lnTo>
                <a:lnTo>
                  <a:pt x="1884461" y="1498599"/>
                </a:lnTo>
                <a:lnTo>
                  <a:pt x="1875193" y="1447799"/>
                </a:lnTo>
                <a:lnTo>
                  <a:pt x="1864578" y="1396999"/>
                </a:lnTo>
                <a:lnTo>
                  <a:pt x="1852618" y="1358899"/>
                </a:lnTo>
                <a:lnTo>
                  <a:pt x="1839312" y="1308099"/>
                </a:lnTo>
                <a:lnTo>
                  <a:pt x="1824663" y="1257299"/>
                </a:lnTo>
                <a:lnTo>
                  <a:pt x="1808672" y="1219199"/>
                </a:lnTo>
                <a:lnTo>
                  <a:pt x="1791339" y="1168399"/>
                </a:lnTo>
                <a:lnTo>
                  <a:pt x="1772667" y="1130300"/>
                </a:lnTo>
                <a:lnTo>
                  <a:pt x="1752656" y="1079500"/>
                </a:lnTo>
                <a:lnTo>
                  <a:pt x="1731308" y="1041400"/>
                </a:lnTo>
                <a:lnTo>
                  <a:pt x="1708623" y="990600"/>
                </a:lnTo>
                <a:lnTo>
                  <a:pt x="1684603" y="952500"/>
                </a:lnTo>
                <a:lnTo>
                  <a:pt x="1659250" y="901700"/>
                </a:lnTo>
                <a:lnTo>
                  <a:pt x="1632564" y="863600"/>
                </a:lnTo>
                <a:lnTo>
                  <a:pt x="1604546" y="825500"/>
                </a:lnTo>
                <a:lnTo>
                  <a:pt x="1575199" y="787400"/>
                </a:lnTo>
                <a:lnTo>
                  <a:pt x="1544522" y="749300"/>
                </a:lnTo>
                <a:lnTo>
                  <a:pt x="1512518" y="711200"/>
                </a:lnTo>
                <a:lnTo>
                  <a:pt x="1479187" y="673100"/>
                </a:lnTo>
                <a:lnTo>
                  <a:pt x="1444530" y="635000"/>
                </a:lnTo>
                <a:lnTo>
                  <a:pt x="1408550" y="596900"/>
                </a:lnTo>
                <a:lnTo>
                  <a:pt x="1371246" y="558800"/>
                </a:lnTo>
                <a:lnTo>
                  <a:pt x="1257975" y="457200"/>
                </a:lnTo>
                <a:lnTo>
                  <a:pt x="1219584" y="419100"/>
                </a:lnTo>
                <a:lnTo>
                  <a:pt x="1180466" y="381000"/>
                </a:lnTo>
                <a:lnTo>
                  <a:pt x="1140615" y="355600"/>
                </a:lnTo>
                <a:lnTo>
                  <a:pt x="1100062" y="317500"/>
                </a:lnTo>
                <a:lnTo>
                  <a:pt x="1016976" y="266700"/>
                </a:lnTo>
                <a:lnTo>
                  <a:pt x="931459" y="215900"/>
                </a:lnTo>
                <a:lnTo>
                  <a:pt x="843764" y="165100"/>
                </a:lnTo>
                <a:lnTo>
                  <a:pt x="799178" y="152400"/>
                </a:lnTo>
                <a:lnTo>
                  <a:pt x="754142" y="127000"/>
                </a:lnTo>
                <a:lnTo>
                  <a:pt x="662844" y="101600"/>
                </a:lnTo>
                <a:lnTo>
                  <a:pt x="616645" y="76200"/>
                </a:lnTo>
                <a:lnTo>
                  <a:pt x="476226" y="38100"/>
                </a:lnTo>
                <a:lnTo>
                  <a:pt x="428917" y="38100"/>
                </a:lnTo>
                <a:lnTo>
                  <a:pt x="333734" y="12700"/>
                </a:lnTo>
                <a:lnTo>
                  <a:pt x="238006" y="12700"/>
                </a:lnTo>
                <a:lnTo>
                  <a:pt x="190017" y="0"/>
                </a:lnTo>
                <a:close/>
              </a:path>
              <a:path w="1911985" h="4508500">
                <a:moveTo>
                  <a:pt x="664695" y="304800"/>
                </a:moveTo>
                <a:lnTo>
                  <a:pt x="202319" y="304800"/>
                </a:lnTo>
                <a:lnTo>
                  <a:pt x="250586" y="317500"/>
                </a:lnTo>
                <a:lnTo>
                  <a:pt x="298726" y="317500"/>
                </a:lnTo>
                <a:lnTo>
                  <a:pt x="394432" y="342900"/>
                </a:lnTo>
                <a:lnTo>
                  <a:pt x="441903" y="342900"/>
                </a:lnTo>
                <a:lnTo>
                  <a:pt x="535841" y="368300"/>
                </a:lnTo>
                <a:lnTo>
                  <a:pt x="582213" y="393700"/>
                </a:lnTo>
                <a:lnTo>
                  <a:pt x="628123" y="406400"/>
                </a:lnTo>
                <a:lnTo>
                  <a:pt x="673524" y="431800"/>
                </a:lnTo>
                <a:lnTo>
                  <a:pt x="718368" y="444500"/>
                </a:lnTo>
                <a:lnTo>
                  <a:pt x="762607" y="469900"/>
                </a:lnTo>
                <a:lnTo>
                  <a:pt x="849079" y="520700"/>
                </a:lnTo>
                <a:lnTo>
                  <a:pt x="891217" y="546100"/>
                </a:lnTo>
                <a:lnTo>
                  <a:pt x="932559" y="571500"/>
                </a:lnTo>
                <a:lnTo>
                  <a:pt x="973058" y="609600"/>
                </a:lnTo>
                <a:lnTo>
                  <a:pt x="1012665" y="647700"/>
                </a:lnTo>
                <a:lnTo>
                  <a:pt x="1051333" y="673100"/>
                </a:lnTo>
                <a:lnTo>
                  <a:pt x="1163068" y="774700"/>
                </a:lnTo>
                <a:lnTo>
                  <a:pt x="1164617" y="774700"/>
                </a:lnTo>
                <a:lnTo>
                  <a:pt x="1201981" y="812800"/>
                </a:lnTo>
                <a:lnTo>
                  <a:pt x="1237712" y="850900"/>
                </a:lnTo>
                <a:lnTo>
                  <a:pt x="1271808" y="889000"/>
                </a:lnTo>
                <a:lnTo>
                  <a:pt x="1304267" y="927100"/>
                </a:lnTo>
                <a:lnTo>
                  <a:pt x="1335087" y="965200"/>
                </a:lnTo>
                <a:lnTo>
                  <a:pt x="1364267" y="1016000"/>
                </a:lnTo>
                <a:lnTo>
                  <a:pt x="1391805" y="1054100"/>
                </a:lnTo>
                <a:lnTo>
                  <a:pt x="1417699" y="1092200"/>
                </a:lnTo>
                <a:lnTo>
                  <a:pt x="1441947" y="1143000"/>
                </a:lnTo>
                <a:lnTo>
                  <a:pt x="1464547" y="1181100"/>
                </a:lnTo>
                <a:lnTo>
                  <a:pt x="1485497" y="1231899"/>
                </a:lnTo>
                <a:lnTo>
                  <a:pt x="1504796" y="1269999"/>
                </a:lnTo>
                <a:lnTo>
                  <a:pt x="1522442" y="1320799"/>
                </a:lnTo>
                <a:lnTo>
                  <a:pt x="1538433" y="1358899"/>
                </a:lnTo>
                <a:lnTo>
                  <a:pt x="1552766" y="1409699"/>
                </a:lnTo>
                <a:lnTo>
                  <a:pt x="1565441" y="1460499"/>
                </a:lnTo>
                <a:lnTo>
                  <a:pt x="1576455" y="1498599"/>
                </a:lnTo>
                <a:lnTo>
                  <a:pt x="1585807" y="1549399"/>
                </a:lnTo>
                <a:lnTo>
                  <a:pt x="1593494" y="1600199"/>
                </a:lnTo>
                <a:lnTo>
                  <a:pt x="1599515" y="1650999"/>
                </a:lnTo>
                <a:lnTo>
                  <a:pt x="1603869" y="1689099"/>
                </a:lnTo>
                <a:lnTo>
                  <a:pt x="1606552" y="1739899"/>
                </a:lnTo>
                <a:lnTo>
                  <a:pt x="1607565" y="1790699"/>
                </a:lnTo>
                <a:lnTo>
                  <a:pt x="1606910" y="1841499"/>
                </a:lnTo>
                <a:lnTo>
                  <a:pt x="1604586" y="1892299"/>
                </a:lnTo>
                <a:lnTo>
                  <a:pt x="1600591" y="1930399"/>
                </a:lnTo>
                <a:lnTo>
                  <a:pt x="1594922" y="1981199"/>
                </a:lnTo>
                <a:lnTo>
                  <a:pt x="1587579" y="2031999"/>
                </a:lnTo>
                <a:lnTo>
                  <a:pt x="1578560" y="2082799"/>
                </a:lnTo>
                <a:lnTo>
                  <a:pt x="1567862" y="2133599"/>
                </a:lnTo>
                <a:lnTo>
                  <a:pt x="1555484" y="2171699"/>
                </a:lnTo>
                <a:lnTo>
                  <a:pt x="1541424" y="2222499"/>
                </a:lnTo>
                <a:lnTo>
                  <a:pt x="1525680" y="2273299"/>
                </a:lnTo>
                <a:lnTo>
                  <a:pt x="1508251" y="2311399"/>
                </a:lnTo>
                <a:lnTo>
                  <a:pt x="1489135" y="2362199"/>
                </a:lnTo>
                <a:lnTo>
                  <a:pt x="1468329" y="2400299"/>
                </a:lnTo>
                <a:lnTo>
                  <a:pt x="1445833" y="2451099"/>
                </a:lnTo>
                <a:lnTo>
                  <a:pt x="1421644" y="2489199"/>
                </a:lnTo>
                <a:lnTo>
                  <a:pt x="1395761" y="2539999"/>
                </a:lnTo>
                <a:lnTo>
                  <a:pt x="1368182" y="2578099"/>
                </a:lnTo>
                <a:lnTo>
                  <a:pt x="1338905" y="2616199"/>
                </a:lnTo>
                <a:lnTo>
                  <a:pt x="1307928" y="2654299"/>
                </a:lnTo>
                <a:lnTo>
                  <a:pt x="1275250" y="2692399"/>
                </a:lnTo>
                <a:lnTo>
                  <a:pt x="1240868" y="2730499"/>
                </a:lnTo>
                <a:lnTo>
                  <a:pt x="1240729" y="2730499"/>
                </a:lnTo>
                <a:lnTo>
                  <a:pt x="1239433" y="2743199"/>
                </a:lnTo>
                <a:lnTo>
                  <a:pt x="0" y="4076700"/>
                </a:lnTo>
                <a:lnTo>
                  <a:pt x="0" y="4241800"/>
                </a:lnTo>
                <a:lnTo>
                  <a:pt x="1317957" y="2819399"/>
                </a:lnTo>
                <a:lnTo>
                  <a:pt x="1318110" y="2819399"/>
                </a:lnTo>
                <a:lnTo>
                  <a:pt x="1319405" y="2806699"/>
                </a:lnTo>
                <a:lnTo>
                  <a:pt x="1353615" y="2768599"/>
                </a:lnTo>
                <a:lnTo>
                  <a:pt x="1386274" y="2730499"/>
                </a:lnTo>
                <a:lnTo>
                  <a:pt x="1417385" y="2692399"/>
                </a:lnTo>
                <a:lnTo>
                  <a:pt x="1446948" y="2654299"/>
                </a:lnTo>
                <a:lnTo>
                  <a:pt x="1474966" y="2616199"/>
                </a:lnTo>
                <a:lnTo>
                  <a:pt x="1501439" y="2565399"/>
                </a:lnTo>
                <a:lnTo>
                  <a:pt x="1526369" y="2527299"/>
                </a:lnTo>
                <a:lnTo>
                  <a:pt x="1549758" y="2489199"/>
                </a:lnTo>
                <a:lnTo>
                  <a:pt x="1571607" y="2438399"/>
                </a:lnTo>
                <a:lnTo>
                  <a:pt x="1591918" y="2400299"/>
                </a:lnTo>
                <a:lnTo>
                  <a:pt x="1610692" y="2349499"/>
                </a:lnTo>
                <a:lnTo>
                  <a:pt x="1627931" y="2311399"/>
                </a:lnTo>
                <a:lnTo>
                  <a:pt x="1643636" y="2260599"/>
                </a:lnTo>
                <a:lnTo>
                  <a:pt x="1657808" y="2209799"/>
                </a:lnTo>
                <a:lnTo>
                  <a:pt x="1670450" y="2171699"/>
                </a:lnTo>
                <a:lnTo>
                  <a:pt x="1681562" y="2120899"/>
                </a:lnTo>
                <a:lnTo>
                  <a:pt x="1691146" y="2070099"/>
                </a:lnTo>
                <a:lnTo>
                  <a:pt x="1699204" y="2031999"/>
                </a:lnTo>
                <a:lnTo>
                  <a:pt x="1705737" y="1981199"/>
                </a:lnTo>
                <a:lnTo>
                  <a:pt x="1710747" y="1930399"/>
                </a:lnTo>
                <a:lnTo>
                  <a:pt x="1714235" y="1879599"/>
                </a:lnTo>
                <a:lnTo>
                  <a:pt x="1716202" y="1841499"/>
                </a:lnTo>
                <a:lnTo>
                  <a:pt x="1716651" y="1790699"/>
                </a:lnTo>
                <a:lnTo>
                  <a:pt x="1715582" y="1739899"/>
                </a:lnTo>
                <a:lnTo>
                  <a:pt x="1713002" y="1689099"/>
                </a:lnTo>
                <a:lnTo>
                  <a:pt x="1708913" y="1638299"/>
                </a:lnTo>
                <a:lnTo>
                  <a:pt x="1703317" y="1600199"/>
                </a:lnTo>
                <a:lnTo>
                  <a:pt x="1696213" y="1549399"/>
                </a:lnTo>
                <a:lnTo>
                  <a:pt x="1687605" y="1498599"/>
                </a:lnTo>
                <a:lnTo>
                  <a:pt x="1677494" y="1460499"/>
                </a:lnTo>
                <a:lnTo>
                  <a:pt x="1665880" y="1409699"/>
                </a:lnTo>
                <a:lnTo>
                  <a:pt x="1652766" y="1358899"/>
                </a:lnTo>
                <a:lnTo>
                  <a:pt x="1638154" y="1320799"/>
                </a:lnTo>
                <a:lnTo>
                  <a:pt x="1622044" y="1269999"/>
                </a:lnTo>
                <a:lnTo>
                  <a:pt x="1604438" y="1231899"/>
                </a:lnTo>
                <a:lnTo>
                  <a:pt x="1585338" y="1181100"/>
                </a:lnTo>
                <a:lnTo>
                  <a:pt x="1564746" y="1143000"/>
                </a:lnTo>
                <a:lnTo>
                  <a:pt x="1542662" y="1092200"/>
                </a:lnTo>
                <a:lnTo>
                  <a:pt x="1519088" y="1054100"/>
                </a:lnTo>
                <a:lnTo>
                  <a:pt x="1494027" y="1016000"/>
                </a:lnTo>
                <a:lnTo>
                  <a:pt x="1467479" y="965200"/>
                </a:lnTo>
                <a:lnTo>
                  <a:pt x="1439445" y="927100"/>
                </a:lnTo>
                <a:lnTo>
                  <a:pt x="1409928" y="889000"/>
                </a:lnTo>
                <a:lnTo>
                  <a:pt x="1378930" y="850900"/>
                </a:lnTo>
                <a:lnTo>
                  <a:pt x="1346450" y="812800"/>
                </a:lnTo>
                <a:lnTo>
                  <a:pt x="1312492" y="774700"/>
                </a:lnTo>
                <a:lnTo>
                  <a:pt x="1277056" y="736600"/>
                </a:lnTo>
                <a:lnTo>
                  <a:pt x="1240144" y="698500"/>
                </a:lnTo>
                <a:lnTo>
                  <a:pt x="1238595" y="698500"/>
                </a:lnTo>
                <a:lnTo>
                  <a:pt x="1125311" y="596900"/>
                </a:lnTo>
                <a:lnTo>
                  <a:pt x="1087101" y="558800"/>
                </a:lnTo>
                <a:lnTo>
                  <a:pt x="1048039" y="533400"/>
                </a:lnTo>
                <a:lnTo>
                  <a:pt x="1008165" y="495300"/>
                </a:lnTo>
                <a:lnTo>
                  <a:pt x="967519" y="469900"/>
                </a:lnTo>
                <a:lnTo>
                  <a:pt x="926140" y="444500"/>
                </a:lnTo>
                <a:lnTo>
                  <a:pt x="841342" y="393700"/>
                </a:lnTo>
                <a:lnTo>
                  <a:pt x="754088" y="342900"/>
                </a:lnTo>
                <a:lnTo>
                  <a:pt x="709639" y="317500"/>
                </a:lnTo>
                <a:lnTo>
                  <a:pt x="664695" y="304800"/>
                </a:lnTo>
                <a:close/>
              </a:path>
              <a:path w="1911985" h="4508500">
                <a:moveTo>
                  <a:pt x="203239" y="393700"/>
                </a:moveTo>
                <a:lnTo>
                  <a:pt x="0" y="393700"/>
                </a:lnTo>
                <a:lnTo>
                  <a:pt x="0" y="508000"/>
                </a:lnTo>
                <a:lnTo>
                  <a:pt x="256941" y="508000"/>
                </a:lnTo>
                <a:lnTo>
                  <a:pt x="352226" y="533400"/>
                </a:lnTo>
                <a:lnTo>
                  <a:pt x="399436" y="533400"/>
                </a:lnTo>
                <a:lnTo>
                  <a:pt x="446273" y="546100"/>
                </a:lnTo>
                <a:lnTo>
                  <a:pt x="492674" y="571500"/>
                </a:lnTo>
                <a:lnTo>
                  <a:pt x="583910" y="596900"/>
                </a:lnTo>
                <a:lnTo>
                  <a:pt x="672637" y="647700"/>
                </a:lnTo>
                <a:lnTo>
                  <a:pt x="715901" y="673100"/>
                </a:lnTo>
                <a:lnTo>
                  <a:pt x="758346" y="698500"/>
                </a:lnTo>
                <a:lnTo>
                  <a:pt x="799908" y="723900"/>
                </a:lnTo>
                <a:lnTo>
                  <a:pt x="840526" y="749300"/>
                </a:lnTo>
                <a:lnTo>
                  <a:pt x="880134" y="787400"/>
                </a:lnTo>
                <a:lnTo>
                  <a:pt x="918669" y="825500"/>
                </a:lnTo>
                <a:lnTo>
                  <a:pt x="1031966" y="927100"/>
                </a:lnTo>
                <a:lnTo>
                  <a:pt x="1032766" y="927100"/>
                </a:lnTo>
                <a:lnTo>
                  <a:pt x="1069720" y="965200"/>
                </a:lnTo>
                <a:lnTo>
                  <a:pt x="1104797" y="1003300"/>
                </a:lnTo>
                <a:lnTo>
                  <a:pt x="1137995" y="1041400"/>
                </a:lnTo>
                <a:lnTo>
                  <a:pt x="1169311" y="1079500"/>
                </a:lnTo>
                <a:lnTo>
                  <a:pt x="1198742" y="1117600"/>
                </a:lnTo>
                <a:lnTo>
                  <a:pt x="1226288" y="1155699"/>
                </a:lnTo>
                <a:lnTo>
                  <a:pt x="1251944" y="1193799"/>
                </a:lnTo>
                <a:lnTo>
                  <a:pt x="1275709" y="1244599"/>
                </a:lnTo>
                <a:lnTo>
                  <a:pt x="1297579" y="1282699"/>
                </a:lnTo>
                <a:lnTo>
                  <a:pt x="1317554" y="1333499"/>
                </a:lnTo>
                <a:lnTo>
                  <a:pt x="1335629" y="1371599"/>
                </a:lnTo>
                <a:lnTo>
                  <a:pt x="1351803" y="1422399"/>
                </a:lnTo>
                <a:lnTo>
                  <a:pt x="1366074" y="1460499"/>
                </a:lnTo>
                <a:lnTo>
                  <a:pt x="1378438" y="1511299"/>
                </a:lnTo>
                <a:lnTo>
                  <a:pt x="1388894" y="1562099"/>
                </a:lnTo>
                <a:lnTo>
                  <a:pt x="1397438" y="1612899"/>
                </a:lnTo>
                <a:lnTo>
                  <a:pt x="1404070" y="1650999"/>
                </a:lnTo>
                <a:lnTo>
                  <a:pt x="1408785" y="1701799"/>
                </a:lnTo>
                <a:lnTo>
                  <a:pt x="1411582" y="1752599"/>
                </a:lnTo>
                <a:lnTo>
                  <a:pt x="1412457" y="1803399"/>
                </a:lnTo>
                <a:lnTo>
                  <a:pt x="1411406" y="1841499"/>
                </a:lnTo>
                <a:lnTo>
                  <a:pt x="1408424" y="1892299"/>
                </a:lnTo>
                <a:lnTo>
                  <a:pt x="1403509" y="1943099"/>
                </a:lnTo>
                <a:lnTo>
                  <a:pt x="1396660" y="1993899"/>
                </a:lnTo>
                <a:lnTo>
                  <a:pt x="1387873" y="2044699"/>
                </a:lnTo>
                <a:lnTo>
                  <a:pt x="1377147" y="2082799"/>
                </a:lnTo>
                <a:lnTo>
                  <a:pt x="1364478" y="2133599"/>
                </a:lnTo>
                <a:lnTo>
                  <a:pt x="1349865" y="2184399"/>
                </a:lnTo>
                <a:lnTo>
                  <a:pt x="1333305" y="2222499"/>
                </a:lnTo>
                <a:lnTo>
                  <a:pt x="1314795" y="2273299"/>
                </a:lnTo>
                <a:lnTo>
                  <a:pt x="1294334" y="2311399"/>
                </a:lnTo>
                <a:lnTo>
                  <a:pt x="1271919" y="2362199"/>
                </a:lnTo>
                <a:lnTo>
                  <a:pt x="1247547" y="2400299"/>
                </a:lnTo>
                <a:lnTo>
                  <a:pt x="1221216" y="2451099"/>
                </a:lnTo>
                <a:lnTo>
                  <a:pt x="1192923" y="2489199"/>
                </a:lnTo>
                <a:lnTo>
                  <a:pt x="1162667" y="2527299"/>
                </a:lnTo>
                <a:lnTo>
                  <a:pt x="1130445" y="2565399"/>
                </a:lnTo>
                <a:lnTo>
                  <a:pt x="1096253" y="2603499"/>
                </a:lnTo>
                <a:lnTo>
                  <a:pt x="1095504" y="2603499"/>
                </a:lnTo>
                <a:lnTo>
                  <a:pt x="0" y="3784600"/>
                </a:lnTo>
                <a:lnTo>
                  <a:pt x="0" y="3949700"/>
                </a:lnTo>
                <a:lnTo>
                  <a:pt x="1176174" y="2679699"/>
                </a:lnTo>
                <a:lnTo>
                  <a:pt x="1176911" y="2679699"/>
                </a:lnTo>
                <a:lnTo>
                  <a:pt x="1210721" y="2641600"/>
                </a:lnTo>
                <a:lnTo>
                  <a:pt x="1242775" y="2603499"/>
                </a:lnTo>
                <a:lnTo>
                  <a:pt x="1273073" y="2565399"/>
                </a:lnTo>
                <a:lnTo>
                  <a:pt x="1301619" y="2514599"/>
                </a:lnTo>
                <a:lnTo>
                  <a:pt x="1328414" y="2476499"/>
                </a:lnTo>
                <a:lnTo>
                  <a:pt x="1353460" y="2438399"/>
                </a:lnTo>
                <a:lnTo>
                  <a:pt x="1376760" y="2400299"/>
                </a:lnTo>
                <a:lnTo>
                  <a:pt x="1398314" y="2349499"/>
                </a:lnTo>
                <a:lnTo>
                  <a:pt x="1418125" y="2311399"/>
                </a:lnTo>
                <a:lnTo>
                  <a:pt x="1436195" y="2260599"/>
                </a:lnTo>
                <a:lnTo>
                  <a:pt x="1452526" y="2209799"/>
                </a:lnTo>
                <a:lnTo>
                  <a:pt x="1467120" y="2171699"/>
                </a:lnTo>
                <a:lnTo>
                  <a:pt x="1479978" y="2120899"/>
                </a:lnTo>
                <a:lnTo>
                  <a:pt x="1491103" y="2082799"/>
                </a:lnTo>
                <a:lnTo>
                  <a:pt x="1500497" y="2031999"/>
                </a:lnTo>
                <a:lnTo>
                  <a:pt x="1508162" y="1981199"/>
                </a:lnTo>
                <a:lnTo>
                  <a:pt x="1514099" y="1943099"/>
                </a:lnTo>
                <a:lnTo>
                  <a:pt x="1518310" y="1892299"/>
                </a:lnTo>
                <a:lnTo>
                  <a:pt x="1520798" y="1841499"/>
                </a:lnTo>
                <a:lnTo>
                  <a:pt x="1521564" y="1790699"/>
                </a:lnTo>
                <a:lnTo>
                  <a:pt x="1520611" y="1752599"/>
                </a:lnTo>
                <a:lnTo>
                  <a:pt x="1517935" y="1701799"/>
                </a:lnTo>
                <a:lnTo>
                  <a:pt x="1513539" y="1650999"/>
                </a:lnTo>
                <a:lnTo>
                  <a:pt x="1507426" y="1600199"/>
                </a:lnTo>
                <a:lnTo>
                  <a:pt x="1499597" y="1562099"/>
                </a:lnTo>
                <a:lnTo>
                  <a:pt x="1490055" y="1511299"/>
                </a:lnTo>
                <a:lnTo>
                  <a:pt x="1478802" y="1460499"/>
                </a:lnTo>
                <a:lnTo>
                  <a:pt x="1465839" y="1422399"/>
                </a:lnTo>
                <a:lnTo>
                  <a:pt x="1451169" y="1371599"/>
                </a:lnTo>
                <a:lnTo>
                  <a:pt x="1434794" y="1333499"/>
                </a:lnTo>
                <a:lnTo>
                  <a:pt x="1416714" y="1282699"/>
                </a:lnTo>
                <a:lnTo>
                  <a:pt x="1396934" y="1244599"/>
                </a:lnTo>
                <a:lnTo>
                  <a:pt x="1375454" y="1193799"/>
                </a:lnTo>
                <a:lnTo>
                  <a:pt x="1352276" y="1155699"/>
                </a:lnTo>
                <a:lnTo>
                  <a:pt x="1327403" y="1117600"/>
                </a:lnTo>
                <a:lnTo>
                  <a:pt x="1300836" y="1066800"/>
                </a:lnTo>
                <a:lnTo>
                  <a:pt x="1272578" y="1028700"/>
                </a:lnTo>
                <a:lnTo>
                  <a:pt x="1242630" y="990600"/>
                </a:lnTo>
                <a:lnTo>
                  <a:pt x="1210994" y="952500"/>
                </a:lnTo>
                <a:lnTo>
                  <a:pt x="1177673" y="914400"/>
                </a:lnTo>
                <a:lnTo>
                  <a:pt x="1142668" y="876300"/>
                </a:lnTo>
                <a:lnTo>
                  <a:pt x="1105982" y="838200"/>
                </a:lnTo>
                <a:lnTo>
                  <a:pt x="1105169" y="838200"/>
                </a:lnTo>
                <a:lnTo>
                  <a:pt x="992672" y="736600"/>
                </a:lnTo>
                <a:lnTo>
                  <a:pt x="954599" y="711200"/>
                </a:lnTo>
                <a:lnTo>
                  <a:pt x="915617" y="673100"/>
                </a:lnTo>
                <a:lnTo>
                  <a:pt x="875726" y="647700"/>
                </a:lnTo>
                <a:lnTo>
                  <a:pt x="834978" y="609600"/>
                </a:lnTo>
                <a:lnTo>
                  <a:pt x="793423" y="584200"/>
                </a:lnTo>
                <a:lnTo>
                  <a:pt x="708102" y="533400"/>
                </a:lnTo>
                <a:lnTo>
                  <a:pt x="664438" y="520700"/>
                </a:lnTo>
                <a:lnTo>
                  <a:pt x="620173" y="495300"/>
                </a:lnTo>
                <a:lnTo>
                  <a:pt x="575359" y="482600"/>
                </a:lnTo>
                <a:lnTo>
                  <a:pt x="530047" y="457200"/>
                </a:lnTo>
                <a:lnTo>
                  <a:pt x="391638" y="419100"/>
                </a:lnTo>
                <a:lnTo>
                  <a:pt x="344848" y="419100"/>
                </a:lnTo>
                <a:lnTo>
                  <a:pt x="297817" y="406400"/>
                </a:lnTo>
                <a:lnTo>
                  <a:pt x="250597" y="406400"/>
                </a:lnTo>
                <a:lnTo>
                  <a:pt x="203239" y="393700"/>
                </a:lnTo>
                <a:close/>
              </a:path>
              <a:path w="1911985" h="4508500">
                <a:moveTo>
                  <a:pt x="267285" y="596900"/>
                </a:moveTo>
                <a:lnTo>
                  <a:pt x="0" y="596900"/>
                </a:lnTo>
                <a:lnTo>
                  <a:pt x="0" y="698500"/>
                </a:lnTo>
                <a:lnTo>
                  <a:pt x="214979" y="698500"/>
                </a:lnTo>
                <a:lnTo>
                  <a:pt x="309441" y="723900"/>
                </a:lnTo>
                <a:lnTo>
                  <a:pt x="356179" y="723900"/>
                </a:lnTo>
                <a:lnTo>
                  <a:pt x="402472" y="736600"/>
                </a:lnTo>
                <a:lnTo>
                  <a:pt x="448231" y="762000"/>
                </a:lnTo>
                <a:lnTo>
                  <a:pt x="493367" y="774700"/>
                </a:lnTo>
                <a:lnTo>
                  <a:pt x="537793" y="800100"/>
                </a:lnTo>
                <a:lnTo>
                  <a:pt x="581419" y="812800"/>
                </a:lnTo>
                <a:lnTo>
                  <a:pt x="624157" y="838200"/>
                </a:lnTo>
                <a:lnTo>
                  <a:pt x="665920" y="863600"/>
                </a:lnTo>
                <a:lnTo>
                  <a:pt x="706618" y="901700"/>
                </a:lnTo>
                <a:lnTo>
                  <a:pt x="746164" y="927100"/>
                </a:lnTo>
                <a:lnTo>
                  <a:pt x="784468" y="965200"/>
                </a:lnTo>
                <a:lnTo>
                  <a:pt x="786043" y="965200"/>
                </a:lnTo>
                <a:lnTo>
                  <a:pt x="899314" y="1066800"/>
                </a:lnTo>
                <a:lnTo>
                  <a:pt x="935897" y="1104900"/>
                </a:lnTo>
                <a:lnTo>
                  <a:pt x="970263" y="1143000"/>
                </a:lnTo>
                <a:lnTo>
                  <a:pt x="1002407" y="1181100"/>
                </a:lnTo>
                <a:lnTo>
                  <a:pt x="1032328" y="1219199"/>
                </a:lnTo>
                <a:lnTo>
                  <a:pt x="1060020" y="1257299"/>
                </a:lnTo>
                <a:lnTo>
                  <a:pt x="1085481" y="1295400"/>
                </a:lnTo>
                <a:lnTo>
                  <a:pt x="1108707" y="1346199"/>
                </a:lnTo>
                <a:lnTo>
                  <a:pt x="1129696" y="1384299"/>
                </a:lnTo>
                <a:lnTo>
                  <a:pt x="1148442" y="1435099"/>
                </a:lnTo>
                <a:lnTo>
                  <a:pt x="1164944" y="1473199"/>
                </a:lnTo>
                <a:lnTo>
                  <a:pt x="1179197" y="1523999"/>
                </a:lnTo>
                <a:lnTo>
                  <a:pt x="1191197" y="1574799"/>
                </a:lnTo>
                <a:lnTo>
                  <a:pt x="1200943" y="1612899"/>
                </a:lnTo>
                <a:lnTo>
                  <a:pt x="1208429" y="1663699"/>
                </a:lnTo>
                <a:lnTo>
                  <a:pt x="1213653" y="1714499"/>
                </a:lnTo>
                <a:lnTo>
                  <a:pt x="1216611" y="1752599"/>
                </a:lnTo>
                <a:lnTo>
                  <a:pt x="1217300" y="1803399"/>
                </a:lnTo>
                <a:lnTo>
                  <a:pt x="1215717" y="1854199"/>
                </a:lnTo>
                <a:lnTo>
                  <a:pt x="1211857" y="1904999"/>
                </a:lnTo>
                <a:lnTo>
                  <a:pt x="1205718" y="1943099"/>
                </a:lnTo>
                <a:lnTo>
                  <a:pt x="1197297" y="1993899"/>
                </a:lnTo>
                <a:lnTo>
                  <a:pt x="1186589" y="2044699"/>
                </a:lnTo>
                <a:lnTo>
                  <a:pt x="1173591" y="2095499"/>
                </a:lnTo>
                <a:lnTo>
                  <a:pt x="1158301" y="2133599"/>
                </a:lnTo>
                <a:lnTo>
                  <a:pt x="1140714" y="2184399"/>
                </a:lnTo>
                <a:lnTo>
                  <a:pt x="1120826" y="2222499"/>
                </a:lnTo>
                <a:lnTo>
                  <a:pt x="1098636" y="2273299"/>
                </a:lnTo>
                <a:lnTo>
                  <a:pt x="1074138" y="2311399"/>
                </a:lnTo>
                <a:lnTo>
                  <a:pt x="1047330" y="2349499"/>
                </a:lnTo>
                <a:lnTo>
                  <a:pt x="1018209" y="2400299"/>
                </a:lnTo>
                <a:lnTo>
                  <a:pt x="986770" y="2438399"/>
                </a:lnTo>
                <a:lnTo>
                  <a:pt x="953010" y="2476499"/>
                </a:lnTo>
                <a:lnTo>
                  <a:pt x="0" y="3505200"/>
                </a:lnTo>
                <a:lnTo>
                  <a:pt x="0" y="3657600"/>
                </a:lnTo>
                <a:lnTo>
                  <a:pt x="1032969" y="2552699"/>
                </a:lnTo>
                <a:lnTo>
                  <a:pt x="1068314" y="2501899"/>
                </a:lnTo>
                <a:lnTo>
                  <a:pt x="1101376" y="2463799"/>
                </a:lnTo>
                <a:lnTo>
                  <a:pt x="1132160" y="2425699"/>
                </a:lnTo>
                <a:lnTo>
                  <a:pt x="1160669" y="2374899"/>
                </a:lnTo>
                <a:lnTo>
                  <a:pt x="1186904" y="2336799"/>
                </a:lnTo>
                <a:lnTo>
                  <a:pt x="1210871" y="2285999"/>
                </a:lnTo>
                <a:lnTo>
                  <a:pt x="1232572" y="2247899"/>
                </a:lnTo>
                <a:lnTo>
                  <a:pt x="1252009" y="2197099"/>
                </a:lnTo>
                <a:lnTo>
                  <a:pt x="1269187" y="2146299"/>
                </a:lnTo>
                <a:lnTo>
                  <a:pt x="1284108" y="2095499"/>
                </a:lnTo>
                <a:lnTo>
                  <a:pt x="1296775" y="2057399"/>
                </a:lnTo>
                <a:lnTo>
                  <a:pt x="1307192" y="2006599"/>
                </a:lnTo>
                <a:lnTo>
                  <a:pt x="1315361" y="1955799"/>
                </a:lnTo>
                <a:lnTo>
                  <a:pt x="1321286" y="1904999"/>
                </a:lnTo>
                <a:lnTo>
                  <a:pt x="1324971" y="1854199"/>
                </a:lnTo>
                <a:lnTo>
                  <a:pt x="1326417" y="1803399"/>
                </a:lnTo>
                <a:lnTo>
                  <a:pt x="1325628" y="1752599"/>
                </a:lnTo>
                <a:lnTo>
                  <a:pt x="1322834" y="1701799"/>
                </a:lnTo>
                <a:lnTo>
                  <a:pt x="1318051" y="1663699"/>
                </a:lnTo>
                <a:lnTo>
                  <a:pt x="1311283" y="1612899"/>
                </a:lnTo>
                <a:lnTo>
                  <a:pt x="1302531" y="1562099"/>
                </a:lnTo>
                <a:lnTo>
                  <a:pt x="1291799" y="1523999"/>
                </a:lnTo>
                <a:lnTo>
                  <a:pt x="1279090" y="1473199"/>
                </a:lnTo>
                <a:lnTo>
                  <a:pt x="1264405" y="1435099"/>
                </a:lnTo>
                <a:lnTo>
                  <a:pt x="1247748" y="1384299"/>
                </a:lnTo>
                <a:lnTo>
                  <a:pt x="1229121" y="1346199"/>
                </a:lnTo>
                <a:lnTo>
                  <a:pt x="1208527" y="1295400"/>
                </a:lnTo>
                <a:lnTo>
                  <a:pt x="1185968" y="1257299"/>
                </a:lnTo>
                <a:lnTo>
                  <a:pt x="1161448" y="1219199"/>
                </a:lnTo>
                <a:lnTo>
                  <a:pt x="1134969" y="1181100"/>
                </a:lnTo>
                <a:lnTo>
                  <a:pt x="1106533" y="1130300"/>
                </a:lnTo>
                <a:lnTo>
                  <a:pt x="1076144" y="1092200"/>
                </a:lnTo>
                <a:lnTo>
                  <a:pt x="1043803" y="1054100"/>
                </a:lnTo>
                <a:lnTo>
                  <a:pt x="1009514" y="1028700"/>
                </a:lnTo>
                <a:lnTo>
                  <a:pt x="973279" y="990600"/>
                </a:lnTo>
                <a:lnTo>
                  <a:pt x="861570" y="889000"/>
                </a:lnTo>
                <a:lnTo>
                  <a:pt x="861722" y="889000"/>
                </a:lnTo>
                <a:lnTo>
                  <a:pt x="860008" y="876300"/>
                </a:lnTo>
                <a:lnTo>
                  <a:pt x="819977" y="850900"/>
                </a:lnTo>
                <a:lnTo>
                  <a:pt x="778718" y="812800"/>
                </a:lnTo>
                <a:lnTo>
                  <a:pt x="736312" y="787400"/>
                </a:lnTo>
                <a:lnTo>
                  <a:pt x="692841" y="749300"/>
                </a:lnTo>
                <a:lnTo>
                  <a:pt x="648388" y="723900"/>
                </a:lnTo>
                <a:lnTo>
                  <a:pt x="603036" y="698500"/>
                </a:lnTo>
                <a:lnTo>
                  <a:pt x="556866" y="685800"/>
                </a:lnTo>
                <a:lnTo>
                  <a:pt x="509961" y="660400"/>
                </a:lnTo>
                <a:lnTo>
                  <a:pt x="267285" y="596900"/>
                </a:lnTo>
                <a:close/>
              </a:path>
              <a:path w="1911985" h="4508500">
                <a:moveTo>
                  <a:pt x="535785" y="889000"/>
                </a:moveTo>
                <a:lnTo>
                  <a:pt x="126709" y="889000"/>
                </a:lnTo>
                <a:lnTo>
                  <a:pt x="173782" y="901700"/>
                </a:lnTo>
                <a:lnTo>
                  <a:pt x="220693" y="901700"/>
                </a:lnTo>
                <a:lnTo>
                  <a:pt x="267310" y="914400"/>
                </a:lnTo>
                <a:lnTo>
                  <a:pt x="313501" y="914400"/>
                </a:lnTo>
                <a:lnTo>
                  <a:pt x="359132" y="927100"/>
                </a:lnTo>
                <a:lnTo>
                  <a:pt x="404073" y="952500"/>
                </a:lnTo>
                <a:lnTo>
                  <a:pt x="448191" y="965200"/>
                </a:lnTo>
                <a:lnTo>
                  <a:pt x="491353" y="990600"/>
                </a:lnTo>
                <a:lnTo>
                  <a:pt x="533428" y="1016000"/>
                </a:lnTo>
                <a:lnTo>
                  <a:pt x="574283" y="1041400"/>
                </a:lnTo>
                <a:lnTo>
                  <a:pt x="613785" y="1066800"/>
                </a:lnTo>
                <a:lnTo>
                  <a:pt x="651804" y="1104900"/>
                </a:lnTo>
                <a:lnTo>
                  <a:pt x="653392" y="1104900"/>
                </a:lnTo>
                <a:lnTo>
                  <a:pt x="766676" y="1206499"/>
                </a:lnTo>
                <a:lnTo>
                  <a:pt x="802604" y="1244599"/>
                </a:lnTo>
                <a:lnTo>
                  <a:pt x="835832" y="1282699"/>
                </a:lnTo>
                <a:lnTo>
                  <a:pt x="866354" y="1320799"/>
                </a:lnTo>
                <a:lnTo>
                  <a:pt x="894166" y="1358899"/>
                </a:lnTo>
                <a:lnTo>
                  <a:pt x="919263" y="1409699"/>
                </a:lnTo>
                <a:lnTo>
                  <a:pt x="941638" y="1447799"/>
                </a:lnTo>
                <a:lnTo>
                  <a:pt x="961287" y="1485899"/>
                </a:lnTo>
                <a:lnTo>
                  <a:pt x="978205" y="1536699"/>
                </a:lnTo>
                <a:lnTo>
                  <a:pt x="992386" y="1574799"/>
                </a:lnTo>
                <a:lnTo>
                  <a:pt x="1003825" y="1625599"/>
                </a:lnTo>
                <a:lnTo>
                  <a:pt x="1012518" y="1676399"/>
                </a:lnTo>
                <a:lnTo>
                  <a:pt x="1018458" y="1714499"/>
                </a:lnTo>
                <a:lnTo>
                  <a:pt x="1021641" y="1765299"/>
                </a:lnTo>
                <a:lnTo>
                  <a:pt x="1022064" y="1816099"/>
                </a:lnTo>
                <a:lnTo>
                  <a:pt x="1019720" y="1866899"/>
                </a:lnTo>
                <a:lnTo>
                  <a:pt x="1014604" y="1904999"/>
                </a:lnTo>
                <a:lnTo>
                  <a:pt x="1006710" y="1955799"/>
                </a:lnTo>
                <a:lnTo>
                  <a:pt x="996033" y="2006599"/>
                </a:lnTo>
                <a:lnTo>
                  <a:pt x="982568" y="2044699"/>
                </a:lnTo>
                <a:lnTo>
                  <a:pt x="966311" y="2095499"/>
                </a:lnTo>
                <a:lnTo>
                  <a:pt x="947254" y="2133599"/>
                </a:lnTo>
                <a:lnTo>
                  <a:pt x="925395" y="2184399"/>
                </a:lnTo>
                <a:lnTo>
                  <a:pt x="900726" y="2222499"/>
                </a:lnTo>
                <a:lnTo>
                  <a:pt x="873244" y="2260599"/>
                </a:lnTo>
                <a:lnTo>
                  <a:pt x="842943" y="2298699"/>
                </a:lnTo>
                <a:lnTo>
                  <a:pt x="809818" y="2336799"/>
                </a:lnTo>
                <a:lnTo>
                  <a:pt x="0" y="3213100"/>
                </a:lnTo>
                <a:lnTo>
                  <a:pt x="0" y="3378200"/>
                </a:lnTo>
                <a:lnTo>
                  <a:pt x="924858" y="2374899"/>
                </a:lnTo>
                <a:lnTo>
                  <a:pt x="957171" y="2336799"/>
                </a:lnTo>
                <a:lnTo>
                  <a:pt x="986720" y="2285999"/>
                </a:lnTo>
                <a:lnTo>
                  <a:pt x="1013510" y="2247899"/>
                </a:lnTo>
                <a:lnTo>
                  <a:pt x="1037545" y="2197099"/>
                </a:lnTo>
                <a:lnTo>
                  <a:pt x="1058830" y="2158999"/>
                </a:lnTo>
                <a:lnTo>
                  <a:pt x="1077370" y="2108199"/>
                </a:lnTo>
                <a:lnTo>
                  <a:pt x="1093169" y="2057399"/>
                </a:lnTo>
                <a:lnTo>
                  <a:pt x="1106233" y="2006599"/>
                </a:lnTo>
                <a:lnTo>
                  <a:pt x="1116564" y="1955799"/>
                </a:lnTo>
                <a:lnTo>
                  <a:pt x="1124169" y="1917699"/>
                </a:lnTo>
                <a:lnTo>
                  <a:pt x="1129052" y="1866899"/>
                </a:lnTo>
                <a:lnTo>
                  <a:pt x="1131218" y="1816099"/>
                </a:lnTo>
                <a:lnTo>
                  <a:pt x="1130670" y="1765299"/>
                </a:lnTo>
                <a:lnTo>
                  <a:pt x="1127412" y="1714499"/>
                </a:lnTo>
                <a:lnTo>
                  <a:pt x="1121449" y="1663699"/>
                </a:lnTo>
                <a:lnTo>
                  <a:pt x="1112786" y="1612899"/>
                </a:lnTo>
                <a:lnTo>
                  <a:pt x="1101428" y="1562099"/>
                </a:lnTo>
                <a:lnTo>
                  <a:pt x="1087380" y="1511299"/>
                </a:lnTo>
                <a:lnTo>
                  <a:pt x="1070646" y="1473199"/>
                </a:lnTo>
                <a:lnTo>
                  <a:pt x="1051230" y="1422399"/>
                </a:lnTo>
                <a:lnTo>
                  <a:pt x="1029138" y="1371599"/>
                </a:lnTo>
                <a:lnTo>
                  <a:pt x="1004375" y="1333499"/>
                </a:lnTo>
                <a:lnTo>
                  <a:pt x="976944" y="1295400"/>
                </a:lnTo>
                <a:lnTo>
                  <a:pt x="946850" y="1244599"/>
                </a:lnTo>
                <a:lnTo>
                  <a:pt x="914099" y="1206499"/>
                </a:lnTo>
                <a:lnTo>
                  <a:pt x="878694" y="1168399"/>
                </a:lnTo>
                <a:lnTo>
                  <a:pt x="840640" y="1130300"/>
                </a:lnTo>
                <a:lnTo>
                  <a:pt x="728919" y="1028700"/>
                </a:lnTo>
                <a:lnTo>
                  <a:pt x="727344" y="1028700"/>
                </a:lnTo>
                <a:lnTo>
                  <a:pt x="687198" y="990600"/>
                </a:lnTo>
                <a:lnTo>
                  <a:pt x="645583" y="952500"/>
                </a:lnTo>
                <a:lnTo>
                  <a:pt x="602621" y="927100"/>
                </a:lnTo>
                <a:lnTo>
                  <a:pt x="558432" y="901700"/>
                </a:lnTo>
                <a:lnTo>
                  <a:pt x="535785" y="889000"/>
                </a:lnTo>
                <a:close/>
              </a:path>
              <a:path w="1911985" h="4508500">
                <a:moveTo>
                  <a:pt x="490372" y="1092200"/>
                </a:moveTo>
                <a:lnTo>
                  <a:pt x="179852" y="1092200"/>
                </a:lnTo>
                <a:lnTo>
                  <a:pt x="225889" y="1104900"/>
                </a:lnTo>
                <a:lnTo>
                  <a:pt x="271391" y="1104900"/>
                </a:lnTo>
                <a:lnTo>
                  <a:pt x="316135" y="1130300"/>
                </a:lnTo>
                <a:lnTo>
                  <a:pt x="359901" y="1143000"/>
                </a:lnTo>
                <a:lnTo>
                  <a:pt x="402466" y="1168399"/>
                </a:lnTo>
                <a:lnTo>
                  <a:pt x="443609" y="1193799"/>
                </a:lnTo>
                <a:lnTo>
                  <a:pt x="483108" y="1219199"/>
                </a:lnTo>
                <a:lnTo>
                  <a:pt x="520740" y="1244599"/>
                </a:lnTo>
                <a:lnTo>
                  <a:pt x="634011" y="1358899"/>
                </a:lnTo>
                <a:lnTo>
                  <a:pt x="668938" y="1384299"/>
                </a:lnTo>
                <a:lnTo>
                  <a:pt x="700376" y="1422399"/>
                </a:lnTo>
                <a:lnTo>
                  <a:pt x="728357" y="1460499"/>
                </a:lnTo>
                <a:lnTo>
                  <a:pt x="752870" y="1511299"/>
                </a:lnTo>
                <a:lnTo>
                  <a:pt x="773908" y="1549399"/>
                </a:lnTo>
                <a:lnTo>
                  <a:pt x="791463" y="1587499"/>
                </a:lnTo>
                <a:lnTo>
                  <a:pt x="816085" y="1676399"/>
                </a:lnTo>
                <a:lnTo>
                  <a:pt x="823137" y="1727199"/>
                </a:lnTo>
                <a:lnTo>
                  <a:pt x="826670" y="1777999"/>
                </a:lnTo>
                <a:lnTo>
                  <a:pt x="826680" y="1816099"/>
                </a:lnTo>
                <a:lnTo>
                  <a:pt x="823154" y="1866899"/>
                </a:lnTo>
                <a:lnTo>
                  <a:pt x="816083" y="1917699"/>
                </a:lnTo>
                <a:lnTo>
                  <a:pt x="791272" y="2006599"/>
                </a:lnTo>
                <a:lnTo>
                  <a:pt x="773516" y="2044699"/>
                </a:lnTo>
                <a:lnTo>
                  <a:pt x="752182" y="2082799"/>
                </a:lnTo>
                <a:lnTo>
                  <a:pt x="727261" y="2133599"/>
                </a:lnTo>
                <a:lnTo>
                  <a:pt x="698745" y="2171699"/>
                </a:lnTo>
                <a:lnTo>
                  <a:pt x="666625" y="2209799"/>
                </a:lnTo>
                <a:lnTo>
                  <a:pt x="0" y="2921000"/>
                </a:lnTo>
                <a:lnTo>
                  <a:pt x="0" y="3086100"/>
                </a:lnTo>
                <a:lnTo>
                  <a:pt x="746572" y="2285999"/>
                </a:lnTo>
                <a:lnTo>
                  <a:pt x="781282" y="2235199"/>
                </a:lnTo>
                <a:lnTo>
                  <a:pt x="812434" y="2197099"/>
                </a:lnTo>
                <a:lnTo>
                  <a:pt x="840076" y="2158999"/>
                </a:lnTo>
                <a:lnTo>
                  <a:pt x="864213" y="2108199"/>
                </a:lnTo>
                <a:lnTo>
                  <a:pt x="884854" y="2057399"/>
                </a:lnTo>
                <a:lnTo>
                  <a:pt x="902007" y="2019299"/>
                </a:lnTo>
                <a:lnTo>
                  <a:pt x="915678" y="1968499"/>
                </a:lnTo>
                <a:lnTo>
                  <a:pt x="925875" y="1917699"/>
                </a:lnTo>
                <a:lnTo>
                  <a:pt x="932606" y="1866899"/>
                </a:lnTo>
                <a:lnTo>
                  <a:pt x="935878" y="1816099"/>
                </a:lnTo>
                <a:lnTo>
                  <a:pt x="935700" y="1765299"/>
                </a:lnTo>
                <a:lnTo>
                  <a:pt x="932077" y="1714499"/>
                </a:lnTo>
                <a:lnTo>
                  <a:pt x="925015" y="1676399"/>
                </a:lnTo>
                <a:lnTo>
                  <a:pt x="914523" y="1625599"/>
                </a:lnTo>
                <a:lnTo>
                  <a:pt x="900608" y="1574799"/>
                </a:lnTo>
                <a:lnTo>
                  <a:pt x="883277" y="1523999"/>
                </a:lnTo>
                <a:lnTo>
                  <a:pt x="862539" y="1485899"/>
                </a:lnTo>
                <a:lnTo>
                  <a:pt x="838401" y="1435099"/>
                </a:lnTo>
                <a:lnTo>
                  <a:pt x="810870" y="1396999"/>
                </a:lnTo>
                <a:lnTo>
                  <a:pt x="779955" y="1346199"/>
                </a:lnTo>
                <a:lnTo>
                  <a:pt x="745663" y="1308099"/>
                </a:lnTo>
                <a:lnTo>
                  <a:pt x="708002" y="1269999"/>
                </a:lnTo>
                <a:lnTo>
                  <a:pt x="594718" y="1168399"/>
                </a:lnTo>
                <a:lnTo>
                  <a:pt x="554400" y="1130300"/>
                </a:lnTo>
                <a:lnTo>
                  <a:pt x="512257" y="1104900"/>
                </a:lnTo>
                <a:lnTo>
                  <a:pt x="490372" y="1092200"/>
                </a:lnTo>
                <a:close/>
              </a:path>
              <a:path w="1911985" h="4508500">
                <a:moveTo>
                  <a:pt x="421409" y="1282699"/>
                </a:moveTo>
                <a:lnTo>
                  <a:pt x="146853" y="1282699"/>
                </a:lnTo>
                <a:lnTo>
                  <a:pt x="249522" y="1308099"/>
                </a:lnTo>
                <a:lnTo>
                  <a:pt x="298462" y="1333499"/>
                </a:lnTo>
                <a:lnTo>
                  <a:pt x="344885" y="1358899"/>
                </a:lnTo>
                <a:lnTo>
                  <a:pt x="388101" y="1396999"/>
                </a:lnTo>
                <a:lnTo>
                  <a:pt x="499811" y="1498599"/>
                </a:lnTo>
                <a:lnTo>
                  <a:pt x="501385" y="1498599"/>
                </a:lnTo>
                <a:lnTo>
                  <a:pt x="539494" y="1536699"/>
                </a:lnTo>
                <a:lnTo>
                  <a:pt x="571098" y="1587499"/>
                </a:lnTo>
                <a:lnTo>
                  <a:pt x="596170" y="1625599"/>
                </a:lnTo>
                <a:lnTo>
                  <a:pt x="614684" y="1676399"/>
                </a:lnTo>
                <a:lnTo>
                  <a:pt x="626613" y="1727199"/>
                </a:lnTo>
                <a:lnTo>
                  <a:pt x="631929" y="1777999"/>
                </a:lnTo>
                <a:lnTo>
                  <a:pt x="630631" y="1828799"/>
                </a:lnTo>
                <a:lnTo>
                  <a:pt x="622747" y="1879599"/>
                </a:lnTo>
                <a:lnTo>
                  <a:pt x="608253" y="1930399"/>
                </a:lnTo>
                <a:lnTo>
                  <a:pt x="587122" y="1981199"/>
                </a:lnTo>
                <a:lnTo>
                  <a:pt x="559331" y="2031999"/>
                </a:lnTo>
                <a:lnTo>
                  <a:pt x="524855" y="2070099"/>
                </a:lnTo>
                <a:lnTo>
                  <a:pt x="523407" y="2070099"/>
                </a:lnTo>
                <a:lnTo>
                  <a:pt x="0" y="2641600"/>
                </a:lnTo>
                <a:lnTo>
                  <a:pt x="0" y="2794000"/>
                </a:lnTo>
                <a:lnTo>
                  <a:pt x="601931" y="2146299"/>
                </a:lnTo>
                <a:lnTo>
                  <a:pt x="603392" y="2146299"/>
                </a:lnTo>
                <a:lnTo>
                  <a:pt x="637404" y="2108199"/>
                </a:lnTo>
                <a:lnTo>
                  <a:pt x="666585" y="2070099"/>
                </a:lnTo>
                <a:lnTo>
                  <a:pt x="690946" y="2019299"/>
                </a:lnTo>
                <a:lnTo>
                  <a:pt x="710504" y="1968499"/>
                </a:lnTo>
                <a:lnTo>
                  <a:pt x="725270" y="1930399"/>
                </a:lnTo>
                <a:lnTo>
                  <a:pt x="735258" y="1879599"/>
                </a:lnTo>
                <a:lnTo>
                  <a:pt x="740483" y="1828799"/>
                </a:lnTo>
                <a:lnTo>
                  <a:pt x="740958" y="1777999"/>
                </a:lnTo>
                <a:lnTo>
                  <a:pt x="736720" y="1727199"/>
                </a:lnTo>
                <a:lnTo>
                  <a:pt x="727806" y="1676399"/>
                </a:lnTo>
                <a:lnTo>
                  <a:pt x="714230" y="1625599"/>
                </a:lnTo>
                <a:lnTo>
                  <a:pt x="696005" y="1587499"/>
                </a:lnTo>
                <a:lnTo>
                  <a:pt x="673146" y="1536699"/>
                </a:lnTo>
                <a:lnTo>
                  <a:pt x="645666" y="1498599"/>
                </a:lnTo>
                <a:lnTo>
                  <a:pt x="613579" y="1460499"/>
                </a:lnTo>
                <a:lnTo>
                  <a:pt x="576900" y="1422399"/>
                </a:lnTo>
                <a:lnTo>
                  <a:pt x="575337" y="1422399"/>
                </a:lnTo>
                <a:lnTo>
                  <a:pt x="462066" y="1308099"/>
                </a:lnTo>
                <a:lnTo>
                  <a:pt x="421409" y="1282699"/>
                </a:lnTo>
                <a:close/>
              </a:path>
              <a:path w="1911985" h="4508500">
                <a:moveTo>
                  <a:pt x="189720" y="1181100"/>
                </a:moveTo>
                <a:lnTo>
                  <a:pt x="0" y="1181100"/>
                </a:lnTo>
                <a:lnTo>
                  <a:pt x="0" y="1295400"/>
                </a:lnTo>
                <a:lnTo>
                  <a:pt x="42515" y="1282699"/>
                </a:lnTo>
                <a:lnTo>
                  <a:pt x="421409" y="1282699"/>
                </a:lnTo>
                <a:lnTo>
                  <a:pt x="378367" y="1244599"/>
                </a:lnTo>
                <a:lnTo>
                  <a:pt x="333310" y="1219199"/>
                </a:lnTo>
                <a:lnTo>
                  <a:pt x="189720" y="1181100"/>
                </a:lnTo>
                <a:close/>
              </a:path>
              <a:path w="1911985" h="4508500">
                <a:moveTo>
                  <a:pt x="90655" y="1168399"/>
                </a:moveTo>
                <a:lnTo>
                  <a:pt x="41150" y="1181100"/>
                </a:lnTo>
                <a:lnTo>
                  <a:pt x="140276" y="1181100"/>
                </a:lnTo>
                <a:lnTo>
                  <a:pt x="90655" y="1168399"/>
                </a:lnTo>
                <a:close/>
              </a:path>
              <a:path w="1911985" h="4508500">
                <a:moveTo>
                  <a:pt x="182636" y="977900"/>
                </a:moveTo>
                <a:lnTo>
                  <a:pt x="33551" y="977900"/>
                </a:lnTo>
                <a:lnTo>
                  <a:pt x="0" y="990600"/>
                </a:lnTo>
                <a:lnTo>
                  <a:pt x="0" y="1104900"/>
                </a:lnTo>
                <a:lnTo>
                  <a:pt x="40813" y="1092200"/>
                </a:lnTo>
                <a:lnTo>
                  <a:pt x="490372" y="1092200"/>
                </a:lnTo>
                <a:lnTo>
                  <a:pt x="468486" y="1079500"/>
                </a:lnTo>
                <a:lnTo>
                  <a:pt x="423282" y="1054100"/>
                </a:lnTo>
                <a:lnTo>
                  <a:pt x="376842" y="1028700"/>
                </a:lnTo>
                <a:lnTo>
                  <a:pt x="182636" y="977900"/>
                </a:lnTo>
                <a:close/>
              </a:path>
              <a:path w="1911985" h="4508500">
                <a:moveTo>
                  <a:pt x="224953" y="787400"/>
                </a:moveTo>
                <a:lnTo>
                  <a:pt x="0" y="787400"/>
                </a:lnTo>
                <a:lnTo>
                  <a:pt x="0" y="901700"/>
                </a:lnTo>
                <a:lnTo>
                  <a:pt x="32501" y="901700"/>
                </a:lnTo>
                <a:lnTo>
                  <a:pt x="79606" y="889000"/>
                </a:lnTo>
                <a:lnTo>
                  <a:pt x="535785" y="889000"/>
                </a:lnTo>
                <a:lnTo>
                  <a:pt x="513138" y="876300"/>
                </a:lnTo>
                <a:lnTo>
                  <a:pt x="466860" y="850900"/>
                </a:lnTo>
                <a:lnTo>
                  <a:pt x="224953" y="787400"/>
                </a:lnTo>
                <a:close/>
              </a:path>
              <a:path w="1911985" h="4508500">
                <a:moveTo>
                  <a:pt x="167948" y="584200"/>
                </a:moveTo>
                <a:lnTo>
                  <a:pt x="68303" y="584200"/>
                </a:lnTo>
                <a:lnTo>
                  <a:pt x="18649" y="596900"/>
                </a:lnTo>
                <a:lnTo>
                  <a:pt x="217696" y="596900"/>
                </a:lnTo>
                <a:lnTo>
                  <a:pt x="167948" y="584200"/>
                </a:lnTo>
                <a:close/>
              </a:path>
              <a:path w="1911985" h="4508500">
                <a:moveTo>
                  <a:pt x="244444" y="203200"/>
                </a:moveTo>
                <a:lnTo>
                  <a:pt x="0" y="203200"/>
                </a:lnTo>
                <a:lnTo>
                  <a:pt x="0" y="317500"/>
                </a:lnTo>
                <a:lnTo>
                  <a:pt x="8954" y="317500"/>
                </a:lnTo>
                <a:lnTo>
                  <a:pt x="57228" y="304800"/>
                </a:lnTo>
                <a:lnTo>
                  <a:pt x="664695" y="304800"/>
                </a:lnTo>
                <a:lnTo>
                  <a:pt x="619295" y="292100"/>
                </a:lnTo>
                <a:lnTo>
                  <a:pt x="573479" y="266700"/>
                </a:lnTo>
                <a:lnTo>
                  <a:pt x="433931" y="228600"/>
                </a:lnTo>
                <a:lnTo>
                  <a:pt x="386847" y="228600"/>
                </a:lnTo>
                <a:lnTo>
                  <a:pt x="339545" y="215900"/>
                </a:lnTo>
                <a:lnTo>
                  <a:pt x="292064" y="215900"/>
                </a:lnTo>
                <a:lnTo>
                  <a:pt x="244444" y="20320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0"/>
            <a:ext cx="3158837" cy="80976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5B7C03AB-4F09-A55D-CFDD-6BFB5476B63B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3144982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Региональные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фестивали ГТО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Группа 23">
            <a:extLst>
              <a:ext uri="{FF2B5EF4-FFF2-40B4-BE49-F238E27FC236}">
                <a16:creationId xmlns:a16="http://schemas.microsoft.com/office/drawing/2014/main" id="{D7CD323B-ADB4-5E4F-DB5B-2E54966E1385}"/>
              </a:ext>
            </a:extLst>
          </p:cNvPr>
          <p:cNvGrpSpPr/>
          <p:nvPr/>
        </p:nvGrpSpPr>
        <p:grpSpPr>
          <a:xfrm>
            <a:off x="-3500" y="6227690"/>
            <a:ext cx="12192668" cy="630310"/>
            <a:chOff x="-3500" y="6227690"/>
            <a:chExt cx="12192668" cy="630310"/>
          </a:xfrm>
        </p:grpSpPr>
        <p:sp>
          <p:nvSpPr>
            <p:cNvPr id="11" name="Номер слайда 1">
              <a:extLst>
                <a:ext uri="{FF2B5EF4-FFF2-40B4-BE49-F238E27FC236}">
                  <a16:creationId xmlns:a16="http://schemas.microsoft.com/office/drawing/2014/main" id="{B7D82BF3-CBB2-921D-6971-FE700D6689A7}"/>
                </a:ext>
              </a:extLst>
            </p:cNvPr>
            <p:cNvSpPr txBox="1">
              <a:spLocks/>
            </p:cNvSpPr>
            <p:nvPr/>
          </p:nvSpPr>
          <p:spPr>
            <a:xfrm>
              <a:off x="11071638" y="6461365"/>
              <a:ext cx="675985" cy="241511"/>
            </a:xfrm>
            <a:prstGeom prst="rect">
              <a:avLst/>
            </a:prstGeom>
          </p:spPr>
          <p:txBody>
            <a:bodyPr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268">
                <a:spcBef>
                  <a:spcPts val="99"/>
                </a:spcBef>
              </a:pPr>
              <a:fld id="{81D60167-4931-47E6-BA6A-407CBD079E47}" type="slidenum">
                <a:rPr lang="ru-RU" smtClean="0"/>
                <a:pPr marL="25268">
                  <a:spcBef>
                    <a:spcPts val="99"/>
                  </a:spcBef>
                </a:pPr>
                <a:t>14</a:t>
              </a:fld>
              <a:endParaRPr lang="ru-RU" dirty="0"/>
            </a:p>
          </p:txBody>
        </p:sp>
        <p:sp>
          <p:nvSpPr>
            <p:cNvPr id="12" name="object 31">
              <a:extLst>
                <a:ext uri="{FF2B5EF4-FFF2-40B4-BE49-F238E27FC236}">
                  <a16:creationId xmlns:a16="http://schemas.microsoft.com/office/drawing/2014/main" id="{6B8B290F-6296-0E73-00B9-B2633661A4E3}"/>
                </a:ext>
              </a:extLst>
            </p:cNvPr>
            <p:cNvSpPr/>
            <p:nvPr/>
          </p:nvSpPr>
          <p:spPr>
            <a:xfrm>
              <a:off x="-3500" y="6227690"/>
              <a:ext cx="12192668" cy="630310"/>
            </a:xfrm>
            <a:custGeom>
              <a:avLst/>
              <a:gdLst/>
              <a:ahLst/>
              <a:cxnLst/>
              <a:rect l="l" t="t" r="r" b="b"/>
              <a:pathLst>
                <a:path w="10821670" h="559435">
                  <a:moveTo>
                    <a:pt x="0" y="55115"/>
                  </a:moveTo>
                  <a:lnTo>
                    <a:pt x="0" y="559434"/>
                  </a:lnTo>
                  <a:lnTo>
                    <a:pt x="10821072" y="559434"/>
                  </a:lnTo>
                  <a:lnTo>
                    <a:pt x="10821072" y="231546"/>
                  </a:lnTo>
                  <a:lnTo>
                    <a:pt x="129500" y="231546"/>
                  </a:lnTo>
                  <a:lnTo>
                    <a:pt x="0" y="55115"/>
                  </a:lnTo>
                  <a:close/>
                </a:path>
                <a:path w="10821670" h="559435">
                  <a:moveTo>
                    <a:pt x="299477" y="0"/>
                  </a:moveTo>
                  <a:lnTo>
                    <a:pt x="129500" y="231546"/>
                  </a:lnTo>
                  <a:lnTo>
                    <a:pt x="469428" y="231546"/>
                  </a:lnTo>
                  <a:lnTo>
                    <a:pt x="299477" y="0"/>
                  </a:lnTo>
                  <a:close/>
                </a:path>
                <a:path w="10821670" h="559435">
                  <a:moveTo>
                    <a:pt x="639418" y="0"/>
                  </a:moveTo>
                  <a:lnTo>
                    <a:pt x="469428" y="231546"/>
                  </a:lnTo>
                  <a:lnTo>
                    <a:pt x="809382" y="231546"/>
                  </a:lnTo>
                  <a:lnTo>
                    <a:pt x="639418" y="0"/>
                  </a:lnTo>
                  <a:close/>
                </a:path>
                <a:path w="10821670" h="559435">
                  <a:moveTo>
                    <a:pt x="979346" y="0"/>
                  </a:moveTo>
                  <a:lnTo>
                    <a:pt x="809382" y="231546"/>
                  </a:lnTo>
                  <a:lnTo>
                    <a:pt x="1149323" y="231546"/>
                  </a:lnTo>
                  <a:lnTo>
                    <a:pt x="979346" y="0"/>
                  </a:lnTo>
                  <a:close/>
                </a:path>
                <a:path w="10821670" h="559435">
                  <a:moveTo>
                    <a:pt x="1319287" y="0"/>
                  </a:moveTo>
                  <a:lnTo>
                    <a:pt x="1149323" y="231546"/>
                  </a:lnTo>
                  <a:lnTo>
                    <a:pt x="1489264" y="231546"/>
                  </a:lnTo>
                  <a:lnTo>
                    <a:pt x="1319287" y="0"/>
                  </a:lnTo>
                  <a:close/>
                </a:path>
                <a:path w="10821670" h="559435">
                  <a:moveTo>
                    <a:pt x="1659228" y="0"/>
                  </a:moveTo>
                  <a:lnTo>
                    <a:pt x="1489264" y="231546"/>
                  </a:lnTo>
                  <a:lnTo>
                    <a:pt x="1829205" y="231546"/>
                  </a:lnTo>
                  <a:lnTo>
                    <a:pt x="1659228" y="0"/>
                  </a:lnTo>
                  <a:close/>
                </a:path>
                <a:path w="10821670" h="559435">
                  <a:moveTo>
                    <a:pt x="1999181" y="0"/>
                  </a:moveTo>
                  <a:lnTo>
                    <a:pt x="1829205" y="231546"/>
                  </a:lnTo>
                  <a:lnTo>
                    <a:pt x="2169145" y="231546"/>
                  </a:lnTo>
                  <a:lnTo>
                    <a:pt x="1999181" y="0"/>
                  </a:lnTo>
                  <a:close/>
                </a:path>
                <a:path w="10821670" h="559435">
                  <a:moveTo>
                    <a:pt x="2339122" y="0"/>
                  </a:moveTo>
                  <a:lnTo>
                    <a:pt x="2169145" y="231546"/>
                  </a:lnTo>
                  <a:lnTo>
                    <a:pt x="2509086" y="231546"/>
                  </a:lnTo>
                  <a:lnTo>
                    <a:pt x="2339122" y="0"/>
                  </a:lnTo>
                  <a:close/>
                </a:path>
                <a:path w="10821670" h="559435">
                  <a:moveTo>
                    <a:pt x="2679063" y="0"/>
                  </a:moveTo>
                  <a:lnTo>
                    <a:pt x="2509086" y="231546"/>
                  </a:lnTo>
                  <a:lnTo>
                    <a:pt x="2849027" y="231546"/>
                  </a:lnTo>
                  <a:lnTo>
                    <a:pt x="2679063" y="0"/>
                  </a:lnTo>
                  <a:close/>
                </a:path>
                <a:path w="10821670" h="559435">
                  <a:moveTo>
                    <a:pt x="3018991" y="0"/>
                  </a:moveTo>
                  <a:lnTo>
                    <a:pt x="2849027" y="231546"/>
                  </a:lnTo>
                  <a:lnTo>
                    <a:pt x="3188968" y="231546"/>
                  </a:lnTo>
                  <a:lnTo>
                    <a:pt x="3018991" y="0"/>
                  </a:lnTo>
                  <a:close/>
                </a:path>
                <a:path w="10821670" h="559435">
                  <a:moveTo>
                    <a:pt x="3358932" y="0"/>
                  </a:moveTo>
                  <a:lnTo>
                    <a:pt x="3188968" y="231546"/>
                  </a:lnTo>
                  <a:lnTo>
                    <a:pt x="3528922" y="231546"/>
                  </a:lnTo>
                  <a:lnTo>
                    <a:pt x="3358932" y="0"/>
                  </a:lnTo>
                  <a:close/>
                </a:path>
                <a:path w="10821670" h="559435">
                  <a:moveTo>
                    <a:pt x="3698873" y="0"/>
                  </a:moveTo>
                  <a:lnTo>
                    <a:pt x="3528922" y="231546"/>
                  </a:lnTo>
                  <a:lnTo>
                    <a:pt x="3868850" y="231546"/>
                  </a:lnTo>
                  <a:lnTo>
                    <a:pt x="3698873" y="0"/>
                  </a:lnTo>
                  <a:close/>
                </a:path>
                <a:path w="10821670" h="559435">
                  <a:moveTo>
                    <a:pt x="4038827" y="0"/>
                  </a:moveTo>
                  <a:lnTo>
                    <a:pt x="3868850" y="231546"/>
                  </a:lnTo>
                  <a:lnTo>
                    <a:pt x="4208791" y="231546"/>
                  </a:lnTo>
                  <a:lnTo>
                    <a:pt x="4038827" y="0"/>
                  </a:lnTo>
                  <a:close/>
                </a:path>
                <a:path w="10821670" h="559435">
                  <a:moveTo>
                    <a:pt x="4378768" y="0"/>
                  </a:moveTo>
                  <a:lnTo>
                    <a:pt x="4208791" y="231546"/>
                  </a:lnTo>
                  <a:lnTo>
                    <a:pt x="4548732" y="231546"/>
                  </a:lnTo>
                  <a:lnTo>
                    <a:pt x="4378768" y="0"/>
                  </a:lnTo>
                  <a:close/>
                </a:path>
                <a:path w="10821670" h="559435">
                  <a:moveTo>
                    <a:pt x="4718709" y="0"/>
                  </a:moveTo>
                  <a:lnTo>
                    <a:pt x="4548732" y="231546"/>
                  </a:lnTo>
                  <a:lnTo>
                    <a:pt x="4888673" y="231546"/>
                  </a:lnTo>
                  <a:lnTo>
                    <a:pt x="4718709" y="0"/>
                  </a:lnTo>
                  <a:close/>
                </a:path>
                <a:path w="10821670" h="559435">
                  <a:moveTo>
                    <a:pt x="5058637" y="0"/>
                  </a:moveTo>
                  <a:lnTo>
                    <a:pt x="4888673" y="231546"/>
                  </a:lnTo>
                  <a:lnTo>
                    <a:pt x="5228626" y="231546"/>
                  </a:lnTo>
                  <a:lnTo>
                    <a:pt x="5058637" y="0"/>
                  </a:lnTo>
                  <a:close/>
                </a:path>
                <a:path w="10821670" h="559435">
                  <a:moveTo>
                    <a:pt x="5398578" y="0"/>
                  </a:moveTo>
                  <a:lnTo>
                    <a:pt x="5228626" y="231546"/>
                  </a:lnTo>
                  <a:lnTo>
                    <a:pt x="5568567" y="231546"/>
                  </a:lnTo>
                  <a:lnTo>
                    <a:pt x="5398578" y="0"/>
                  </a:lnTo>
                  <a:close/>
                </a:path>
                <a:path w="10821670" h="559435">
                  <a:moveTo>
                    <a:pt x="5738519" y="0"/>
                  </a:moveTo>
                  <a:lnTo>
                    <a:pt x="5568567" y="231546"/>
                  </a:lnTo>
                  <a:lnTo>
                    <a:pt x="5908508" y="231546"/>
                  </a:lnTo>
                  <a:lnTo>
                    <a:pt x="5738519" y="0"/>
                  </a:lnTo>
                  <a:close/>
                </a:path>
                <a:path w="10821670" h="559435">
                  <a:moveTo>
                    <a:pt x="6078485" y="0"/>
                  </a:moveTo>
                  <a:lnTo>
                    <a:pt x="5908508" y="231546"/>
                  </a:lnTo>
                  <a:lnTo>
                    <a:pt x="6248436" y="231546"/>
                  </a:lnTo>
                  <a:lnTo>
                    <a:pt x="6078485" y="0"/>
                  </a:lnTo>
                  <a:close/>
                </a:path>
                <a:path w="10821670" h="559435">
                  <a:moveTo>
                    <a:pt x="6418426" y="0"/>
                  </a:moveTo>
                  <a:lnTo>
                    <a:pt x="6248436" y="231546"/>
                  </a:lnTo>
                  <a:lnTo>
                    <a:pt x="6588377" y="231546"/>
                  </a:lnTo>
                  <a:lnTo>
                    <a:pt x="6418426" y="0"/>
                  </a:lnTo>
                  <a:close/>
                </a:path>
                <a:path w="10821670" h="559435">
                  <a:moveTo>
                    <a:pt x="6758367" y="0"/>
                  </a:moveTo>
                  <a:lnTo>
                    <a:pt x="6588377" y="231546"/>
                  </a:lnTo>
                  <a:lnTo>
                    <a:pt x="6928331" y="231546"/>
                  </a:lnTo>
                  <a:lnTo>
                    <a:pt x="6758367" y="0"/>
                  </a:lnTo>
                  <a:close/>
                </a:path>
                <a:path w="10821670" h="559435">
                  <a:moveTo>
                    <a:pt x="7098295" y="0"/>
                  </a:moveTo>
                  <a:lnTo>
                    <a:pt x="6928331" y="231546"/>
                  </a:lnTo>
                  <a:lnTo>
                    <a:pt x="7268272" y="231546"/>
                  </a:lnTo>
                  <a:lnTo>
                    <a:pt x="7098295" y="0"/>
                  </a:lnTo>
                  <a:close/>
                </a:path>
                <a:path w="10821670" h="559435">
                  <a:moveTo>
                    <a:pt x="7438236" y="0"/>
                  </a:moveTo>
                  <a:lnTo>
                    <a:pt x="7268272" y="231546"/>
                  </a:lnTo>
                  <a:lnTo>
                    <a:pt x="7608213" y="231546"/>
                  </a:lnTo>
                  <a:lnTo>
                    <a:pt x="7438236" y="0"/>
                  </a:lnTo>
                  <a:close/>
                </a:path>
                <a:path w="10821670" h="559435">
                  <a:moveTo>
                    <a:pt x="7778177" y="0"/>
                  </a:moveTo>
                  <a:lnTo>
                    <a:pt x="7608213" y="231546"/>
                  </a:lnTo>
                  <a:lnTo>
                    <a:pt x="7948153" y="231546"/>
                  </a:lnTo>
                  <a:lnTo>
                    <a:pt x="7778177" y="0"/>
                  </a:lnTo>
                  <a:close/>
                </a:path>
                <a:path w="10821670" h="559435">
                  <a:moveTo>
                    <a:pt x="8118130" y="0"/>
                  </a:moveTo>
                  <a:lnTo>
                    <a:pt x="7948153" y="231546"/>
                  </a:lnTo>
                  <a:lnTo>
                    <a:pt x="8288094" y="231546"/>
                  </a:lnTo>
                  <a:lnTo>
                    <a:pt x="8118130" y="0"/>
                  </a:lnTo>
                  <a:close/>
                </a:path>
                <a:path w="10821670" h="559435">
                  <a:moveTo>
                    <a:pt x="8458071" y="0"/>
                  </a:moveTo>
                  <a:lnTo>
                    <a:pt x="8288094" y="231546"/>
                  </a:lnTo>
                  <a:lnTo>
                    <a:pt x="8628035" y="231546"/>
                  </a:lnTo>
                  <a:lnTo>
                    <a:pt x="8458071" y="0"/>
                  </a:lnTo>
                  <a:close/>
                </a:path>
                <a:path w="10821670" h="559435">
                  <a:moveTo>
                    <a:pt x="8798012" y="0"/>
                  </a:moveTo>
                  <a:lnTo>
                    <a:pt x="8628035" y="231546"/>
                  </a:lnTo>
                  <a:lnTo>
                    <a:pt x="8967976" y="231546"/>
                  </a:lnTo>
                  <a:lnTo>
                    <a:pt x="8798012" y="0"/>
                  </a:lnTo>
                  <a:close/>
                </a:path>
                <a:path w="10821670" h="559435">
                  <a:moveTo>
                    <a:pt x="9137940" y="0"/>
                  </a:moveTo>
                  <a:lnTo>
                    <a:pt x="8967976" y="231546"/>
                  </a:lnTo>
                  <a:lnTo>
                    <a:pt x="9307917" y="231546"/>
                  </a:lnTo>
                  <a:lnTo>
                    <a:pt x="9137940" y="0"/>
                  </a:lnTo>
                  <a:close/>
                </a:path>
                <a:path w="10821670" h="559435">
                  <a:moveTo>
                    <a:pt x="9477881" y="0"/>
                  </a:moveTo>
                  <a:lnTo>
                    <a:pt x="9307917" y="231546"/>
                  </a:lnTo>
                  <a:lnTo>
                    <a:pt x="9647858" y="231546"/>
                  </a:lnTo>
                  <a:lnTo>
                    <a:pt x="9477881" y="0"/>
                  </a:lnTo>
                  <a:close/>
                </a:path>
                <a:path w="10821670" h="559435">
                  <a:moveTo>
                    <a:pt x="9817822" y="0"/>
                  </a:moveTo>
                  <a:lnTo>
                    <a:pt x="9647858" y="231546"/>
                  </a:lnTo>
                  <a:lnTo>
                    <a:pt x="9987799" y="231546"/>
                  </a:lnTo>
                  <a:lnTo>
                    <a:pt x="9817822" y="0"/>
                  </a:lnTo>
                  <a:close/>
                </a:path>
                <a:path w="10821670" h="559435">
                  <a:moveTo>
                    <a:pt x="10157776" y="0"/>
                  </a:moveTo>
                  <a:lnTo>
                    <a:pt x="9987799" y="231546"/>
                  </a:lnTo>
                  <a:lnTo>
                    <a:pt x="10327740" y="231546"/>
                  </a:lnTo>
                  <a:lnTo>
                    <a:pt x="10157776" y="0"/>
                  </a:lnTo>
                  <a:close/>
                </a:path>
                <a:path w="10821670" h="559435">
                  <a:moveTo>
                    <a:pt x="10497717" y="0"/>
                  </a:moveTo>
                  <a:lnTo>
                    <a:pt x="10327740" y="231546"/>
                  </a:lnTo>
                  <a:lnTo>
                    <a:pt x="10667681" y="231546"/>
                  </a:lnTo>
                  <a:lnTo>
                    <a:pt x="10497717" y="0"/>
                  </a:lnTo>
                  <a:close/>
                </a:path>
                <a:path w="10821670" h="559435">
                  <a:moveTo>
                    <a:pt x="10821072" y="22592"/>
                  </a:moveTo>
                  <a:lnTo>
                    <a:pt x="10667681" y="231546"/>
                  </a:lnTo>
                  <a:lnTo>
                    <a:pt x="10821072" y="231546"/>
                  </a:lnTo>
                  <a:lnTo>
                    <a:pt x="10821072" y="22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3" name="object 32">
              <a:extLst>
                <a:ext uri="{FF2B5EF4-FFF2-40B4-BE49-F238E27FC236}">
                  <a16:creationId xmlns:a16="http://schemas.microsoft.com/office/drawing/2014/main" id="{9526F94C-5AD8-F04F-DE5D-6362CA5B7A63}"/>
                </a:ext>
              </a:extLst>
            </p:cNvPr>
            <p:cNvSpPr/>
            <p:nvPr/>
          </p:nvSpPr>
          <p:spPr>
            <a:xfrm>
              <a:off x="-3500" y="6228404"/>
              <a:ext cx="12192668" cy="629594"/>
            </a:xfrm>
            <a:custGeom>
              <a:avLst/>
              <a:gdLst/>
              <a:ahLst/>
              <a:cxnLst/>
              <a:rect l="l" t="t" r="r" b="b"/>
              <a:pathLst>
                <a:path w="10821670" h="558800">
                  <a:moveTo>
                    <a:pt x="0" y="477520"/>
                  </a:moveTo>
                  <a:lnTo>
                    <a:pt x="0" y="546100"/>
                  </a:lnTo>
                  <a:lnTo>
                    <a:pt x="9827" y="558800"/>
                  </a:lnTo>
                  <a:lnTo>
                    <a:pt x="60576" y="558800"/>
                  </a:lnTo>
                  <a:lnTo>
                    <a:pt x="0" y="477520"/>
                  </a:lnTo>
                  <a:close/>
                </a:path>
                <a:path w="10821670" h="558800">
                  <a:moveTo>
                    <a:pt x="0" y="336550"/>
                  </a:moveTo>
                  <a:lnTo>
                    <a:pt x="0" y="405130"/>
                  </a:lnTo>
                  <a:lnTo>
                    <a:pt x="113040" y="558800"/>
                  </a:lnTo>
                  <a:lnTo>
                    <a:pt x="146047" y="558800"/>
                  </a:lnTo>
                  <a:lnTo>
                    <a:pt x="179738" y="513080"/>
                  </a:lnTo>
                  <a:lnTo>
                    <a:pt x="129550" y="513080"/>
                  </a:lnTo>
                  <a:lnTo>
                    <a:pt x="0" y="336550"/>
                  </a:lnTo>
                  <a:close/>
                </a:path>
                <a:path w="10821670" h="558800">
                  <a:moveTo>
                    <a:pt x="299527" y="421640"/>
                  </a:moveTo>
                  <a:lnTo>
                    <a:pt x="198511" y="558800"/>
                  </a:lnTo>
                  <a:lnTo>
                    <a:pt x="249260" y="558800"/>
                  </a:lnTo>
                  <a:lnTo>
                    <a:pt x="299527" y="491490"/>
                  </a:lnTo>
                  <a:lnTo>
                    <a:pt x="350963" y="491490"/>
                  </a:lnTo>
                  <a:lnTo>
                    <a:pt x="299527" y="421640"/>
                  </a:lnTo>
                  <a:close/>
                </a:path>
                <a:path w="10821670" h="558800">
                  <a:moveTo>
                    <a:pt x="350963" y="491490"/>
                  </a:moveTo>
                  <a:lnTo>
                    <a:pt x="299527" y="491490"/>
                  </a:lnTo>
                  <a:lnTo>
                    <a:pt x="349781" y="558800"/>
                  </a:lnTo>
                  <a:lnTo>
                    <a:pt x="400530" y="558800"/>
                  </a:lnTo>
                  <a:lnTo>
                    <a:pt x="350963" y="491490"/>
                  </a:lnTo>
                  <a:close/>
                </a:path>
                <a:path w="10821670" h="558800">
                  <a:moveTo>
                    <a:pt x="350613" y="350520"/>
                  </a:moveTo>
                  <a:lnTo>
                    <a:pt x="299527" y="350520"/>
                  </a:lnTo>
                  <a:lnTo>
                    <a:pt x="453006" y="558800"/>
                  </a:lnTo>
                  <a:lnTo>
                    <a:pt x="486001" y="558800"/>
                  </a:lnTo>
                  <a:lnTo>
                    <a:pt x="519691" y="513080"/>
                  </a:lnTo>
                  <a:lnTo>
                    <a:pt x="469504" y="513080"/>
                  </a:lnTo>
                  <a:lnTo>
                    <a:pt x="350613" y="350520"/>
                  </a:lnTo>
                  <a:close/>
                </a:path>
                <a:path w="10821670" h="558800">
                  <a:moveTo>
                    <a:pt x="639480" y="421640"/>
                  </a:moveTo>
                  <a:lnTo>
                    <a:pt x="538477" y="558800"/>
                  </a:lnTo>
                  <a:lnTo>
                    <a:pt x="589226" y="558800"/>
                  </a:lnTo>
                  <a:lnTo>
                    <a:pt x="639480" y="491490"/>
                  </a:lnTo>
                  <a:lnTo>
                    <a:pt x="690917" y="491490"/>
                  </a:lnTo>
                  <a:lnTo>
                    <a:pt x="639480" y="421640"/>
                  </a:lnTo>
                  <a:close/>
                </a:path>
                <a:path w="10821670" h="558800">
                  <a:moveTo>
                    <a:pt x="690917" y="491490"/>
                  </a:moveTo>
                  <a:lnTo>
                    <a:pt x="639480" y="491490"/>
                  </a:lnTo>
                  <a:lnTo>
                    <a:pt x="689734" y="558800"/>
                  </a:lnTo>
                  <a:lnTo>
                    <a:pt x="740483" y="558800"/>
                  </a:lnTo>
                  <a:lnTo>
                    <a:pt x="690917" y="491490"/>
                  </a:lnTo>
                  <a:close/>
                </a:path>
                <a:path w="10821670" h="558800">
                  <a:moveTo>
                    <a:pt x="690562" y="350520"/>
                  </a:moveTo>
                  <a:lnTo>
                    <a:pt x="639480" y="350520"/>
                  </a:lnTo>
                  <a:lnTo>
                    <a:pt x="792947" y="558800"/>
                  </a:lnTo>
                  <a:lnTo>
                    <a:pt x="825942" y="558800"/>
                  </a:lnTo>
                  <a:lnTo>
                    <a:pt x="859632" y="513080"/>
                  </a:lnTo>
                  <a:lnTo>
                    <a:pt x="809444" y="513080"/>
                  </a:lnTo>
                  <a:lnTo>
                    <a:pt x="690562" y="350520"/>
                  </a:lnTo>
                  <a:close/>
                </a:path>
                <a:path w="10821670" h="558800">
                  <a:moveTo>
                    <a:pt x="979421" y="421640"/>
                  </a:moveTo>
                  <a:lnTo>
                    <a:pt x="878418" y="558800"/>
                  </a:lnTo>
                  <a:lnTo>
                    <a:pt x="929167" y="558800"/>
                  </a:lnTo>
                  <a:lnTo>
                    <a:pt x="979421" y="491490"/>
                  </a:lnTo>
                  <a:lnTo>
                    <a:pt x="1030858" y="491490"/>
                  </a:lnTo>
                  <a:lnTo>
                    <a:pt x="979421" y="421640"/>
                  </a:lnTo>
                  <a:close/>
                </a:path>
                <a:path w="10821670" h="558800">
                  <a:moveTo>
                    <a:pt x="1030858" y="491490"/>
                  </a:moveTo>
                  <a:lnTo>
                    <a:pt x="979421" y="491490"/>
                  </a:lnTo>
                  <a:lnTo>
                    <a:pt x="1029675" y="558800"/>
                  </a:lnTo>
                  <a:lnTo>
                    <a:pt x="1080424" y="558800"/>
                  </a:lnTo>
                  <a:lnTo>
                    <a:pt x="1030858" y="491490"/>
                  </a:lnTo>
                  <a:close/>
                </a:path>
                <a:path w="10821670" h="558800">
                  <a:moveTo>
                    <a:pt x="1030503" y="350520"/>
                  </a:moveTo>
                  <a:lnTo>
                    <a:pt x="979421" y="350520"/>
                  </a:lnTo>
                  <a:lnTo>
                    <a:pt x="1132888" y="558800"/>
                  </a:lnTo>
                  <a:lnTo>
                    <a:pt x="1165883" y="558800"/>
                  </a:lnTo>
                  <a:lnTo>
                    <a:pt x="1199573" y="513080"/>
                  </a:lnTo>
                  <a:lnTo>
                    <a:pt x="1149385" y="513080"/>
                  </a:lnTo>
                  <a:lnTo>
                    <a:pt x="1030503" y="350520"/>
                  </a:lnTo>
                  <a:close/>
                </a:path>
                <a:path w="10821670" h="558800">
                  <a:moveTo>
                    <a:pt x="1319362" y="421640"/>
                  </a:moveTo>
                  <a:lnTo>
                    <a:pt x="1218359" y="558800"/>
                  </a:lnTo>
                  <a:lnTo>
                    <a:pt x="1269108" y="558800"/>
                  </a:lnTo>
                  <a:lnTo>
                    <a:pt x="1319362" y="491490"/>
                  </a:lnTo>
                  <a:lnTo>
                    <a:pt x="1370799" y="491490"/>
                  </a:lnTo>
                  <a:lnTo>
                    <a:pt x="1319362" y="421640"/>
                  </a:lnTo>
                  <a:close/>
                </a:path>
                <a:path w="10821670" h="558800">
                  <a:moveTo>
                    <a:pt x="1370799" y="491490"/>
                  </a:moveTo>
                  <a:lnTo>
                    <a:pt x="1319362" y="491490"/>
                  </a:lnTo>
                  <a:lnTo>
                    <a:pt x="1369616" y="558800"/>
                  </a:lnTo>
                  <a:lnTo>
                    <a:pt x="1420365" y="558800"/>
                  </a:lnTo>
                  <a:lnTo>
                    <a:pt x="1370799" y="491490"/>
                  </a:lnTo>
                  <a:close/>
                </a:path>
                <a:path w="10821670" h="558800">
                  <a:moveTo>
                    <a:pt x="1370444" y="350520"/>
                  </a:moveTo>
                  <a:lnTo>
                    <a:pt x="1319362" y="350520"/>
                  </a:lnTo>
                  <a:lnTo>
                    <a:pt x="1472829" y="558800"/>
                  </a:lnTo>
                  <a:lnTo>
                    <a:pt x="1505824" y="558800"/>
                  </a:lnTo>
                  <a:lnTo>
                    <a:pt x="1539511" y="513080"/>
                  </a:lnTo>
                  <a:lnTo>
                    <a:pt x="1489326" y="513080"/>
                  </a:lnTo>
                  <a:lnTo>
                    <a:pt x="1370444" y="350520"/>
                  </a:lnTo>
                  <a:close/>
                </a:path>
                <a:path w="10821670" h="558800">
                  <a:moveTo>
                    <a:pt x="1659290" y="421640"/>
                  </a:moveTo>
                  <a:lnTo>
                    <a:pt x="1558300" y="558800"/>
                  </a:lnTo>
                  <a:lnTo>
                    <a:pt x="1609036" y="558800"/>
                  </a:lnTo>
                  <a:lnTo>
                    <a:pt x="1659290" y="491490"/>
                  </a:lnTo>
                  <a:lnTo>
                    <a:pt x="1710721" y="491490"/>
                  </a:lnTo>
                  <a:lnTo>
                    <a:pt x="1659290" y="421640"/>
                  </a:lnTo>
                  <a:close/>
                </a:path>
                <a:path w="10821670" h="558800">
                  <a:moveTo>
                    <a:pt x="1710721" y="491490"/>
                  </a:moveTo>
                  <a:lnTo>
                    <a:pt x="1659290" y="491490"/>
                  </a:lnTo>
                  <a:lnTo>
                    <a:pt x="1709544" y="558800"/>
                  </a:lnTo>
                  <a:lnTo>
                    <a:pt x="1760281" y="558800"/>
                  </a:lnTo>
                  <a:lnTo>
                    <a:pt x="1710721" y="491490"/>
                  </a:lnTo>
                  <a:close/>
                </a:path>
                <a:path w="10821670" h="558800">
                  <a:moveTo>
                    <a:pt x="1710372" y="350520"/>
                  </a:moveTo>
                  <a:lnTo>
                    <a:pt x="1659290" y="350520"/>
                  </a:lnTo>
                  <a:lnTo>
                    <a:pt x="1812757" y="558800"/>
                  </a:lnTo>
                  <a:lnTo>
                    <a:pt x="1845739" y="558800"/>
                  </a:lnTo>
                  <a:lnTo>
                    <a:pt x="1879424" y="513080"/>
                  </a:lnTo>
                  <a:lnTo>
                    <a:pt x="1829254" y="513080"/>
                  </a:lnTo>
                  <a:lnTo>
                    <a:pt x="1710372" y="350520"/>
                  </a:lnTo>
                  <a:close/>
                </a:path>
                <a:path w="10821670" h="558800">
                  <a:moveTo>
                    <a:pt x="1999193" y="421640"/>
                  </a:moveTo>
                  <a:lnTo>
                    <a:pt x="1898203" y="558800"/>
                  </a:lnTo>
                  <a:lnTo>
                    <a:pt x="1948952" y="558800"/>
                  </a:lnTo>
                  <a:lnTo>
                    <a:pt x="1999193" y="491490"/>
                  </a:lnTo>
                  <a:lnTo>
                    <a:pt x="2050630" y="491490"/>
                  </a:lnTo>
                  <a:lnTo>
                    <a:pt x="1999193" y="421640"/>
                  </a:lnTo>
                  <a:close/>
                </a:path>
                <a:path w="10821670" h="558800">
                  <a:moveTo>
                    <a:pt x="2050630" y="491490"/>
                  </a:moveTo>
                  <a:lnTo>
                    <a:pt x="1999193" y="491490"/>
                  </a:lnTo>
                  <a:lnTo>
                    <a:pt x="2049447" y="558800"/>
                  </a:lnTo>
                  <a:lnTo>
                    <a:pt x="2100196" y="558800"/>
                  </a:lnTo>
                  <a:lnTo>
                    <a:pt x="2050630" y="491490"/>
                  </a:lnTo>
                  <a:close/>
                </a:path>
                <a:path w="10821670" h="558800">
                  <a:moveTo>
                    <a:pt x="2050271" y="350520"/>
                  </a:moveTo>
                  <a:lnTo>
                    <a:pt x="1999193" y="350520"/>
                  </a:lnTo>
                  <a:lnTo>
                    <a:pt x="2152647" y="558800"/>
                  </a:lnTo>
                  <a:lnTo>
                    <a:pt x="2185642" y="558800"/>
                  </a:lnTo>
                  <a:lnTo>
                    <a:pt x="2219330" y="513080"/>
                  </a:lnTo>
                  <a:lnTo>
                    <a:pt x="2169145" y="513080"/>
                  </a:lnTo>
                  <a:lnTo>
                    <a:pt x="2050271" y="350520"/>
                  </a:lnTo>
                  <a:close/>
                </a:path>
                <a:path w="10821670" h="558800">
                  <a:moveTo>
                    <a:pt x="2339109" y="421640"/>
                  </a:moveTo>
                  <a:lnTo>
                    <a:pt x="2238106" y="558800"/>
                  </a:lnTo>
                  <a:lnTo>
                    <a:pt x="2288855" y="558800"/>
                  </a:lnTo>
                  <a:lnTo>
                    <a:pt x="2339109" y="491490"/>
                  </a:lnTo>
                  <a:lnTo>
                    <a:pt x="2390539" y="491490"/>
                  </a:lnTo>
                  <a:lnTo>
                    <a:pt x="2339109" y="421640"/>
                  </a:lnTo>
                  <a:close/>
                </a:path>
                <a:path w="10821670" h="558800">
                  <a:moveTo>
                    <a:pt x="2390539" y="491490"/>
                  </a:moveTo>
                  <a:lnTo>
                    <a:pt x="2339109" y="491490"/>
                  </a:lnTo>
                  <a:lnTo>
                    <a:pt x="2389363" y="558800"/>
                  </a:lnTo>
                  <a:lnTo>
                    <a:pt x="2440099" y="558800"/>
                  </a:lnTo>
                  <a:lnTo>
                    <a:pt x="2390539" y="491490"/>
                  </a:lnTo>
                  <a:close/>
                </a:path>
                <a:path w="10821670" h="558800">
                  <a:moveTo>
                    <a:pt x="2390191" y="350520"/>
                  </a:moveTo>
                  <a:lnTo>
                    <a:pt x="2339109" y="350520"/>
                  </a:lnTo>
                  <a:lnTo>
                    <a:pt x="2492575" y="558800"/>
                  </a:lnTo>
                  <a:lnTo>
                    <a:pt x="2525570" y="558800"/>
                  </a:lnTo>
                  <a:lnTo>
                    <a:pt x="2559258" y="513080"/>
                  </a:lnTo>
                  <a:lnTo>
                    <a:pt x="2509073" y="513080"/>
                  </a:lnTo>
                  <a:lnTo>
                    <a:pt x="2390191" y="350520"/>
                  </a:lnTo>
                  <a:close/>
                </a:path>
                <a:path w="10821670" h="558800">
                  <a:moveTo>
                    <a:pt x="2679037" y="421640"/>
                  </a:moveTo>
                  <a:lnTo>
                    <a:pt x="2578034" y="558800"/>
                  </a:lnTo>
                  <a:lnTo>
                    <a:pt x="2628770" y="558800"/>
                  </a:lnTo>
                  <a:lnTo>
                    <a:pt x="2679037" y="491490"/>
                  </a:lnTo>
                  <a:lnTo>
                    <a:pt x="2730474" y="491490"/>
                  </a:lnTo>
                  <a:lnTo>
                    <a:pt x="2679037" y="421640"/>
                  </a:lnTo>
                  <a:close/>
                </a:path>
                <a:path w="10821670" h="558800">
                  <a:moveTo>
                    <a:pt x="2730474" y="491490"/>
                  </a:moveTo>
                  <a:lnTo>
                    <a:pt x="2679037" y="491490"/>
                  </a:lnTo>
                  <a:lnTo>
                    <a:pt x="2729291" y="558800"/>
                  </a:lnTo>
                  <a:lnTo>
                    <a:pt x="2780040" y="558800"/>
                  </a:lnTo>
                  <a:lnTo>
                    <a:pt x="2730474" y="491490"/>
                  </a:lnTo>
                  <a:close/>
                </a:path>
                <a:path w="10821670" h="558800">
                  <a:moveTo>
                    <a:pt x="2730123" y="350520"/>
                  </a:moveTo>
                  <a:lnTo>
                    <a:pt x="2679037" y="350520"/>
                  </a:lnTo>
                  <a:lnTo>
                    <a:pt x="2832516" y="558800"/>
                  </a:lnTo>
                  <a:lnTo>
                    <a:pt x="2865511" y="558800"/>
                  </a:lnTo>
                  <a:lnTo>
                    <a:pt x="2899199" y="513080"/>
                  </a:lnTo>
                  <a:lnTo>
                    <a:pt x="2849014" y="513080"/>
                  </a:lnTo>
                  <a:lnTo>
                    <a:pt x="2730123" y="350520"/>
                  </a:lnTo>
                  <a:close/>
                </a:path>
                <a:path w="10821670" h="558800">
                  <a:moveTo>
                    <a:pt x="3018978" y="421640"/>
                  </a:moveTo>
                  <a:lnTo>
                    <a:pt x="2917975" y="558800"/>
                  </a:lnTo>
                  <a:lnTo>
                    <a:pt x="2968724" y="558800"/>
                  </a:lnTo>
                  <a:lnTo>
                    <a:pt x="3018978" y="491490"/>
                  </a:lnTo>
                  <a:lnTo>
                    <a:pt x="3070414" y="491490"/>
                  </a:lnTo>
                  <a:lnTo>
                    <a:pt x="3018978" y="421640"/>
                  </a:lnTo>
                  <a:close/>
                </a:path>
                <a:path w="10821670" h="558800">
                  <a:moveTo>
                    <a:pt x="3070414" y="491490"/>
                  </a:moveTo>
                  <a:lnTo>
                    <a:pt x="3018978" y="491490"/>
                  </a:lnTo>
                  <a:lnTo>
                    <a:pt x="3069232" y="558800"/>
                  </a:lnTo>
                  <a:lnTo>
                    <a:pt x="3119981" y="558800"/>
                  </a:lnTo>
                  <a:lnTo>
                    <a:pt x="3070414" y="491490"/>
                  </a:lnTo>
                  <a:close/>
                </a:path>
                <a:path w="10821670" h="558800">
                  <a:moveTo>
                    <a:pt x="3070064" y="350520"/>
                  </a:moveTo>
                  <a:lnTo>
                    <a:pt x="3018978" y="350520"/>
                  </a:lnTo>
                  <a:lnTo>
                    <a:pt x="3172457" y="558800"/>
                  </a:lnTo>
                  <a:lnTo>
                    <a:pt x="3205452" y="558800"/>
                  </a:lnTo>
                  <a:lnTo>
                    <a:pt x="3239140" y="513080"/>
                  </a:lnTo>
                  <a:lnTo>
                    <a:pt x="3188955" y="513080"/>
                  </a:lnTo>
                  <a:lnTo>
                    <a:pt x="3070064" y="350520"/>
                  </a:lnTo>
                  <a:close/>
                </a:path>
                <a:path w="10821670" h="558800">
                  <a:moveTo>
                    <a:pt x="3358919" y="421640"/>
                  </a:moveTo>
                  <a:lnTo>
                    <a:pt x="3257916" y="558800"/>
                  </a:lnTo>
                  <a:lnTo>
                    <a:pt x="3308665" y="558800"/>
                  </a:lnTo>
                  <a:lnTo>
                    <a:pt x="3358919" y="491490"/>
                  </a:lnTo>
                  <a:lnTo>
                    <a:pt x="3410355" y="491490"/>
                  </a:lnTo>
                  <a:lnTo>
                    <a:pt x="3358919" y="421640"/>
                  </a:lnTo>
                  <a:close/>
                </a:path>
                <a:path w="10821670" h="558800">
                  <a:moveTo>
                    <a:pt x="3410355" y="491490"/>
                  </a:moveTo>
                  <a:lnTo>
                    <a:pt x="3358919" y="491490"/>
                  </a:lnTo>
                  <a:lnTo>
                    <a:pt x="3409173" y="558800"/>
                  </a:lnTo>
                  <a:lnTo>
                    <a:pt x="3459922" y="558800"/>
                  </a:lnTo>
                  <a:lnTo>
                    <a:pt x="3410355" y="491490"/>
                  </a:lnTo>
                  <a:close/>
                </a:path>
                <a:path w="10821670" h="558800">
                  <a:moveTo>
                    <a:pt x="3410005" y="350520"/>
                  </a:moveTo>
                  <a:lnTo>
                    <a:pt x="3358919" y="350520"/>
                  </a:lnTo>
                  <a:lnTo>
                    <a:pt x="3512398" y="558800"/>
                  </a:lnTo>
                  <a:lnTo>
                    <a:pt x="3545393" y="558800"/>
                  </a:lnTo>
                  <a:lnTo>
                    <a:pt x="3579083" y="513080"/>
                  </a:lnTo>
                  <a:lnTo>
                    <a:pt x="3528895" y="513080"/>
                  </a:lnTo>
                  <a:lnTo>
                    <a:pt x="3410005" y="350520"/>
                  </a:lnTo>
                  <a:close/>
                </a:path>
                <a:path w="10821670" h="558800">
                  <a:moveTo>
                    <a:pt x="3698872" y="421640"/>
                  </a:moveTo>
                  <a:lnTo>
                    <a:pt x="3597869" y="558800"/>
                  </a:lnTo>
                  <a:lnTo>
                    <a:pt x="3648618" y="558800"/>
                  </a:lnTo>
                  <a:lnTo>
                    <a:pt x="3698872" y="491490"/>
                  </a:lnTo>
                  <a:lnTo>
                    <a:pt x="3750309" y="491490"/>
                  </a:lnTo>
                  <a:lnTo>
                    <a:pt x="3698872" y="421640"/>
                  </a:lnTo>
                  <a:close/>
                </a:path>
                <a:path w="10821670" h="558800">
                  <a:moveTo>
                    <a:pt x="3750309" y="491490"/>
                  </a:moveTo>
                  <a:lnTo>
                    <a:pt x="3698872" y="491490"/>
                  </a:lnTo>
                  <a:lnTo>
                    <a:pt x="3749126" y="558800"/>
                  </a:lnTo>
                  <a:lnTo>
                    <a:pt x="3799875" y="558800"/>
                  </a:lnTo>
                  <a:lnTo>
                    <a:pt x="3750309" y="491490"/>
                  </a:lnTo>
                  <a:close/>
                </a:path>
                <a:path w="10821670" h="558800">
                  <a:moveTo>
                    <a:pt x="3749958" y="350520"/>
                  </a:moveTo>
                  <a:lnTo>
                    <a:pt x="3698872" y="350520"/>
                  </a:lnTo>
                  <a:lnTo>
                    <a:pt x="3852352" y="558800"/>
                  </a:lnTo>
                  <a:lnTo>
                    <a:pt x="3885359" y="558800"/>
                  </a:lnTo>
                  <a:lnTo>
                    <a:pt x="3919047" y="513080"/>
                  </a:lnTo>
                  <a:lnTo>
                    <a:pt x="3868849" y="513080"/>
                  </a:lnTo>
                  <a:lnTo>
                    <a:pt x="3749958" y="350520"/>
                  </a:lnTo>
                  <a:close/>
                </a:path>
                <a:path w="10821670" h="558800">
                  <a:moveTo>
                    <a:pt x="4038826" y="421640"/>
                  </a:moveTo>
                  <a:lnTo>
                    <a:pt x="3937823" y="558800"/>
                  </a:lnTo>
                  <a:lnTo>
                    <a:pt x="3988572" y="558800"/>
                  </a:lnTo>
                  <a:lnTo>
                    <a:pt x="4038826" y="491490"/>
                  </a:lnTo>
                  <a:lnTo>
                    <a:pt x="4090263" y="491490"/>
                  </a:lnTo>
                  <a:lnTo>
                    <a:pt x="4038826" y="421640"/>
                  </a:lnTo>
                  <a:close/>
                </a:path>
                <a:path w="10821670" h="558800">
                  <a:moveTo>
                    <a:pt x="4090263" y="491490"/>
                  </a:moveTo>
                  <a:lnTo>
                    <a:pt x="4038826" y="491490"/>
                  </a:lnTo>
                  <a:lnTo>
                    <a:pt x="4089080" y="558800"/>
                  </a:lnTo>
                  <a:lnTo>
                    <a:pt x="4139829" y="558800"/>
                  </a:lnTo>
                  <a:lnTo>
                    <a:pt x="4090263" y="491490"/>
                  </a:lnTo>
                  <a:close/>
                </a:path>
                <a:path w="10821670" h="558800">
                  <a:moveTo>
                    <a:pt x="4089908" y="350520"/>
                  </a:moveTo>
                  <a:lnTo>
                    <a:pt x="4038826" y="350520"/>
                  </a:lnTo>
                  <a:lnTo>
                    <a:pt x="4192293" y="558800"/>
                  </a:lnTo>
                  <a:lnTo>
                    <a:pt x="4225287" y="558800"/>
                  </a:lnTo>
                  <a:lnTo>
                    <a:pt x="4258978" y="513080"/>
                  </a:lnTo>
                  <a:lnTo>
                    <a:pt x="4208790" y="513080"/>
                  </a:lnTo>
                  <a:lnTo>
                    <a:pt x="4089908" y="350520"/>
                  </a:lnTo>
                  <a:close/>
                </a:path>
                <a:path w="10821670" h="558800">
                  <a:moveTo>
                    <a:pt x="4378767" y="421640"/>
                  </a:moveTo>
                  <a:lnTo>
                    <a:pt x="4277764" y="558800"/>
                  </a:lnTo>
                  <a:lnTo>
                    <a:pt x="4328513" y="558800"/>
                  </a:lnTo>
                  <a:lnTo>
                    <a:pt x="4378767" y="491490"/>
                  </a:lnTo>
                  <a:lnTo>
                    <a:pt x="4430203" y="491490"/>
                  </a:lnTo>
                  <a:lnTo>
                    <a:pt x="4378767" y="421640"/>
                  </a:lnTo>
                  <a:close/>
                </a:path>
                <a:path w="10821670" h="558800">
                  <a:moveTo>
                    <a:pt x="4430203" y="491490"/>
                  </a:moveTo>
                  <a:lnTo>
                    <a:pt x="4378767" y="491490"/>
                  </a:lnTo>
                  <a:lnTo>
                    <a:pt x="4429021" y="558800"/>
                  </a:lnTo>
                  <a:lnTo>
                    <a:pt x="4479770" y="558800"/>
                  </a:lnTo>
                  <a:lnTo>
                    <a:pt x="4430203" y="491490"/>
                  </a:lnTo>
                  <a:close/>
                </a:path>
                <a:path w="10821670" h="558800">
                  <a:moveTo>
                    <a:pt x="4429849" y="350520"/>
                  </a:moveTo>
                  <a:lnTo>
                    <a:pt x="4378767" y="350520"/>
                  </a:lnTo>
                  <a:lnTo>
                    <a:pt x="4532234" y="558800"/>
                  </a:lnTo>
                  <a:lnTo>
                    <a:pt x="4565228" y="558800"/>
                  </a:lnTo>
                  <a:lnTo>
                    <a:pt x="4598919" y="513080"/>
                  </a:lnTo>
                  <a:lnTo>
                    <a:pt x="4548731" y="513080"/>
                  </a:lnTo>
                  <a:lnTo>
                    <a:pt x="4429849" y="350520"/>
                  </a:lnTo>
                  <a:close/>
                </a:path>
                <a:path w="10821670" h="558800">
                  <a:moveTo>
                    <a:pt x="4718708" y="421640"/>
                  </a:moveTo>
                  <a:lnTo>
                    <a:pt x="4617705" y="558800"/>
                  </a:lnTo>
                  <a:lnTo>
                    <a:pt x="4668454" y="558800"/>
                  </a:lnTo>
                  <a:lnTo>
                    <a:pt x="4718708" y="491490"/>
                  </a:lnTo>
                  <a:lnTo>
                    <a:pt x="4770144" y="491490"/>
                  </a:lnTo>
                  <a:lnTo>
                    <a:pt x="4718708" y="421640"/>
                  </a:lnTo>
                  <a:close/>
                </a:path>
                <a:path w="10821670" h="558800">
                  <a:moveTo>
                    <a:pt x="4770144" y="491490"/>
                  </a:moveTo>
                  <a:lnTo>
                    <a:pt x="4718708" y="491490"/>
                  </a:lnTo>
                  <a:lnTo>
                    <a:pt x="4768974" y="558800"/>
                  </a:lnTo>
                  <a:lnTo>
                    <a:pt x="4819711" y="558800"/>
                  </a:lnTo>
                  <a:lnTo>
                    <a:pt x="4770144" y="491490"/>
                  </a:lnTo>
                  <a:close/>
                </a:path>
                <a:path w="10821670" h="558800">
                  <a:moveTo>
                    <a:pt x="4769790" y="350520"/>
                  </a:moveTo>
                  <a:lnTo>
                    <a:pt x="4718708" y="350520"/>
                  </a:lnTo>
                  <a:lnTo>
                    <a:pt x="4872174" y="558800"/>
                  </a:lnTo>
                  <a:lnTo>
                    <a:pt x="4905169" y="558800"/>
                  </a:lnTo>
                  <a:lnTo>
                    <a:pt x="4938857" y="513080"/>
                  </a:lnTo>
                  <a:lnTo>
                    <a:pt x="4888672" y="513080"/>
                  </a:lnTo>
                  <a:lnTo>
                    <a:pt x="4769790" y="350520"/>
                  </a:lnTo>
                  <a:close/>
                </a:path>
                <a:path w="10821670" h="558800">
                  <a:moveTo>
                    <a:pt x="5058636" y="421640"/>
                  </a:moveTo>
                  <a:lnTo>
                    <a:pt x="4957645" y="558800"/>
                  </a:lnTo>
                  <a:lnTo>
                    <a:pt x="5008382" y="558800"/>
                  </a:lnTo>
                  <a:lnTo>
                    <a:pt x="5058636" y="491490"/>
                  </a:lnTo>
                  <a:lnTo>
                    <a:pt x="5110073" y="491490"/>
                  </a:lnTo>
                  <a:lnTo>
                    <a:pt x="5058636" y="421640"/>
                  </a:lnTo>
                  <a:close/>
                </a:path>
                <a:path w="10821670" h="558800">
                  <a:moveTo>
                    <a:pt x="5110073" y="491490"/>
                  </a:moveTo>
                  <a:lnTo>
                    <a:pt x="5058636" y="491490"/>
                  </a:lnTo>
                  <a:lnTo>
                    <a:pt x="5108890" y="558800"/>
                  </a:lnTo>
                  <a:lnTo>
                    <a:pt x="5159639" y="558800"/>
                  </a:lnTo>
                  <a:lnTo>
                    <a:pt x="5110073" y="491490"/>
                  </a:lnTo>
                  <a:close/>
                </a:path>
                <a:path w="10821670" h="558800">
                  <a:moveTo>
                    <a:pt x="5109718" y="350520"/>
                  </a:moveTo>
                  <a:lnTo>
                    <a:pt x="5058636" y="350520"/>
                  </a:lnTo>
                  <a:lnTo>
                    <a:pt x="5212103" y="558800"/>
                  </a:lnTo>
                  <a:lnTo>
                    <a:pt x="5245097" y="558800"/>
                  </a:lnTo>
                  <a:lnTo>
                    <a:pt x="5278782" y="513080"/>
                  </a:lnTo>
                  <a:lnTo>
                    <a:pt x="5228600" y="513080"/>
                  </a:lnTo>
                  <a:lnTo>
                    <a:pt x="5109718" y="350520"/>
                  </a:lnTo>
                  <a:close/>
                </a:path>
                <a:path w="10821670" h="558800">
                  <a:moveTo>
                    <a:pt x="5398551" y="421640"/>
                  </a:moveTo>
                  <a:lnTo>
                    <a:pt x="5297561" y="558800"/>
                  </a:lnTo>
                  <a:lnTo>
                    <a:pt x="5348297" y="558800"/>
                  </a:lnTo>
                  <a:lnTo>
                    <a:pt x="5398551" y="491490"/>
                  </a:lnTo>
                  <a:lnTo>
                    <a:pt x="5449982" y="491490"/>
                  </a:lnTo>
                  <a:lnTo>
                    <a:pt x="5398551" y="421640"/>
                  </a:lnTo>
                  <a:close/>
                </a:path>
                <a:path w="10821670" h="558800">
                  <a:moveTo>
                    <a:pt x="5449982" y="491490"/>
                  </a:moveTo>
                  <a:lnTo>
                    <a:pt x="5398551" y="491490"/>
                  </a:lnTo>
                  <a:lnTo>
                    <a:pt x="5448793" y="558800"/>
                  </a:lnTo>
                  <a:lnTo>
                    <a:pt x="5499542" y="558800"/>
                  </a:lnTo>
                  <a:lnTo>
                    <a:pt x="5449982" y="491490"/>
                  </a:lnTo>
                  <a:close/>
                </a:path>
                <a:path w="10821670" h="558800">
                  <a:moveTo>
                    <a:pt x="5449630" y="350520"/>
                  </a:moveTo>
                  <a:lnTo>
                    <a:pt x="5398551" y="350520"/>
                  </a:lnTo>
                  <a:lnTo>
                    <a:pt x="5551993" y="558800"/>
                  </a:lnTo>
                  <a:lnTo>
                    <a:pt x="5584987" y="558800"/>
                  </a:lnTo>
                  <a:lnTo>
                    <a:pt x="5618675" y="513080"/>
                  </a:lnTo>
                  <a:lnTo>
                    <a:pt x="5568503" y="513080"/>
                  </a:lnTo>
                  <a:lnTo>
                    <a:pt x="5449630" y="350520"/>
                  </a:lnTo>
                  <a:close/>
                </a:path>
                <a:path w="10821670" h="558800">
                  <a:moveTo>
                    <a:pt x="5738454" y="421640"/>
                  </a:moveTo>
                  <a:lnTo>
                    <a:pt x="5637464" y="558800"/>
                  </a:lnTo>
                  <a:lnTo>
                    <a:pt x="5688200" y="558800"/>
                  </a:lnTo>
                  <a:lnTo>
                    <a:pt x="5738454" y="491490"/>
                  </a:lnTo>
                  <a:lnTo>
                    <a:pt x="5789884" y="491490"/>
                  </a:lnTo>
                  <a:lnTo>
                    <a:pt x="5738454" y="421640"/>
                  </a:lnTo>
                  <a:close/>
                </a:path>
                <a:path w="10821670" h="558800">
                  <a:moveTo>
                    <a:pt x="5789884" y="491490"/>
                  </a:moveTo>
                  <a:lnTo>
                    <a:pt x="5738454" y="491490"/>
                  </a:lnTo>
                  <a:lnTo>
                    <a:pt x="5788708" y="558800"/>
                  </a:lnTo>
                  <a:lnTo>
                    <a:pt x="5839445" y="558800"/>
                  </a:lnTo>
                  <a:lnTo>
                    <a:pt x="5789884" y="491490"/>
                  </a:lnTo>
                  <a:close/>
                </a:path>
                <a:path w="10821670" h="558800">
                  <a:moveTo>
                    <a:pt x="5789536" y="350520"/>
                  </a:moveTo>
                  <a:lnTo>
                    <a:pt x="5738454" y="350520"/>
                  </a:lnTo>
                  <a:lnTo>
                    <a:pt x="5891921" y="558800"/>
                  </a:lnTo>
                  <a:lnTo>
                    <a:pt x="5924916" y="558800"/>
                  </a:lnTo>
                  <a:lnTo>
                    <a:pt x="5958603" y="513080"/>
                  </a:lnTo>
                  <a:lnTo>
                    <a:pt x="5908418" y="513080"/>
                  </a:lnTo>
                  <a:lnTo>
                    <a:pt x="5789536" y="350520"/>
                  </a:lnTo>
                  <a:close/>
                </a:path>
                <a:path w="10821670" h="558800">
                  <a:moveTo>
                    <a:pt x="6078382" y="421640"/>
                  </a:moveTo>
                  <a:lnTo>
                    <a:pt x="5977379" y="558800"/>
                  </a:lnTo>
                  <a:lnTo>
                    <a:pt x="6028116" y="558800"/>
                  </a:lnTo>
                  <a:lnTo>
                    <a:pt x="6078382" y="491490"/>
                  </a:lnTo>
                  <a:lnTo>
                    <a:pt x="6129819" y="491490"/>
                  </a:lnTo>
                  <a:lnTo>
                    <a:pt x="6078382" y="421640"/>
                  </a:lnTo>
                  <a:close/>
                </a:path>
                <a:path w="10821670" h="558800">
                  <a:moveTo>
                    <a:pt x="6129819" y="491490"/>
                  </a:moveTo>
                  <a:lnTo>
                    <a:pt x="6078382" y="491490"/>
                  </a:lnTo>
                  <a:lnTo>
                    <a:pt x="6128636" y="558800"/>
                  </a:lnTo>
                  <a:lnTo>
                    <a:pt x="6179385" y="558800"/>
                  </a:lnTo>
                  <a:lnTo>
                    <a:pt x="6129819" y="491490"/>
                  </a:lnTo>
                  <a:close/>
                </a:path>
                <a:path w="10821670" h="558800">
                  <a:moveTo>
                    <a:pt x="6129468" y="350520"/>
                  </a:moveTo>
                  <a:lnTo>
                    <a:pt x="6078382" y="350520"/>
                  </a:lnTo>
                  <a:lnTo>
                    <a:pt x="6231862" y="558800"/>
                  </a:lnTo>
                  <a:lnTo>
                    <a:pt x="6264856" y="558800"/>
                  </a:lnTo>
                  <a:lnTo>
                    <a:pt x="6298544" y="513080"/>
                  </a:lnTo>
                  <a:lnTo>
                    <a:pt x="6248359" y="513080"/>
                  </a:lnTo>
                  <a:lnTo>
                    <a:pt x="6129468" y="350520"/>
                  </a:lnTo>
                  <a:close/>
                </a:path>
                <a:path w="10821670" h="558800">
                  <a:moveTo>
                    <a:pt x="6418323" y="421640"/>
                  </a:moveTo>
                  <a:lnTo>
                    <a:pt x="6317320" y="558800"/>
                  </a:lnTo>
                  <a:lnTo>
                    <a:pt x="6368069" y="558800"/>
                  </a:lnTo>
                  <a:lnTo>
                    <a:pt x="6418323" y="491490"/>
                  </a:lnTo>
                  <a:lnTo>
                    <a:pt x="6469760" y="491490"/>
                  </a:lnTo>
                  <a:lnTo>
                    <a:pt x="6418323" y="421640"/>
                  </a:lnTo>
                  <a:close/>
                </a:path>
                <a:path w="10821670" h="558800">
                  <a:moveTo>
                    <a:pt x="6469760" y="491490"/>
                  </a:moveTo>
                  <a:lnTo>
                    <a:pt x="6418323" y="491490"/>
                  </a:lnTo>
                  <a:lnTo>
                    <a:pt x="6468577" y="558800"/>
                  </a:lnTo>
                  <a:lnTo>
                    <a:pt x="6519326" y="558800"/>
                  </a:lnTo>
                  <a:lnTo>
                    <a:pt x="6469760" y="491490"/>
                  </a:lnTo>
                  <a:close/>
                </a:path>
                <a:path w="10821670" h="558800">
                  <a:moveTo>
                    <a:pt x="6469409" y="350520"/>
                  </a:moveTo>
                  <a:lnTo>
                    <a:pt x="6418323" y="350520"/>
                  </a:lnTo>
                  <a:lnTo>
                    <a:pt x="6571803" y="558800"/>
                  </a:lnTo>
                  <a:lnTo>
                    <a:pt x="6604797" y="558800"/>
                  </a:lnTo>
                  <a:lnTo>
                    <a:pt x="6638485" y="513080"/>
                  </a:lnTo>
                  <a:lnTo>
                    <a:pt x="6588300" y="513080"/>
                  </a:lnTo>
                  <a:lnTo>
                    <a:pt x="6469409" y="350520"/>
                  </a:lnTo>
                  <a:close/>
                </a:path>
                <a:path w="10821670" h="558800">
                  <a:moveTo>
                    <a:pt x="6758264" y="421640"/>
                  </a:moveTo>
                  <a:lnTo>
                    <a:pt x="6657261" y="558800"/>
                  </a:lnTo>
                  <a:lnTo>
                    <a:pt x="6708010" y="558800"/>
                  </a:lnTo>
                  <a:lnTo>
                    <a:pt x="6758264" y="491490"/>
                  </a:lnTo>
                  <a:lnTo>
                    <a:pt x="6809701" y="491490"/>
                  </a:lnTo>
                  <a:lnTo>
                    <a:pt x="6758264" y="421640"/>
                  </a:lnTo>
                  <a:close/>
                </a:path>
                <a:path w="10821670" h="558800">
                  <a:moveTo>
                    <a:pt x="6809701" y="491490"/>
                  </a:moveTo>
                  <a:lnTo>
                    <a:pt x="6758264" y="491490"/>
                  </a:lnTo>
                  <a:lnTo>
                    <a:pt x="6808518" y="558800"/>
                  </a:lnTo>
                  <a:lnTo>
                    <a:pt x="6859267" y="558800"/>
                  </a:lnTo>
                  <a:lnTo>
                    <a:pt x="6809701" y="491490"/>
                  </a:lnTo>
                  <a:close/>
                </a:path>
                <a:path w="10821670" h="558800">
                  <a:moveTo>
                    <a:pt x="6809350" y="350520"/>
                  </a:moveTo>
                  <a:lnTo>
                    <a:pt x="6758264" y="350520"/>
                  </a:lnTo>
                  <a:lnTo>
                    <a:pt x="6911744" y="558800"/>
                  </a:lnTo>
                  <a:lnTo>
                    <a:pt x="6944738" y="558800"/>
                  </a:lnTo>
                  <a:lnTo>
                    <a:pt x="6978429" y="513080"/>
                  </a:lnTo>
                  <a:lnTo>
                    <a:pt x="6928241" y="513080"/>
                  </a:lnTo>
                  <a:lnTo>
                    <a:pt x="6809350" y="350520"/>
                  </a:lnTo>
                  <a:close/>
                </a:path>
                <a:path w="10821670" h="558800">
                  <a:moveTo>
                    <a:pt x="7098218" y="421640"/>
                  </a:moveTo>
                  <a:lnTo>
                    <a:pt x="6997215" y="558800"/>
                  </a:lnTo>
                  <a:lnTo>
                    <a:pt x="7047964" y="558800"/>
                  </a:lnTo>
                  <a:lnTo>
                    <a:pt x="7098218" y="491490"/>
                  </a:lnTo>
                  <a:lnTo>
                    <a:pt x="7149661" y="491490"/>
                  </a:lnTo>
                  <a:lnTo>
                    <a:pt x="7098218" y="421640"/>
                  </a:lnTo>
                  <a:close/>
                </a:path>
                <a:path w="10821670" h="558800">
                  <a:moveTo>
                    <a:pt x="7149661" y="491490"/>
                  </a:moveTo>
                  <a:lnTo>
                    <a:pt x="7098218" y="491490"/>
                  </a:lnTo>
                  <a:lnTo>
                    <a:pt x="7148484" y="558800"/>
                  </a:lnTo>
                  <a:lnTo>
                    <a:pt x="7199234" y="558800"/>
                  </a:lnTo>
                  <a:lnTo>
                    <a:pt x="7149661" y="491490"/>
                  </a:lnTo>
                  <a:close/>
                </a:path>
                <a:path w="10821670" h="558800">
                  <a:moveTo>
                    <a:pt x="7149304" y="350520"/>
                  </a:moveTo>
                  <a:lnTo>
                    <a:pt x="7098218" y="350520"/>
                  </a:lnTo>
                  <a:lnTo>
                    <a:pt x="7251697" y="558800"/>
                  </a:lnTo>
                  <a:lnTo>
                    <a:pt x="7284705" y="558800"/>
                  </a:lnTo>
                  <a:lnTo>
                    <a:pt x="7318395" y="513080"/>
                  </a:lnTo>
                  <a:lnTo>
                    <a:pt x="7268195" y="513080"/>
                  </a:lnTo>
                  <a:lnTo>
                    <a:pt x="7149304" y="350520"/>
                  </a:lnTo>
                  <a:close/>
                </a:path>
                <a:path w="10821670" h="558800">
                  <a:moveTo>
                    <a:pt x="7438184" y="421640"/>
                  </a:moveTo>
                  <a:lnTo>
                    <a:pt x="7337168" y="558800"/>
                  </a:lnTo>
                  <a:lnTo>
                    <a:pt x="7387917" y="558800"/>
                  </a:lnTo>
                  <a:lnTo>
                    <a:pt x="7438184" y="491490"/>
                  </a:lnTo>
                  <a:lnTo>
                    <a:pt x="7489614" y="491490"/>
                  </a:lnTo>
                  <a:lnTo>
                    <a:pt x="7438184" y="421640"/>
                  </a:lnTo>
                  <a:close/>
                </a:path>
                <a:path w="10821670" h="558800">
                  <a:moveTo>
                    <a:pt x="7489614" y="491490"/>
                  </a:moveTo>
                  <a:lnTo>
                    <a:pt x="7438184" y="491490"/>
                  </a:lnTo>
                  <a:lnTo>
                    <a:pt x="7488425" y="558800"/>
                  </a:lnTo>
                  <a:lnTo>
                    <a:pt x="7539174" y="558800"/>
                  </a:lnTo>
                  <a:lnTo>
                    <a:pt x="7489614" y="491490"/>
                  </a:lnTo>
                  <a:close/>
                </a:path>
                <a:path w="10821670" h="558800">
                  <a:moveTo>
                    <a:pt x="7489262" y="350520"/>
                  </a:moveTo>
                  <a:lnTo>
                    <a:pt x="7438184" y="350520"/>
                  </a:lnTo>
                  <a:lnTo>
                    <a:pt x="7591638" y="558800"/>
                  </a:lnTo>
                  <a:lnTo>
                    <a:pt x="7624645" y="558800"/>
                  </a:lnTo>
                  <a:lnTo>
                    <a:pt x="7658336" y="513080"/>
                  </a:lnTo>
                  <a:lnTo>
                    <a:pt x="7608135" y="513080"/>
                  </a:lnTo>
                  <a:lnTo>
                    <a:pt x="7489262" y="350520"/>
                  </a:lnTo>
                  <a:close/>
                </a:path>
                <a:path w="10821670" h="558800">
                  <a:moveTo>
                    <a:pt x="7778125" y="421640"/>
                  </a:moveTo>
                  <a:lnTo>
                    <a:pt x="7677109" y="558800"/>
                  </a:lnTo>
                  <a:lnTo>
                    <a:pt x="7727858" y="558800"/>
                  </a:lnTo>
                  <a:lnTo>
                    <a:pt x="7778125" y="491490"/>
                  </a:lnTo>
                  <a:lnTo>
                    <a:pt x="7829555" y="491490"/>
                  </a:lnTo>
                  <a:lnTo>
                    <a:pt x="7778125" y="421640"/>
                  </a:lnTo>
                  <a:close/>
                </a:path>
                <a:path w="10821670" h="558800">
                  <a:moveTo>
                    <a:pt x="7829555" y="491490"/>
                  </a:moveTo>
                  <a:lnTo>
                    <a:pt x="7778125" y="491490"/>
                  </a:lnTo>
                  <a:lnTo>
                    <a:pt x="7828366" y="558800"/>
                  </a:lnTo>
                  <a:lnTo>
                    <a:pt x="7879115" y="558800"/>
                  </a:lnTo>
                  <a:lnTo>
                    <a:pt x="7829555" y="491490"/>
                  </a:lnTo>
                  <a:close/>
                </a:path>
                <a:path w="10821670" h="558800">
                  <a:moveTo>
                    <a:pt x="7829203" y="350520"/>
                  </a:moveTo>
                  <a:lnTo>
                    <a:pt x="7778125" y="350520"/>
                  </a:lnTo>
                  <a:lnTo>
                    <a:pt x="7931579" y="558800"/>
                  </a:lnTo>
                  <a:lnTo>
                    <a:pt x="7964586" y="558800"/>
                  </a:lnTo>
                  <a:lnTo>
                    <a:pt x="7998277" y="513080"/>
                  </a:lnTo>
                  <a:lnTo>
                    <a:pt x="7948076" y="513080"/>
                  </a:lnTo>
                  <a:lnTo>
                    <a:pt x="7829203" y="350520"/>
                  </a:lnTo>
                  <a:close/>
                </a:path>
                <a:path w="10821670" h="558800">
                  <a:moveTo>
                    <a:pt x="8118066" y="421640"/>
                  </a:moveTo>
                  <a:lnTo>
                    <a:pt x="8017050" y="558800"/>
                  </a:lnTo>
                  <a:lnTo>
                    <a:pt x="8067799" y="558800"/>
                  </a:lnTo>
                  <a:lnTo>
                    <a:pt x="8118066" y="491490"/>
                  </a:lnTo>
                  <a:lnTo>
                    <a:pt x="8169496" y="491490"/>
                  </a:lnTo>
                  <a:lnTo>
                    <a:pt x="8118066" y="421640"/>
                  </a:lnTo>
                  <a:close/>
                </a:path>
                <a:path w="10821670" h="558800">
                  <a:moveTo>
                    <a:pt x="8169496" y="491490"/>
                  </a:moveTo>
                  <a:lnTo>
                    <a:pt x="8118066" y="491490"/>
                  </a:lnTo>
                  <a:lnTo>
                    <a:pt x="8168320" y="558800"/>
                  </a:lnTo>
                  <a:lnTo>
                    <a:pt x="8219056" y="558800"/>
                  </a:lnTo>
                  <a:lnTo>
                    <a:pt x="8169496" y="491490"/>
                  </a:lnTo>
                  <a:close/>
                </a:path>
                <a:path w="10821670" h="558800">
                  <a:moveTo>
                    <a:pt x="8169148" y="350520"/>
                  </a:moveTo>
                  <a:lnTo>
                    <a:pt x="8118066" y="350520"/>
                  </a:lnTo>
                  <a:lnTo>
                    <a:pt x="8271533" y="558800"/>
                  </a:lnTo>
                  <a:lnTo>
                    <a:pt x="8304527" y="558800"/>
                  </a:lnTo>
                  <a:lnTo>
                    <a:pt x="8338212" y="513080"/>
                  </a:lnTo>
                  <a:lnTo>
                    <a:pt x="8288030" y="513080"/>
                  </a:lnTo>
                  <a:lnTo>
                    <a:pt x="8169148" y="350520"/>
                  </a:lnTo>
                  <a:close/>
                </a:path>
                <a:path w="10821670" h="558800">
                  <a:moveTo>
                    <a:pt x="8457981" y="421640"/>
                  </a:moveTo>
                  <a:lnTo>
                    <a:pt x="8356991" y="558800"/>
                  </a:lnTo>
                  <a:lnTo>
                    <a:pt x="8407727" y="558800"/>
                  </a:lnTo>
                  <a:lnTo>
                    <a:pt x="8457981" y="491490"/>
                  </a:lnTo>
                  <a:lnTo>
                    <a:pt x="8509418" y="491490"/>
                  </a:lnTo>
                  <a:lnTo>
                    <a:pt x="8457981" y="421640"/>
                  </a:lnTo>
                  <a:close/>
                </a:path>
                <a:path w="10821670" h="558800">
                  <a:moveTo>
                    <a:pt x="8509418" y="491490"/>
                  </a:moveTo>
                  <a:lnTo>
                    <a:pt x="8457981" y="491490"/>
                  </a:lnTo>
                  <a:lnTo>
                    <a:pt x="8508235" y="558800"/>
                  </a:lnTo>
                  <a:lnTo>
                    <a:pt x="8558984" y="558800"/>
                  </a:lnTo>
                  <a:lnTo>
                    <a:pt x="8509418" y="491490"/>
                  </a:lnTo>
                  <a:close/>
                </a:path>
                <a:path w="10821670" h="558800">
                  <a:moveTo>
                    <a:pt x="8509063" y="350520"/>
                  </a:moveTo>
                  <a:lnTo>
                    <a:pt x="8457981" y="350520"/>
                  </a:lnTo>
                  <a:lnTo>
                    <a:pt x="8611448" y="558800"/>
                  </a:lnTo>
                  <a:lnTo>
                    <a:pt x="8644443" y="558800"/>
                  </a:lnTo>
                  <a:lnTo>
                    <a:pt x="8678128" y="513080"/>
                  </a:lnTo>
                  <a:lnTo>
                    <a:pt x="8627945" y="513080"/>
                  </a:lnTo>
                  <a:lnTo>
                    <a:pt x="8509063" y="350520"/>
                  </a:lnTo>
                  <a:close/>
                </a:path>
                <a:path w="10821670" h="558800">
                  <a:moveTo>
                    <a:pt x="8797897" y="421640"/>
                  </a:moveTo>
                  <a:lnTo>
                    <a:pt x="8696906" y="558800"/>
                  </a:lnTo>
                  <a:lnTo>
                    <a:pt x="8747656" y="558800"/>
                  </a:lnTo>
                  <a:lnTo>
                    <a:pt x="8797897" y="491490"/>
                  </a:lnTo>
                  <a:lnTo>
                    <a:pt x="8849327" y="491490"/>
                  </a:lnTo>
                  <a:lnTo>
                    <a:pt x="8797897" y="421640"/>
                  </a:lnTo>
                  <a:close/>
                </a:path>
                <a:path w="10821670" h="558800">
                  <a:moveTo>
                    <a:pt x="8849327" y="491490"/>
                  </a:moveTo>
                  <a:lnTo>
                    <a:pt x="8797897" y="491490"/>
                  </a:lnTo>
                  <a:lnTo>
                    <a:pt x="8848138" y="558800"/>
                  </a:lnTo>
                  <a:lnTo>
                    <a:pt x="8898887" y="558800"/>
                  </a:lnTo>
                  <a:lnTo>
                    <a:pt x="8849327" y="491490"/>
                  </a:lnTo>
                  <a:close/>
                </a:path>
                <a:path w="10821670" h="558800">
                  <a:moveTo>
                    <a:pt x="8848975" y="350520"/>
                  </a:moveTo>
                  <a:lnTo>
                    <a:pt x="8797897" y="350520"/>
                  </a:lnTo>
                  <a:lnTo>
                    <a:pt x="8951351" y="558800"/>
                  </a:lnTo>
                  <a:lnTo>
                    <a:pt x="8984346" y="558800"/>
                  </a:lnTo>
                  <a:lnTo>
                    <a:pt x="9018031" y="513080"/>
                  </a:lnTo>
                  <a:lnTo>
                    <a:pt x="8967848" y="513080"/>
                  </a:lnTo>
                  <a:lnTo>
                    <a:pt x="8848975" y="350520"/>
                  </a:lnTo>
                  <a:close/>
                </a:path>
                <a:path w="10821670" h="558800">
                  <a:moveTo>
                    <a:pt x="9137800" y="421640"/>
                  </a:moveTo>
                  <a:lnTo>
                    <a:pt x="9036809" y="558800"/>
                  </a:lnTo>
                  <a:lnTo>
                    <a:pt x="9087546" y="558800"/>
                  </a:lnTo>
                  <a:lnTo>
                    <a:pt x="9137800" y="491490"/>
                  </a:lnTo>
                  <a:lnTo>
                    <a:pt x="9189230" y="491490"/>
                  </a:lnTo>
                  <a:lnTo>
                    <a:pt x="9137800" y="421640"/>
                  </a:lnTo>
                  <a:close/>
                </a:path>
                <a:path w="10821670" h="558800">
                  <a:moveTo>
                    <a:pt x="9189230" y="491490"/>
                  </a:moveTo>
                  <a:lnTo>
                    <a:pt x="9137800" y="491490"/>
                  </a:lnTo>
                  <a:lnTo>
                    <a:pt x="9188054" y="558800"/>
                  </a:lnTo>
                  <a:lnTo>
                    <a:pt x="9238790" y="558800"/>
                  </a:lnTo>
                  <a:lnTo>
                    <a:pt x="9189230" y="491490"/>
                  </a:lnTo>
                  <a:close/>
                </a:path>
                <a:path w="10821670" h="558800">
                  <a:moveTo>
                    <a:pt x="9188882" y="350520"/>
                  </a:moveTo>
                  <a:lnTo>
                    <a:pt x="9137800" y="350520"/>
                  </a:lnTo>
                  <a:lnTo>
                    <a:pt x="9291266" y="558800"/>
                  </a:lnTo>
                  <a:lnTo>
                    <a:pt x="9324261" y="558800"/>
                  </a:lnTo>
                  <a:lnTo>
                    <a:pt x="9357949" y="513080"/>
                  </a:lnTo>
                  <a:lnTo>
                    <a:pt x="9307764" y="513080"/>
                  </a:lnTo>
                  <a:lnTo>
                    <a:pt x="9188882" y="350520"/>
                  </a:lnTo>
                  <a:close/>
                </a:path>
                <a:path w="10821670" h="558800">
                  <a:moveTo>
                    <a:pt x="9477728" y="421640"/>
                  </a:moveTo>
                  <a:lnTo>
                    <a:pt x="9376725" y="558800"/>
                  </a:lnTo>
                  <a:lnTo>
                    <a:pt x="9427474" y="558800"/>
                  </a:lnTo>
                  <a:lnTo>
                    <a:pt x="9477728" y="491490"/>
                  </a:lnTo>
                  <a:lnTo>
                    <a:pt x="9529165" y="491490"/>
                  </a:lnTo>
                  <a:lnTo>
                    <a:pt x="9477728" y="421640"/>
                  </a:lnTo>
                  <a:close/>
                </a:path>
                <a:path w="10821670" h="558800">
                  <a:moveTo>
                    <a:pt x="9529165" y="491490"/>
                  </a:moveTo>
                  <a:lnTo>
                    <a:pt x="9477728" y="491490"/>
                  </a:lnTo>
                  <a:lnTo>
                    <a:pt x="9527982" y="558800"/>
                  </a:lnTo>
                  <a:lnTo>
                    <a:pt x="9578731" y="558800"/>
                  </a:lnTo>
                  <a:lnTo>
                    <a:pt x="9529165" y="491490"/>
                  </a:lnTo>
                  <a:close/>
                </a:path>
                <a:path w="10821670" h="558800">
                  <a:moveTo>
                    <a:pt x="9528814" y="350520"/>
                  </a:moveTo>
                  <a:lnTo>
                    <a:pt x="9477728" y="350520"/>
                  </a:lnTo>
                  <a:lnTo>
                    <a:pt x="9631207" y="558800"/>
                  </a:lnTo>
                  <a:lnTo>
                    <a:pt x="9664202" y="558800"/>
                  </a:lnTo>
                  <a:lnTo>
                    <a:pt x="9697890" y="513080"/>
                  </a:lnTo>
                  <a:lnTo>
                    <a:pt x="9647705" y="513080"/>
                  </a:lnTo>
                  <a:lnTo>
                    <a:pt x="9528814" y="350520"/>
                  </a:lnTo>
                  <a:close/>
                </a:path>
                <a:path w="10821670" h="558800">
                  <a:moveTo>
                    <a:pt x="9817669" y="421640"/>
                  </a:moveTo>
                  <a:lnTo>
                    <a:pt x="9716678" y="558800"/>
                  </a:lnTo>
                  <a:lnTo>
                    <a:pt x="9767415" y="558800"/>
                  </a:lnTo>
                  <a:lnTo>
                    <a:pt x="9817669" y="491490"/>
                  </a:lnTo>
                  <a:lnTo>
                    <a:pt x="9869105" y="491490"/>
                  </a:lnTo>
                  <a:lnTo>
                    <a:pt x="9817669" y="421640"/>
                  </a:lnTo>
                  <a:close/>
                </a:path>
                <a:path w="10821670" h="558800">
                  <a:moveTo>
                    <a:pt x="9869105" y="491490"/>
                  </a:moveTo>
                  <a:lnTo>
                    <a:pt x="9817669" y="491490"/>
                  </a:lnTo>
                  <a:lnTo>
                    <a:pt x="9867923" y="558800"/>
                  </a:lnTo>
                  <a:lnTo>
                    <a:pt x="9918672" y="558800"/>
                  </a:lnTo>
                  <a:lnTo>
                    <a:pt x="9869105" y="491490"/>
                  </a:lnTo>
                  <a:close/>
                </a:path>
                <a:path w="10821670" h="558800">
                  <a:moveTo>
                    <a:pt x="9868755" y="350520"/>
                  </a:moveTo>
                  <a:lnTo>
                    <a:pt x="9817669" y="350520"/>
                  </a:lnTo>
                  <a:lnTo>
                    <a:pt x="9971148" y="558800"/>
                  </a:lnTo>
                  <a:lnTo>
                    <a:pt x="10004143" y="558800"/>
                  </a:lnTo>
                  <a:lnTo>
                    <a:pt x="10037831" y="513080"/>
                  </a:lnTo>
                  <a:lnTo>
                    <a:pt x="9987646" y="513080"/>
                  </a:lnTo>
                  <a:lnTo>
                    <a:pt x="9868755" y="350520"/>
                  </a:lnTo>
                  <a:close/>
                </a:path>
                <a:path w="10821670" h="558800">
                  <a:moveTo>
                    <a:pt x="10157610" y="421640"/>
                  </a:moveTo>
                  <a:lnTo>
                    <a:pt x="10056619" y="558800"/>
                  </a:lnTo>
                  <a:lnTo>
                    <a:pt x="10107356" y="558800"/>
                  </a:lnTo>
                  <a:lnTo>
                    <a:pt x="10157610" y="491490"/>
                  </a:lnTo>
                  <a:lnTo>
                    <a:pt x="10209046" y="491490"/>
                  </a:lnTo>
                  <a:lnTo>
                    <a:pt x="10157610" y="421640"/>
                  </a:lnTo>
                  <a:close/>
                </a:path>
                <a:path w="10821670" h="558800">
                  <a:moveTo>
                    <a:pt x="10209046" y="491490"/>
                  </a:moveTo>
                  <a:lnTo>
                    <a:pt x="10157610" y="491490"/>
                  </a:lnTo>
                  <a:lnTo>
                    <a:pt x="10207864" y="558800"/>
                  </a:lnTo>
                  <a:lnTo>
                    <a:pt x="10258613" y="558800"/>
                  </a:lnTo>
                  <a:lnTo>
                    <a:pt x="10209046" y="491490"/>
                  </a:lnTo>
                  <a:close/>
                </a:path>
                <a:path w="10821670" h="558800">
                  <a:moveTo>
                    <a:pt x="10208696" y="350520"/>
                  </a:moveTo>
                  <a:lnTo>
                    <a:pt x="10157610" y="350520"/>
                  </a:lnTo>
                  <a:lnTo>
                    <a:pt x="10311089" y="558800"/>
                  </a:lnTo>
                  <a:lnTo>
                    <a:pt x="10344084" y="558800"/>
                  </a:lnTo>
                  <a:lnTo>
                    <a:pt x="10377774" y="513080"/>
                  </a:lnTo>
                  <a:lnTo>
                    <a:pt x="10327586" y="513080"/>
                  </a:lnTo>
                  <a:lnTo>
                    <a:pt x="10208696" y="350520"/>
                  </a:lnTo>
                  <a:close/>
                </a:path>
                <a:path w="10821670" h="558800">
                  <a:moveTo>
                    <a:pt x="10497563" y="421640"/>
                  </a:moveTo>
                  <a:lnTo>
                    <a:pt x="10396560" y="558800"/>
                  </a:lnTo>
                  <a:lnTo>
                    <a:pt x="10447309" y="558800"/>
                  </a:lnTo>
                  <a:lnTo>
                    <a:pt x="10497563" y="491490"/>
                  </a:lnTo>
                  <a:lnTo>
                    <a:pt x="10549006" y="491490"/>
                  </a:lnTo>
                  <a:lnTo>
                    <a:pt x="10497563" y="421640"/>
                  </a:lnTo>
                  <a:close/>
                </a:path>
                <a:path w="10821670" h="558800">
                  <a:moveTo>
                    <a:pt x="10549006" y="491490"/>
                  </a:moveTo>
                  <a:lnTo>
                    <a:pt x="10497563" y="491490"/>
                  </a:lnTo>
                  <a:lnTo>
                    <a:pt x="10547830" y="558800"/>
                  </a:lnTo>
                  <a:lnTo>
                    <a:pt x="10598579" y="558800"/>
                  </a:lnTo>
                  <a:lnTo>
                    <a:pt x="10549006" y="491490"/>
                  </a:lnTo>
                  <a:close/>
                </a:path>
                <a:path w="10821670" h="558800">
                  <a:moveTo>
                    <a:pt x="10548653" y="350520"/>
                  </a:moveTo>
                  <a:lnTo>
                    <a:pt x="10497563" y="350520"/>
                  </a:lnTo>
                  <a:lnTo>
                    <a:pt x="10651043" y="558800"/>
                  </a:lnTo>
                  <a:lnTo>
                    <a:pt x="10684050" y="558800"/>
                  </a:lnTo>
                  <a:lnTo>
                    <a:pt x="10717836" y="513080"/>
                  </a:lnTo>
                  <a:lnTo>
                    <a:pt x="10667553" y="513080"/>
                  </a:lnTo>
                  <a:lnTo>
                    <a:pt x="10548653" y="350520"/>
                  </a:lnTo>
                  <a:close/>
                </a:path>
                <a:path w="10821670" h="558800">
                  <a:moveTo>
                    <a:pt x="10821072" y="444500"/>
                  </a:moveTo>
                  <a:lnTo>
                    <a:pt x="10736526" y="558800"/>
                  </a:lnTo>
                  <a:lnTo>
                    <a:pt x="10787263" y="558800"/>
                  </a:lnTo>
                  <a:lnTo>
                    <a:pt x="10821072" y="513080"/>
                  </a:lnTo>
                  <a:lnTo>
                    <a:pt x="10821072" y="444500"/>
                  </a:lnTo>
                  <a:close/>
                </a:path>
                <a:path w="10821670" h="558800">
                  <a:moveTo>
                    <a:pt x="299527" y="280670"/>
                  </a:moveTo>
                  <a:lnTo>
                    <a:pt x="129550" y="513080"/>
                  </a:lnTo>
                  <a:lnTo>
                    <a:pt x="179738" y="513080"/>
                  </a:lnTo>
                  <a:lnTo>
                    <a:pt x="299527" y="350520"/>
                  </a:lnTo>
                  <a:lnTo>
                    <a:pt x="350613" y="350520"/>
                  </a:lnTo>
                  <a:lnTo>
                    <a:pt x="299527" y="280670"/>
                  </a:lnTo>
                  <a:close/>
                </a:path>
                <a:path w="10821670" h="558800">
                  <a:moveTo>
                    <a:pt x="639480" y="280670"/>
                  </a:moveTo>
                  <a:lnTo>
                    <a:pt x="469504" y="513080"/>
                  </a:lnTo>
                  <a:lnTo>
                    <a:pt x="519691" y="513080"/>
                  </a:lnTo>
                  <a:lnTo>
                    <a:pt x="639480" y="350520"/>
                  </a:lnTo>
                  <a:lnTo>
                    <a:pt x="690562" y="350520"/>
                  </a:lnTo>
                  <a:lnTo>
                    <a:pt x="639480" y="280670"/>
                  </a:lnTo>
                  <a:close/>
                </a:path>
                <a:path w="10821670" h="558800">
                  <a:moveTo>
                    <a:pt x="979421" y="280670"/>
                  </a:moveTo>
                  <a:lnTo>
                    <a:pt x="809444" y="513080"/>
                  </a:lnTo>
                  <a:lnTo>
                    <a:pt x="859632" y="513080"/>
                  </a:lnTo>
                  <a:lnTo>
                    <a:pt x="979421" y="350520"/>
                  </a:lnTo>
                  <a:lnTo>
                    <a:pt x="1030503" y="350520"/>
                  </a:lnTo>
                  <a:lnTo>
                    <a:pt x="979421" y="280670"/>
                  </a:lnTo>
                  <a:close/>
                </a:path>
                <a:path w="10821670" h="558800">
                  <a:moveTo>
                    <a:pt x="1319362" y="280670"/>
                  </a:moveTo>
                  <a:lnTo>
                    <a:pt x="1149385" y="513080"/>
                  </a:lnTo>
                  <a:lnTo>
                    <a:pt x="1199573" y="513080"/>
                  </a:lnTo>
                  <a:lnTo>
                    <a:pt x="1319362" y="350520"/>
                  </a:lnTo>
                  <a:lnTo>
                    <a:pt x="1370444" y="350520"/>
                  </a:lnTo>
                  <a:lnTo>
                    <a:pt x="1319362" y="280670"/>
                  </a:lnTo>
                  <a:close/>
                </a:path>
                <a:path w="10821670" h="558800">
                  <a:moveTo>
                    <a:pt x="1659290" y="280670"/>
                  </a:moveTo>
                  <a:lnTo>
                    <a:pt x="1489326" y="513080"/>
                  </a:lnTo>
                  <a:lnTo>
                    <a:pt x="1539511" y="513080"/>
                  </a:lnTo>
                  <a:lnTo>
                    <a:pt x="1659290" y="350520"/>
                  </a:lnTo>
                  <a:lnTo>
                    <a:pt x="1710372" y="350520"/>
                  </a:lnTo>
                  <a:lnTo>
                    <a:pt x="1659290" y="280670"/>
                  </a:lnTo>
                  <a:close/>
                </a:path>
                <a:path w="10821670" h="558800">
                  <a:moveTo>
                    <a:pt x="1999193" y="280670"/>
                  </a:moveTo>
                  <a:lnTo>
                    <a:pt x="1829254" y="513080"/>
                  </a:lnTo>
                  <a:lnTo>
                    <a:pt x="1879424" y="513080"/>
                  </a:lnTo>
                  <a:lnTo>
                    <a:pt x="1999193" y="350520"/>
                  </a:lnTo>
                  <a:lnTo>
                    <a:pt x="2050271" y="350520"/>
                  </a:lnTo>
                  <a:lnTo>
                    <a:pt x="1999193" y="280670"/>
                  </a:lnTo>
                  <a:close/>
                </a:path>
                <a:path w="10821670" h="558800">
                  <a:moveTo>
                    <a:pt x="2339109" y="280670"/>
                  </a:moveTo>
                  <a:lnTo>
                    <a:pt x="2169145" y="513080"/>
                  </a:lnTo>
                  <a:lnTo>
                    <a:pt x="2219330" y="513080"/>
                  </a:lnTo>
                  <a:lnTo>
                    <a:pt x="2339109" y="350520"/>
                  </a:lnTo>
                  <a:lnTo>
                    <a:pt x="2390191" y="350520"/>
                  </a:lnTo>
                  <a:lnTo>
                    <a:pt x="2339109" y="280670"/>
                  </a:lnTo>
                  <a:close/>
                </a:path>
                <a:path w="10821670" h="558800">
                  <a:moveTo>
                    <a:pt x="2679037" y="280670"/>
                  </a:moveTo>
                  <a:lnTo>
                    <a:pt x="2509073" y="513080"/>
                  </a:lnTo>
                  <a:lnTo>
                    <a:pt x="2559258" y="513080"/>
                  </a:lnTo>
                  <a:lnTo>
                    <a:pt x="2679037" y="350520"/>
                  </a:lnTo>
                  <a:lnTo>
                    <a:pt x="2730123" y="350520"/>
                  </a:lnTo>
                  <a:lnTo>
                    <a:pt x="2679037" y="280670"/>
                  </a:lnTo>
                  <a:close/>
                </a:path>
                <a:path w="10821670" h="558800">
                  <a:moveTo>
                    <a:pt x="3018978" y="280670"/>
                  </a:moveTo>
                  <a:lnTo>
                    <a:pt x="2849014" y="513080"/>
                  </a:lnTo>
                  <a:lnTo>
                    <a:pt x="2899199" y="513080"/>
                  </a:lnTo>
                  <a:lnTo>
                    <a:pt x="3018978" y="350520"/>
                  </a:lnTo>
                  <a:lnTo>
                    <a:pt x="3070064" y="350520"/>
                  </a:lnTo>
                  <a:lnTo>
                    <a:pt x="3018978" y="280670"/>
                  </a:lnTo>
                  <a:close/>
                </a:path>
                <a:path w="10821670" h="558800">
                  <a:moveTo>
                    <a:pt x="3358919" y="280670"/>
                  </a:moveTo>
                  <a:lnTo>
                    <a:pt x="3188955" y="513080"/>
                  </a:lnTo>
                  <a:lnTo>
                    <a:pt x="3239140" y="513080"/>
                  </a:lnTo>
                  <a:lnTo>
                    <a:pt x="3358919" y="350520"/>
                  </a:lnTo>
                  <a:lnTo>
                    <a:pt x="3410005" y="350520"/>
                  </a:lnTo>
                  <a:lnTo>
                    <a:pt x="3358919" y="280670"/>
                  </a:lnTo>
                  <a:close/>
                </a:path>
                <a:path w="10821670" h="558800">
                  <a:moveTo>
                    <a:pt x="3698872" y="280670"/>
                  </a:moveTo>
                  <a:lnTo>
                    <a:pt x="3528895" y="513080"/>
                  </a:lnTo>
                  <a:lnTo>
                    <a:pt x="3579083" y="513080"/>
                  </a:lnTo>
                  <a:lnTo>
                    <a:pt x="3698872" y="350520"/>
                  </a:lnTo>
                  <a:lnTo>
                    <a:pt x="3749958" y="350520"/>
                  </a:lnTo>
                  <a:lnTo>
                    <a:pt x="3698872" y="280670"/>
                  </a:lnTo>
                  <a:close/>
                </a:path>
                <a:path w="10821670" h="558800">
                  <a:moveTo>
                    <a:pt x="4038826" y="280670"/>
                  </a:moveTo>
                  <a:lnTo>
                    <a:pt x="3868849" y="513080"/>
                  </a:lnTo>
                  <a:lnTo>
                    <a:pt x="3919047" y="513080"/>
                  </a:lnTo>
                  <a:lnTo>
                    <a:pt x="4038826" y="350520"/>
                  </a:lnTo>
                  <a:lnTo>
                    <a:pt x="4089908" y="350520"/>
                  </a:lnTo>
                  <a:lnTo>
                    <a:pt x="4038826" y="280670"/>
                  </a:lnTo>
                  <a:close/>
                </a:path>
                <a:path w="10821670" h="558800">
                  <a:moveTo>
                    <a:pt x="4378767" y="280670"/>
                  </a:moveTo>
                  <a:lnTo>
                    <a:pt x="4208790" y="513080"/>
                  </a:lnTo>
                  <a:lnTo>
                    <a:pt x="4258978" y="513080"/>
                  </a:lnTo>
                  <a:lnTo>
                    <a:pt x="4378767" y="350520"/>
                  </a:lnTo>
                  <a:lnTo>
                    <a:pt x="4429849" y="350520"/>
                  </a:lnTo>
                  <a:lnTo>
                    <a:pt x="4378767" y="280670"/>
                  </a:lnTo>
                  <a:close/>
                </a:path>
                <a:path w="10821670" h="558800">
                  <a:moveTo>
                    <a:pt x="4718708" y="280670"/>
                  </a:moveTo>
                  <a:lnTo>
                    <a:pt x="4548731" y="513080"/>
                  </a:lnTo>
                  <a:lnTo>
                    <a:pt x="4598919" y="513080"/>
                  </a:lnTo>
                  <a:lnTo>
                    <a:pt x="4718708" y="350520"/>
                  </a:lnTo>
                  <a:lnTo>
                    <a:pt x="4769790" y="350520"/>
                  </a:lnTo>
                  <a:lnTo>
                    <a:pt x="4718708" y="280670"/>
                  </a:lnTo>
                  <a:close/>
                </a:path>
                <a:path w="10821670" h="558800">
                  <a:moveTo>
                    <a:pt x="5058636" y="280670"/>
                  </a:moveTo>
                  <a:lnTo>
                    <a:pt x="4888672" y="513080"/>
                  </a:lnTo>
                  <a:lnTo>
                    <a:pt x="4938857" y="513080"/>
                  </a:lnTo>
                  <a:lnTo>
                    <a:pt x="5058636" y="350520"/>
                  </a:lnTo>
                  <a:lnTo>
                    <a:pt x="5109718" y="350520"/>
                  </a:lnTo>
                  <a:lnTo>
                    <a:pt x="5058636" y="280670"/>
                  </a:lnTo>
                  <a:close/>
                </a:path>
                <a:path w="10821670" h="558800">
                  <a:moveTo>
                    <a:pt x="5398551" y="280670"/>
                  </a:moveTo>
                  <a:lnTo>
                    <a:pt x="5228600" y="513080"/>
                  </a:lnTo>
                  <a:lnTo>
                    <a:pt x="5278782" y="513080"/>
                  </a:lnTo>
                  <a:lnTo>
                    <a:pt x="5398551" y="350520"/>
                  </a:lnTo>
                  <a:lnTo>
                    <a:pt x="5449630" y="350520"/>
                  </a:lnTo>
                  <a:lnTo>
                    <a:pt x="5398551" y="280670"/>
                  </a:lnTo>
                  <a:close/>
                </a:path>
                <a:path w="10821670" h="558800">
                  <a:moveTo>
                    <a:pt x="5738454" y="280670"/>
                  </a:moveTo>
                  <a:lnTo>
                    <a:pt x="5568503" y="513080"/>
                  </a:lnTo>
                  <a:lnTo>
                    <a:pt x="5618675" y="513080"/>
                  </a:lnTo>
                  <a:lnTo>
                    <a:pt x="5738454" y="350520"/>
                  </a:lnTo>
                  <a:lnTo>
                    <a:pt x="5789536" y="350520"/>
                  </a:lnTo>
                  <a:lnTo>
                    <a:pt x="5738454" y="280670"/>
                  </a:lnTo>
                  <a:close/>
                </a:path>
                <a:path w="10821670" h="558800">
                  <a:moveTo>
                    <a:pt x="6078382" y="280670"/>
                  </a:moveTo>
                  <a:lnTo>
                    <a:pt x="5908418" y="513080"/>
                  </a:lnTo>
                  <a:lnTo>
                    <a:pt x="5958603" y="513080"/>
                  </a:lnTo>
                  <a:lnTo>
                    <a:pt x="6078382" y="350520"/>
                  </a:lnTo>
                  <a:lnTo>
                    <a:pt x="6129468" y="350520"/>
                  </a:lnTo>
                  <a:lnTo>
                    <a:pt x="6078382" y="280670"/>
                  </a:lnTo>
                  <a:close/>
                </a:path>
                <a:path w="10821670" h="558800">
                  <a:moveTo>
                    <a:pt x="6418323" y="280670"/>
                  </a:moveTo>
                  <a:lnTo>
                    <a:pt x="6248359" y="513080"/>
                  </a:lnTo>
                  <a:lnTo>
                    <a:pt x="6298544" y="513080"/>
                  </a:lnTo>
                  <a:lnTo>
                    <a:pt x="6418323" y="350520"/>
                  </a:lnTo>
                  <a:lnTo>
                    <a:pt x="6469409" y="350520"/>
                  </a:lnTo>
                  <a:lnTo>
                    <a:pt x="6418323" y="280670"/>
                  </a:lnTo>
                  <a:close/>
                </a:path>
                <a:path w="10821670" h="558800">
                  <a:moveTo>
                    <a:pt x="6758264" y="280670"/>
                  </a:moveTo>
                  <a:lnTo>
                    <a:pt x="6588300" y="513080"/>
                  </a:lnTo>
                  <a:lnTo>
                    <a:pt x="6638485" y="513080"/>
                  </a:lnTo>
                  <a:lnTo>
                    <a:pt x="6758264" y="350520"/>
                  </a:lnTo>
                  <a:lnTo>
                    <a:pt x="6809350" y="350520"/>
                  </a:lnTo>
                  <a:lnTo>
                    <a:pt x="6758264" y="280670"/>
                  </a:lnTo>
                  <a:close/>
                </a:path>
                <a:path w="10821670" h="558800">
                  <a:moveTo>
                    <a:pt x="7098218" y="280670"/>
                  </a:moveTo>
                  <a:lnTo>
                    <a:pt x="6928241" y="513080"/>
                  </a:lnTo>
                  <a:lnTo>
                    <a:pt x="6978429" y="513080"/>
                  </a:lnTo>
                  <a:lnTo>
                    <a:pt x="7098218" y="350520"/>
                  </a:lnTo>
                  <a:lnTo>
                    <a:pt x="7149304" y="350520"/>
                  </a:lnTo>
                  <a:lnTo>
                    <a:pt x="7098218" y="280670"/>
                  </a:lnTo>
                  <a:close/>
                </a:path>
                <a:path w="10821670" h="558800">
                  <a:moveTo>
                    <a:pt x="7438184" y="280670"/>
                  </a:moveTo>
                  <a:lnTo>
                    <a:pt x="7268195" y="513080"/>
                  </a:lnTo>
                  <a:lnTo>
                    <a:pt x="7318395" y="513080"/>
                  </a:lnTo>
                  <a:lnTo>
                    <a:pt x="7438184" y="350520"/>
                  </a:lnTo>
                  <a:lnTo>
                    <a:pt x="7489262" y="350520"/>
                  </a:lnTo>
                  <a:lnTo>
                    <a:pt x="7438184" y="280670"/>
                  </a:lnTo>
                  <a:close/>
                </a:path>
                <a:path w="10821670" h="558800">
                  <a:moveTo>
                    <a:pt x="7778125" y="280670"/>
                  </a:moveTo>
                  <a:lnTo>
                    <a:pt x="7608135" y="513080"/>
                  </a:lnTo>
                  <a:lnTo>
                    <a:pt x="7658336" y="513080"/>
                  </a:lnTo>
                  <a:lnTo>
                    <a:pt x="7778125" y="350520"/>
                  </a:lnTo>
                  <a:lnTo>
                    <a:pt x="7829203" y="350520"/>
                  </a:lnTo>
                  <a:lnTo>
                    <a:pt x="7778125" y="280670"/>
                  </a:lnTo>
                  <a:close/>
                </a:path>
                <a:path w="10821670" h="558800">
                  <a:moveTo>
                    <a:pt x="8118066" y="280670"/>
                  </a:moveTo>
                  <a:lnTo>
                    <a:pt x="7948076" y="513080"/>
                  </a:lnTo>
                  <a:lnTo>
                    <a:pt x="7998277" y="513080"/>
                  </a:lnTo>
                  <a:lnTo>
                    <a:pt x="8118066" y="350520"/>
                  </a:lnTo>
                  <a:lnTo>
                    <a:pt x="8169148" y="350520"/>
                  </a:lnTo>
                  <a:lnTo>
                    <a:pt x="8118066" y="280670"/>
                  </a:lnTo>
                  <a:close/>
                </a:path>
                <a:path w="10821670" h="558800">
                  <a:moveTo>
                    <a:pt x="8457981" y="280670"/>
                  </a:moveTo>
                  <a:lnTo>
                    <a:pt x="8288030" y="513080"/>
                  </a:lnTo>
                  <a:lnTo>
                    <a:pt x="8338212" y="513080"/>
                  </a:lnTo>
                  <a:lnTo>
                    <a:pt x="8457981" y="350520"/>
                  </a:lnTo>
                  <a:lnTo>
                    <a:pt x="8509063" y="350520"/>
                  </a:lnTo>
                  <a:lnTo>
                    <a:pt x="8457981" y="280670"/>
                  </a:lnTo>
                  <a:close/>
                </a:path>
                <a:path w="10821670" h="558800">
                  <a:moveTo>
                    <a:pt x="8797897" y="280670"/>
                  </a:moveTo>
                  <a:lnTo>
                    <a:pt x="8627945" y="513080"/>
                  </a:lnTo>
                  <a:lnTo>
                    <a:pt x="8678128" y="513080"/>
                  </a:lnTo>
                  <a:lnTo>
                    <a:pt x="8797897" y="350520"/>
                  </a:lnTo>
                  <a:lnTo>
                    <a:pt x="8848975" y="350520"/>
                  </a:lnTo>
                  <a:lnTo>
                    <a:pt x="8797897" y="280670"/>
                  </a:lnTo>
                  <a:close/>
                </a:path>
                <a:path w="10821670" h="558800">
                  <a:moveTo>
                    <a:pt x="9137800" y="280670"/>
                  </a:moveTo>
                  <a:lnTo>
                    <a:pt x="8967848" y="513080"/>
                  </a:lnTo>
                  <a:lnTo>
                    <a:pt x="9018031" y="513080"/>
                  </a:lnTo>
                  <a:lnTo>
                    <a:pt x="9137800" y="350520"/>
                  </a:lnTo>
                  <a:lnTo>
                    <a:pt x="9188882" y="350520"/>
                  </a:lnTo>
                  <a:lnTo>
                    <a:pt x="9137800" y="280670"/>
                  </a:lnTo>
                  <a:close/>
                </a:path>
                <a:path w="10821670" h="558800">
                  <a:moveTo>
                    <a:pt x="9477728" y="280670"/>
                  </a:moveTo>
                  <a:lnTo>
                    <a:pt x="9307764" y="513080"/>
                  </a:lnTo>
                  <a:lnTo>
                    <a:pt x="9357949" y="513080"/>
                  </a:lnTo>
                  <a:lnTo>
                    <a:pt x="9477728" y="350520"/>
                  </a:lnTo>
                  <a:lnTo>
                    <a:pt x="9528814" y="350520"/>
                  </a:lnTo>
                  <a:lnTo>
                    <a:pt x="9477728" y="280670"/>
                  </a:lnTo>
                  <a:close/>
                </a:path>
                <a:path w="10821670" h="558800">
                  <a:moveTo>
                    <a:pt x="9817669" y="280670"/>
                  </a:moveTo>
                  <a:lnTo>
                    <a:pt x="9647705" y="513080"/>
                  </a:lnTo>
                  <a:lnTo>
                    <a:pt x="9697890" y="513080"/>
                  </a:lnTo>
                  <a:lnTo>
                    <a:pt x="9817669" y="350520"/>
                  </a:lnTo>
                  <a:lnTo>
                    <a:pt x="9868755" y="350520"/>
                  </a:lnTo>
                  <a:lnTo>
                    <a:pt x="9817669" y="280670"/>
                  </a:lnTo>
                  <a:close/>
                </a:path>
                <a:path w="10821670" h="558800">
                  <a:moveTo>
                    <a:pt x="10157610" y="280670"/>
                  </a:moveTo>
                  <a:lnTo>
                    <a:pt x="9987646" y="513080"/>
                  </a:lnTo>
                  <a:lnTo>
                    <a:pt x="10037831" y="513080"/>
                  </a:lnTo>
                  <a:lnTo>
                    <a:pt x="10157610" y="350520"/>
                  </a:lnTo>
                  <a:lnTo>
                    <a:pt x="10208696" y="350520"/>
                  </a:lnTo>
                  <a:lnTo>
                    <a:pt x="10157610" y="280670"/>
                  </a:lnTo>
                  <a:close/>
                </a:path>
                <a:path w="10821670" h="558800">
                  <a:moveTo>
                    <a:pt x="10497563" y="280670"/>
                  </a:moveTo>
                  <a:lnTo>
                    <a:pt x="10327586" y="513080"/>
                  </a:lnTo>
                  <a:lnTo>
                    <a:pt x="10377774" y="513080"/>
                  </a:lnTo>
                  <a:lnTo>
                    <a:pt x="10497563" y="350520"/>
                  </a:lnTo>
                  <a:lnTo>
                    <a:pt x="10548653" y="350520"/>
                  </a:lnTo>
                  <a:lnTo>
                    <a:pt x="10497563" y="280670"/>
                  </a:lnTo>
                  <a:close/>
                </a:path>
                <a:path w="10821670" h="558800">
                  <a:moveTo>
                    <a:pt x="10821072" y="303530"/>
                  </a:moveTo>
                  <a:lnTo>
                    <a:pt x="10667553" y="513080"/>
                  </a:lnTo>
                  <a:lnTo>
                    <a:pt x="10717836" y="513080"/>
                  </a:lnTo>
                  <a:lnTo>
                    <a:pt x="10821072" y="373380"/>
                  </a:lnTo>
                  <a:lnTo>
                    <a:pt x="10821072" y="303530"/>
                  </a:lnTo>
                  <a:close/>
                </a:path>
                <a:path w="10821670" h="558800">
                  <a:moveTo>
                    <a:pt x="0" y="195580"/>
                  </a:moveTo>
                  <a:lnTo>
                    <a:pt x="0" y="265430"/>
                  </a:lnTo>
                  <a:lnTo>
                    <a:pt x="129550" y="440690"/>
                  </a:lnTo>
                  <a:lnTo>
                    <a:pt x="179983" y="372110"/>
                  </a:lnTo>
                  <a:lnTo>
                    <a:pt x="129550" y="372110"/>
                  </a:lnTo>
                  <a:lnTo>
                    <a:pt x="0" y="195580"/>
                  </a:lnTo>
                  <a:close/>
                </a:path>
                <a:path w="10821670" h="558800">
                  <a:moveTo>
                    <a:pt x="349959" y="209550"/>
                  </a:moveTo>
                  <a:lnTo>
                    <a:pt x="299527" y="209550"/>
                  </a:lnTo>
                  <a:lnTo>
                    <a:pt x="469504" y="440690"/>
                  </a:lnTo>
                  <a:lnTo>
                    <a:pt x="519936" y="372110"/>
                  </a:lnTo>
                  <a:lnTo>
                    <a:pt x="469504" y="372110"/>
                  </a:lnTo>
                  <a:lnTo>
                    <a:pt x="349959" y="209550"/>
                  </a:lnTo>
                  <a:close/>
                </a:path>
                <a:path w="10821670" h="558800">
                  <a:moveTo>
                    <a:pt x="689909" y="209550"/>
                  </a:moveTo>
                  <a:lnTo>
                    <a:pt x="639480" y="209550"/>
                  </a:lnTo>
                  <a:lnTo>
                    <a:pt x="809444" y="440690"/>
                  </a:lnTo>
                  <a:lnTo>
                    <a:pt x="859877" y="372110"/>
                  </a:lnTo>
                  <a:lnTo>
                    <a:pt x="809444" y="372110"/>
                  </a:lnTo>
                  <a:lnTo>
                    <a:pt x="689909" y="209550"/>
                  </a:lnTo>
                  <a:close/>
                </a:path>
                <a:path w="10821670" h="558800">
                  <a:moveTo>
                    <a:pt x="1029850" y="209550"/>
                  </a:moveTo>
                  <a:lnTo>
                    <a:pt x="979421" y="209550"/>
                  </a:lnTo>
                  <a:lnTo>
                    <a:pt x="1149385" y="440690"/>
                  </a:lnTo>
                  <a:lnTo>
                    <a:pt x="1199818" y="372110"/>
                  </a:lnTo>
                  <a:lnTo>
                    <a:pt x="1149385" y="372110"/>
                  </a:lnTo>
                  <a:lnTo>
                    <a:pt x="1029850" y="209550"/>
                  </a:lnTo>
                  <a:close/>
                </a:path>
                <a:path w="10821670" h="558800">
                  <a:moveTo>
                    <a:pt x="1369791" y="209550"/>
                  </a:moveTo>
                  <a:lnTo>
                    <a:pt x="1319362" y="209550"/>
                  </a:lnTo>
                  <a:lnTo>
                    <a:pt x="1489326" y="440690"/>
                  </a:lnTo>
                  <a:lnTo>
                    <a:pt x="1539755" y="372110"/>
                  </a:lnTo>
                  <a:lnTo>
                    <a:pt x="1489326" y="372110"/>
                  </a:lnTo>
                  <a:lnTo>
                    <a:pt x="1369791" y="209550"/>
                  </a:lnTo>
                  <a:close/>
                </a:path>
                <a:path w="10821670" h="558800">
                  <a:moveTo>
                    <a:pt x="1709719" y="209550"/>
                  </a:moveTo>
                  <a:lnTo>
                    <a:pt x="1659290" y="209550"/>
                  </a:lnTo>
                  <a:lnTo>
                    <a:pt x="1829254" y="440690"/>
                  </a:lnTo>
                  <a:lnTo>
                    <a:pt x="1879676" y="372110"/>
                  </a:lnTo>
                  <a:lnTo>
                    <a:pt x="1829254" y="372110"/>
                  </a:lnTo>
                  <a:lnTo>
                    <a:pt x="1709719" y="209550"/>
                  </a:lnTo>
                  <a:close/>
                </a:path>
                <a:path w="10821670" h="558800">
                  <a:moveTo>
                    <a:pt x="2049618" y="209550"/>
                  </a:moveTo>
                  <a:lnTo>
                    <a:pt x="1999193" y="209550"/>
                  </a:lnTo>
                  <a:lnTo>
                    <a:pt x="2169145" y="440690"/>
                  </a:lnTo>
                  <a:lnTo>
                    <a:pt x="2219573" y="372110"/>
                  </a:lnTo>
                  <a:lnTo>
                    <a:pt x="2169145" y="372110"/>
                  </a:lnTo>
                  <a:lnTo>
                    <a:pt x="2049618" y="209550"/>
                  </a:lnTo>
                  <a:close/>
                </a:path>
                <a:path w="10821670" h="558800">
                  <a:moveTo>
                    <a:pt x="2389538" y="209550"/>
                  </a:moveTo>
                  <a:lnTo>
                    <a:pt x="2339109" y="209550"/>
                  </a:lnTo>
                  <a:lnTo>
                    <a:pt x="2509073" y="440690"/>
                  </a:lnTo>
                  <a:lnTo>
                    <a:pt x="2559502" y="372110"/>
                  </a:lnTo>
                  <a:lnTo>
                    <a:pt x="2509073" y="372110"/>
                  </a:lnTo>
                  <a:lnTo>
                    <a:pt x="2389538" y="209550"/>
                  </a:lnTo>
                  <a:close/>
                </a:path>
                <a:path w="10821670" h="558800">
                  <a:moveTo>
                    <a:pt x="2729470" y="209550"/>
                  </a:moveTo>
                  <a:lnTo>
                    <a:pt x="2679037" y="209550"/>
                  </a:lnTo>
                  <a:lnTo>
                    <a:pt x="2849014" y="440690"/>
                  </a:lnTo>
                  <a:lnTo>
                    <a:pt x="2899443" y="372110"/>
                  </a:lnTo>
                  <a:lnTo>
                    <a:pt x="2849014" y="372110"/>
                  </a:lnTo>
                  <a:lnTo>
                    <a:pt x="2729470" y="209550"/>
                  </a:lnTo>
                  <a:close/>
                </a:path>
                <a:path w="10821670" h="558800">
                  <a:moveTo>
                    <a:pt x="3069410" y="209550"/>
                  </a:moveTo>
                  <a:lnTo>
                    <a:pt x="3018978" y="209550"/>
                  </a:lnTo>
                  <a:lnTo>
                    <a:pt x="3188955" y="440690"/>
                  </a:lnTo>
                  <a:lnTo>
                    <a:pt x="3239383" y="372110"/>
                  </a:lnTo>
                  <a:lnTo>
                    <a:pt x="3188955" y="372110"/>
                  </a:lnTo>
                  <a:lnTo>
                    <a:pt x="3069410" y="209550"/>
                  </a:lnTo>
                  <a:close/>
                </a:path>
                <a:path w="10821670" h="558800">
                  <a:moveTo>
                    <a:pt x="3409351" y="209550"/>
                  </a:moveTo>
                  <a:lnTo>
                    <a:pt x="3358919" y="209550"/>
                  </a:lnTo>
                  <a:lnTo>
                    <a:pt x="3528895" y="440690"/>
                  </a:lnTo>
                  <a:lnTo>
                    <a:pt x="3579328" y="372110"/>
                  </a:lnTo>
                  <a:lnTo>
                    <a:pt x="3528895" y="372110"/>
                  </a:lnTo>
                  <a:lnTo>
                    <a:pt x="3409351" y="209550"/>
                  </a:lnTo>
                  <a:close/>
                </a:path>
                <a:path w="10821670" h="558800">
                  <a:moveTo>
                    <a:pt x="3749305" y="209550"/>
                  </a:moveTo>
                  <a:lnTo>
                    <a:pt x="3698872" y="209550"/>
                  </a:lnTo>
                  <a:lnTo>
                    <a:pt x="3868849" y="440690"/>
                  </a:lnTo>
                  <a:lnTo>
                    <a:pt x="3919282" y="372110"/>
                  </a:lnTo>
                  <a:lnTo>
                    <a:pt x="3868849" y="372110"/>
                  </a:lnTo>
                  <a:lnTo>
                    <a:pt x="3749305" y="209550"/>
                  </a:lnTo>
                  <a:close/>
                </a:path>
                <a:path w="10821670" h="558800">
                  <a:moveTo>
                    <a:pt x="4089255" y="209550"/>
                  </a:moveTo>
                  <a:lnTo>
                    <a:pt x="4038826" y="209550"/>
                  </a:lnTo>
                  <a:lnTo>
                    <a:pt x="4208790" y="440690"/>
                  </a:lnTo>
                  <a:lnTo>
                    <a:pt x="4259223" y="372110"/>
                  </a:lnTo>
                  <a:lnTo>
                    <a:pt x="4208790" y="372110"/>
                  </a:lnTo>
                  <a:lnTo>
                    <a:pt x="4089255" y="209550"/>
                  </a:lnTo>
                  <a:close/>
                </a:path>
                <a:path w="10821670" h="558800">
                  <a:moveTo>
                    <a:pt x="4429196" y="209550"/>
                  </a:moveTo>
                  <a:lnTo>
                    <a:pt x="4378767" y="209550"/>
                  </a:lnTo>
                  <a:lnTo>
                    <a:pt x="4548731" y="440690"/>
                  </a:lnTo>
                  <a:lnTo>
                    <a:pt x="4599164" y="372110"/>
                  </a:lnTo>
                  <a:lnTo>
                    <a:pt x="4548731" y="372110"/>
                  </a:lnTo>
                  <a:lnTo>
                    <a:pt x="4429196" y="209550"/>
                  </a:lnTo>
                  <a:close/>
                </a:path>
                <a:path w="10821670" h="558800">
                  <a:moveTo>
                    <a:pt x="4769137" y="209550"/>
                  </a:moveTo>
                  <a:lnTo>
                    <a:pt x="4718708" y="209550"/>
                  </a:lnTo>
                  <a:lnTo>
                    <a:pt x="4888672" y="440690"/>
                  </a:lnTo>
                  <a:lnTo>
                    <a:pt x="4939101" y="372110"/>
                  </a:lnTo>
                  <a:lnTo>
                    <a:pt x="4888672" y="372110"/>
                  </a:lnTo>
                  <a:lnTo>
                    <a:pt x="4769137" y="209550"/>
                  </a:lnTo>
                  <a:close/>
                </a:path>
                <a:path w="10821670" h="558800">
                  <a:moveTo>
                    <a:pt x="5109065" y="209550"/>
                  </a:moveTo>
                  <a:lnTo>
                    <a:pt x="5058636" y="209550"/>
                  </a:lnTo>
                  <a:lnTo>
                    <a:pt x="5228600" y="440690"/>
                  </a:lnTo>
                  <a:lnTo>
                    <a:pt x="5279025" y="372110"/>
                  </a:lnTo>
                  <a:lnTo>
                    <a:pt x="5228600" y="372110"/>
                  </a:lnTo>
                  <a:lnTo>
                    <a:pt x="5109065" y="209550"/>
                  </a:lnTo>
                  <a:close/>
                </a:path>
                <a:path w="10821670" h="558800">
                  <a:moveTo>
                    <a:pt x="5448976" y="209550"/>
                  </a:moveTo>
                  <a:lnTo>
                    <a:pt x="5398551" y="209550"/>
                  </a:lnTo>
                  <a:lnTo>
                    <a:pt x="5568503" y="440690"/>
                  </a:lnTo>
                  <a:lnTo>
                    <a:pt x="5618928" y="372110"/>
                  </a:lnTo>
                  <a:lnTo>
                    <a:pt x="5568503" y="372110"/>
                  </a:lnTo>
                  <a:lnTo>
                    <a:pt x="5448976" y="209550"/>
                  </a:lnTo>
                  <a:close/>
                </a:path>
                <a:path w="10821670" h="558800">
                  <a:moveTo>
                    <a:pt x="5788883" y="209550"/>
                  </a:moveTo>
                  <a:lnTo>
                    <a:pt x="5738454" y="209550"/>
                  </a:lnTo>
                  <a:lnTo>
                    <a:pt x="5908418" y="440690"/>
                  </a:lnTo>
                  <a:lnTo>
                    <a:pt x="5958847" y="372110"/>
                  </a:lnTo>
                  <a:lnTo>
                    <a:pt x="5908418" y="372110"/>
                  </a:lnTo>
                  <a:lnTo>
                    <a:pt x="5788883" y="209550"/>
                  </a:lnTo>
                  <a:close/>
                </a:path>
                <a:path w="10821670" h="558800">
                  <a:moveTo>
                    <a:pt x="6128815" y="209550"/>
                  </a:moveTo>
                  <a:lnTo>
                    <a:pt x="6078382" y="209550"/>
                  </a:lnTo>
                  <a:lnTo>
                    <a:pt x="6248359" y="440690"/>
                  </a:lnTo>
                  <a:lnTo>
                    <a:pt x="6298788" y="372110"/>
                  </a:lnTo>
                  <a:lnTo>
                    <a:pt x="6248359" y="372110"/>
                  </a:lnTo>
                  <a:lnTo>
                    <a:pt x="6128815" y="209550"/>
                  </a:lnTo>
                  <a:close/>
                </a:path>
                <a:path w="10821670" h="558800">
                  <a:moveTo>
                    <a:pt x="6468756" y="209550"/>
                  </a:moveTo>
                  <a:lnTo>
                    <a:pt x="6418323" y="209550"/>
                  </a:lnTo>
                  <a:lnTo>
                    <a:pt x="6588300" y="440690"/>
                  </a:lnTo>
                  <a:lnTo>
                    <a:pt x="6638729" y="372110"/>
                  </a:lnTo>
                  <a:lnTo>
                    <a:pt x="6588300" y="372110"/>
                  </a:lnTo>
                  <a:lnTo>
                    <a:pt x="6468756" y="209550"/>
                  </a:lnTo>
                  <a:close/>
                </a:path>
                <a:path w="10821670" h="558800">
                  <a:moveTo>
                    <a:pt x="6808697" y="209550"/>
                  </a:moveTo>
                  <a:lnTo>
                    <a:pt x="6758264" y="209550"/>
                  </a:lnTo>
                  <a:lnTo>
                    <a:pt x="6928241" y="440690"/>
                  </a:lnTo>
                  <a:lnTo>
                    <a:pt x="6978674" y="372110"/>
                  </a:lnTo>
                  <a:lnTo>
                    <a:pt x="6928241" y="372110"/>
                  </a:lnTo>
                  <a:lnTo>
                    <a:pt x="6808697" y="209550"/>
                  </a:lnTo>
                  <a:close/>
                </a:path>
                <a:path w="10821670" h="558800">
                  <a:moveTo>
                    <a:pt x="7148650" y="209550"/>
                  </a:moveTo>
                  <a:lnTo>
                    <a:pt x="7098218" y="209550"/>
                  </a:lnTo>
                  <a:lnTo>
                    <a:pt x="7268195" y="440690"/>
                  </a:lnTo>
                  <a:lnTo>
                    <a:pt x="7318631" y="372110"/>
                  </a:lnTo>
                  <a:lnTo>
                    <a:pt x="7268195" y="372110"/>
                  </a:lnTo>
                  <a:lnTo>
                    <a:pt x="7148650" y="209550"/>
                  </a:lnTo>
                  <a:close/>
                </a:path>
                <a:path w="10821670" h="558800">
                  <a:moveTo>
                    <a:pt x="7488609" y="209550"/>
                  </a:moveTo>
                  <a:lnTo>
                    <a:pt x="7438184" y="209550"/>
                  </a:lnTo>
                  <a:lnTo>
                    <a:pt x="7608135" y="440690"/>
                  </a:lnTo>
                  <a:lnTo>
                    <a:pt x="7658572" y="372110"/>
                  </a:lnTo>
                  <a:lnTo>
                    <a:pt x="7608135" y="372110"/>
                  </a:lnTo>
                  <a:lnTo>
                    <a:pt x="7488609" y="209550"/>
                  </a:lnTo>
                  <a:close/>
                </a:path>
                <a:path w="10821670" h="558800">
                  <a:moveTo>
                    <a:pt x="7828550" y="209550"/>
                  </a:moveTo>
                  <a:lnTo>
                    <a:pt x="7778125" y="209550"/>
                  </a:lnTo>
                  <a:lnTo>
                    <a:pt x="7948076" y="440690"/>
                  </a:lnTo>
                  <a:lnTo>
                    <a:pt x="7998513" y="372110"/>
                  </a:lnTo>
                  <a:lnTo>
                    <a:pt x="7948076" y="372110"/>
                  </a:lnTo>
                  <a:lnTo>
                    <a:pt x="7828550" y="209550"/>
                  </a:lnTo>
                  <a:close/>
                </a:path>
                <a:path w="10821670" h="558800">
                  <a:moveTo>
                    <a:pt x="8168495" y="209550"/>
                  </a:moveTo>
                  <a:lnTo>
                    <a:pt x="8118066" y="209550"/>
                  </a:lnTo>
                  <a:lnTo>
                    <a:pt x="8288030" y="440690"/>
                  </a:lnTo>
                  <a:lnTo>
                    <a:pt x="8338455" y="372110"/>
                  </a:lnTo>
                  <a:lnTo>
                    <a:pt x="8288030" y="372110"/>
                  </a:lnTo>
                  <a:lnTo>
                    <a:pt x="8168495" y="209550"/>
                  </a:lnTo>
                  <a:close/>
                </a:path>
                <a:path w="10821670" h="558800">
                  <a:moveTo>
                    <a:pt x="8508410" y="209550"/>
                  </a:moveTo>
                  <a:lnTo>
                    <a:pt x="8457981" y="209550"/>
                  </a:lnTo>
                  <a:lnTo>
                    <a:pt x="8627945" y="440690"/>
                  </a:lnTo>
                  <a:lnTo>
                    <a:pt x="8678371" y="372110"/>
                  </a:lnTo>
                  <a:lnTo>
                    <a:pt x="8627945" y="372110"/>
                  </a:lnTo>
                  <a:lnTo>
                    <a:pt x="8508410" y="209550"/>
                  </a:lnTo>
                  <a:close/>
                </a:path>
                <a:path w="10821670" h="558800">
                  <a:moveTo>
                    <a:pt x="8848322" y="209550"/>
                  </a:moveTo>
                  <a:lnTo>
                    <a:pt x="8797897" y="209550"/>
                  </a:lnTo>
                  <a:lnTo>
                    <a:pt x="8967848" y="440690"/>
                  </a:lnTo>
                  <a:lnTo>
                    <a:pt x="9018273" y="372110"/>
                  </a:lnTo>
                  <a:lnTo>
                    <a:pt x="8967848" y="372110"/>
                  </a:lnTo>
                  <a:lnTo>
                    <a:pt x="8848322" y="209550"/>
                  </a:lnTo>
                  <a:close/>
                </a:path>
                <a:path w="10821670" h="558800">
                  <a:moveTo>
                    <a:pt x="9188229" y="209550"/>
                  </a:moveTo>
                  <a:lnTo>
                    <a:pt x="9137800" y="209550"/>
                  </a:lnTo>
                  <a:lnTo>
                    <a:pt x="9307764" y="440690"/>
                  </a:lnTo>
                  <a:lnTo>
                    <a:pt x="9358193" y="372110"/>
                  </a:lnTo>
                  <a:lnTo>
                    <a:pt x="9307764" y="372110"/>
                  </a:lnTo>
                  <a:lnTo>
                    <a:pt x="9188229" y="209550"/>
                  </a:lnTo>
                  <a:close/>
                </a:path>
                <a:path w="10821670" h="558800">
                  <a:moveTo>
                    <a:pt x="9528161" y="209550"/>
                  </a:moveTo>
                  <a:lnTo>
                    <a:pt x="9477728" y="209550"/>
                  </a:lnTo>
                  <a:lnTo>
                    <a:pt x="9647705" y="440690"/>
                  </a:lnTo>
                  <a:lnTo>
                    <a:pt x="9698134" y="372110"/>
                  </a:lnTo>
                  <a:lnTo>
                    <a:pt x="9647705" y="372110"/>
                  </a:lnTo>
                  <a:lnTo>
                    <a:pt x="9528161" y="209550"/>
                  </a:lnTo>
                  <a:close/>
                </a:path>
                <a:path w="10821670" h="558800">
                  <a:moveTo>
                    <a:pt x="9868101" y="209550"/>
                  </a:moveTo>
                  <a:lnTo>
                    <a:pt x="9817669" y="209550"/>
                  </a:lnTo>
                  <a:lnTo>
                    <a:pt x="9987646" y="440690"/>
                  </a:lnTo>
                  <a:lnTo>
                    <a:pt x="10038074" y="372110"/>
                  </a:lnTo>
                  <a:lnTo>
                    <a:pt x="9987646" y="372110"/>
                  </a:lnTo>
                  <a:lnTo>
                    <a:pt x="9868101" y="209550"/>
                  </a:lnTo>
                  <a:close/>
                </a:path>
                <a:path w="10821670" h="558800">
                  <a:moveTo>
                    <a:pt x="10208042" y="209550"/>
                  </a:moveTo>
                  <a:lnTo>
                    <a:pt x="10157610" y="209550"/>
                  </a:lnTo>
                  <a:lnTo>
                    <a:pt x="10327586" y="440690"/>
                  </a:lnTo>
                  <a:lnTo>
                    <a:pt x="10378019" y="372110"/>
                  </a:lnTo>
                  <a:lnTo>
                    <a:pt x="10327586" y="372110"/>
                  </a:lnTo>
                  <a:lnTo>
                    <a:pt x="10208042" y="209550"/>
                  </a:lnTo>
                  <a:close/>
                </a:path>
                <a:path w="10821670" h="558800">
                  <a:moveTo>
                    <a:pt x="10548000" y="209550"/>
                  </a:moveTo>
                  <a:lnTo>
                    <a:pt x="10497563" y="209550"/>
                  </a:lnTo>
                  <a:lnTo>
                    <a:pt x="10667553" y="440690"/>
                  </a:lnTo>
                  <a:lnTo>
                    <a:pt x="10718102" y="372110"/>
                  </a:lnTo>
                  <a:lnTo>
                    <a:pt x="10667553" y="372110"/>
                  </a:lnTo>
                  <a:lnTo>
                    <a:pt x="10548000" y="209550"/>
                  </a:lnTo>
                  <a:close/>
                </a:path>
                <a:path w="10821670" h="558800">
                  <a:moveTo>
                    <a:pt x="299527" y="140970"/>
                  </a:moveTo>
                  <a:lnTo>
                    <a:pt x="129550" y="372110"/>
                  </a:lnTo>
                  <a:lnTo>
                    <a:pt x="179983" y="372110"/>
                  </a:lnTo>
                  <a:lnTo>
                    <a:pt x="299527" y="209550"/>
                  </a:lnTo>
                  <a:lnTo>
                    <a:pt x="349959" y="209550"/>
                  </a:lnTo>
                  <a:lnTo>
                    <a:pt x="299527" y="140970"/>
                  </a:lnTo>
                  <a:close/>
                </a:path>
                <a:path w="10821670" h="558800">
                  <a:moveTo>
                    <a:pt x="639480" y="140970"/>
                  </a:moveTo>
                  <a:lnTo>
                    <a:pt x="469504" y="372110"/>
                  </a:lnTo>
                  <a:lnTo>
                    <a:pt x="519936" y="372110"/>
                  </a:lnTo>
                  <a:lnTo>
                    <a:pt x="639480" y="209550"/>
                  </a:lnTo>
                  <a:lnTo>
                    <a:pt x="689909" y="209550"/>
                  </a:lnTo>
                  <a:lnTo>
                    <a:pt x="639480" y="140970"/>
                  </a:lnTo>
                  <a:close/>
                </a:path>
                <a:path w="10821670" h="558800">
                  <a:moveTo>
                    <a:pt x="979421" y="140970"/>
                  </a:moveTo>
                  <a:lnTo>
                    <a:pt x="809444" y="372110"/>
                  </a:lnTo>
                  <a:lnTo>
                    <a:pt x="859877" y="372110"/>
                  </a:lnTo>
                  <a:lnTo>
                    <a:pt x="979421" y="209550"/>
                  </a:lnTo>
                  <a:lnTo>
                    <a:pt x="1029850" y="209550"/>
                  </a:lnTo>
                  <a:lnTo>
                    <a:pt x="979421" y="140970"/>
                  </a:lnTo>
                  <a:close/>
                </a:path>
                <a:path w="10821670" h="558800">
                  <a:moveTo>
                    <a:pt x="1319362" y="140970"/>
                  </a:moveTo>
                  <a:lnTo>
                    <a:pt x="1149385" y="372110"/>
                  </a:lnTo>
                  <a:lnTo>
                    <a:pt x="1199818" y="372110"/>
                  </a:lnTo>
                  <a:lnTo>
                    <a:pt x="1319362" y="209550"/>
                  </a:lnTo>
                  <a:lnTo>
                    <a:pt x="1369791" y="209550"/>
                  </a:lnTo>
                  <a:lnTo>
                    <a:pt x="1319362" y="140970"/>
                  </a:lnTo>
                  <a:close/>
                </a:path>
                <a:path w="10821670" h="558800">
                  <a:moveTo>
                    <a:pt x="1659290" y="140970"/>
                  </a:moveTo>
                  <a:lnTo>
                    <a:pt x="1489326" y="372110"/>
                  </a:lnTo>
                  <a:lnTo>
                    <a:pt x="1539755" y="372110"/>
                  </a:lnTo>
                  <a:lnTo>
                    <a:pt x="1659290" y="209550"/>
                  </a:lnTo>
                  <a:lnTo>
                    <a:pt x="1709719" y="209550"/>
                  </a:lnTo>
                  <a:lnTo>
                    <a:pt x="1659290" y="140970"/>
                  </a:lnTo>
                  <a:close/>
                </a:path>
                <a:path w="10821670" h="558800">
                  <a:moveTo>
                    <a:pt x="1999193" y="140970"/>
                  </a:moveTo>
                  <a:lnTo>
                    <a:pt x="1829254" y="372110"/>
                  </a:lnTo>
                  <a:lnTo>
                    <a:pt x="1879676" y="372110"/>
                  </a:lnTo>
                  <a:lnTo>
                    <a:pt x="1999193" y="209550"/>
                  </a:lnTo>
                  <a:lnTo>
                    <a:pt x="2049618" y="209550"/>
                  </a:lnTo>
                  <a:lnTo>
                    <a:pt x="1999193" y="140970"/>
                  </a:lnTo>
                  <a:close/>
                </a:path>
                <a:path w="10821670" h="558800">
                  <a:moveTo>
                    <a:pt x="2339109" y="140970"/>
                  </a:moveTo>
                  <a:lnTo>
                    <a:pt x="2169145" y="372110"/>
                  </a:lnTo>
                  <a:lnTo>
                    <a:pt x="2219573" y="372110"/>
                  </a:lnTo>
                  <a:lnTo>
                    <a:pt x="2339109" y="209550"/>
                  </a:lnTo>
                  <a:lnTo>
                    <a:pt x="2389538" y="209550"/>
                  </a:lnTo>
                  <a:lnTo>
                    <a:pt x="2339109" y="140970"/>
                  </a:lnTo>
                  <a:close/>
                </a:path>
                <a:path w="10821670" h="558800">
                  <a:moveTo>
                    <a:pt x="2679037" y="140970"/>
                  </a:moveTo>
                  <a:lnTo>
                    <a:pt x="2509073" y="372110"/>
                  </a:lnTo>
                  <a:lnTo>
                    <a:pt x="2559502" y="372110"/>
                  </a:lnTo>
                  <a:lnTo>
                    <a:pt x="2679037" y="209550"/>
                  </a:lnTo>
                  <a:lnTo>
                    <a:pt x="2729470" y="209550"/>
                  </a:lnTo>
                  <a:lnTo>
                    <a:pt x="2679037" y="140970"/>
                  </a:lnTo>
                  <a:close/>
                </a:path>
                <a:path w="10821670" h="558800">
                  <a:moveTo>
                    <a:pt x="3018978" y="140970"/>
                  </a:moveTo>
                  <a:lnTo>
                    <a:pt x="2849014" y="372110"/>
                  </a:lnTo>
                  <a:lnTo>
                    <a:pt x="2899443" y="372110"/>
                  </a:lnTo>
                  <a:lnTo>
                    <a:pt x="3018978" y="209550"/>
                  </a:lnTo>
                  <a:lnTo>
                    <a:pt x="3069410" y="209550"/>
                  </a:lnTo>
                  <a:lnTo>
                    <a:pt x="3018978" y="140970"/>
                  </a:lnTo>
                  <a:close/>
                </a:path>
                <a:path w="10821670" h="558800">
                  <a:moveTo>
                    <a:pt x="3358919" y="140970"/>
                  </a:moveTo>
                  <a:lnTo>
                    <a:pt x="3188955" y="372110"/>
                  </a:lnTo>
                  <a:lnTo>
                    <a:pt x="3239383" y="372110"/>
                  </a:lnTo>
                  <a:lnTo>
                    <a:pt x="3358919" y="209550"/>
                  </a:lnTo>
                  <a:lnTo>
                    <a:pt x="3409351" y="209550"/>
                  </a:lnTo>
                  <a:lnTo>
                    <a:pt x="3358919" y="140970"/>
                  </a:lnTo>
                  <a:close/>
                </a:path>
                <a:path w="10821670" h="558800">
                  <a:moveTo>
                    <a:pt x="3698872" y="140970"/>
                  </a:moveTo>
                  <a:lnTo>
                    <a:pt x="3528895" y="372110"/>
                  </a:lnTo>
                  <a:lnTo>
                    <a:pt x="3579328" y="372110"/>
                  </a:lnTo>
                  <a:lnTo>
                    <a:pt x="3698872" y="209550"/>
                  </a:lnTo>
                  <a:lnTo>
                    <a:pt x="3749305" y="209550"/>
                  </a:lnTo>
                  <a:lnTo>
                    <a:pt x="3698872" y="140970"/>
                  </a:lnTo>
                  <a:close/>
                </a:path>
                <a:path w="10821670" h="558800">
                  <a:moveTo>
                    <a:pt x="4038826" y="140970"/>
                  </a:moveTo>
                  <a:lnTo>
                    <a:pt x="3868849" y="372110"/>
                  </a:lnTo>
                  <a:lnTo>
                    <a:pt x="3919282" y="372110"/>
                  </a:lnTo>
                  <a:lnTo>
                    <a:pt x="4038826" y="209550"/>
                  </a:lnTo>
                  <a:lnTo>
                    <a:pt x="4089255" y="209550"/>
                  </a:lnTo>
                  <a:lnTo>
                    <a:pt x="4038826" y="140970"/>
                  </a:lnTo>
                  <a:close/>
                </a:path>
                <a:path w="10821670" h="558800">
                  <a:moveTo>
                    <a:pt x="4378767" y="140970"/>
                  </a:moveTo>
                  <a:lnTo>
                    <a:pt x="4208790" y="372110"/>
                  </a:lnTo>
                  <a:lnTo>
                    <a:pt x="4259223" y="372110"/>
                  </a:lnTo>
                  <a:lnTo>
                    <a:pt x="4378767" y="209550"/>
                  </a:lnTo>
                  <a:lnTo>
                    <a:pt x="4429196" y="209550"/>
                  </a:lnTo>
                  <a:lnTo>
                    <a:pt x="4378767" y="140970"/>
                  </a:lnTo>
                  <a:close/>
                </a:path>
                <a:path w="10821670" h="558800">
                  <a:moveTo>
                    <a:pt x="4718708" y="140970"/>
                  </a:moveTo>
                  <a:lnTo>
                    <a:pt x="4548731" y="372110"/>
                  </a:lnTo>
                  <a:lnTo>
                    <a:pt x="4599164" y="372110"/>
                  </a:lnTo>
                  <a:lnTo>
                    <a:pt x="4718708" y="209550"/>
                  </a:lnTo>
                  <a:lnTo>
                    <a:pt x="4769137" y="209550"/>
                  </a:lnTo>
                  <a:lnTo>
                    <a:pt x="4718708" y="140970"/>
                  </a:lnTo>
                  <a:close/>
                </a:path>
                <a:path w="10821670" h="558800">
                  <a:moveTo>
                    <a:pt x="5058636" y="140970"/>
                  </a:moveTo>
                  <a:lnTo>
                    <a:pt x="4888672" y="372110"/>
                  </a:lnTo>
                  <a:lnTo>
                    <a:pt x="4939101" y="372110"/>
                  </a:lnTo>
                  <a:lnTo>
                    <a:pt x="5058636" y="209550"/>
                  </a:lnTo>
                  <a:lnTo>
                    <a:pt x="5109065" y="209550"/>
                  </a:lnTo>
                  <a:lnTo>
                    <a:pt x="5058636" y="140970"/>
                  </a:lnTo>
                  <a:close/>
                </a:path>
                <a:path w="10821670" h="558800">
                  <a:moveTo>
                    <a:pt x="5398551" y="140970"/>
                  </a:moveTo>
                  <a:lnTo>
                    <a:pt x="5228600" y="372110"/>
                  </a:lnTo>
                  <a:lnTo>
                    <a:pt x="5279025" y="372110"/>
                  </a:lnTo>
                  <a:lnTo>
                    <a:pt x="5398551" y="209550"/>
                  </a:lnTo>
                  <a:lnTo>
                    <a:pt x="5448976" y="209550"/>
                  </a:lnTo>
                  <a:lnTo>
                    <a:pt x="5398551" y="140970"/>
                  </a:lnTo>
                  <a:close/>
                </a:path>
                <a:path w="10821670" h="558800">
                  <a:moveTo>
                    <a:pt x="5738454" y="140970"/>
                  </a:moveTo>
                  <a:lnTo>
                    <a:pt x="5568503" y="372110"/>
                  </a:lnTo>
                  <a:lnTo>
                    <a:pt x="5618928" y="372110"/>
                  </a:lnTo>
                  <a:lnTo>
                    <a:pt x="5738454" y="209550"/>
                  </a:lnTo>
                  <a:lnTo>
                    <a:pt x="5788883" y="209550"/>
                  </a:lnTo>
                  <a:lnTo>
                    <a:pt x="5738454" y="140970"/>
                  </a:lnTo>
                  <a:close/>
                </a:path>
                <a:path w="10821670" h="558800">
                  <a:moveTo>
                    <a:pt x="6078382" y="140970"/>
                  </a:moveTo>
                  <a:lnTo>
                    <a:pt x="5908418" y="372110"/>
                  </a:lnTo>
                  <a:lnTo>
                    <a:pt x="5958847" y="372110"/>
                  </a:lnTo>
                  <a:lnTo>
                    <a:pt x="6078382" y="209550"/>
                  </a:lnTo>
                  <a:lnTo>
                    <a:pt x="6128815" y="209550"/>
                  </a:lnTo>
                  <a:lnTo>
                    <a:pt x="6078382" y="140970"/>
                  </a:lnTo>
                  <a:close/>
                </a:path>
                <a:path w="10821670" h="558800">
                  <a:moveTo>
                    <a:pt x="6418323" y="140970"/>
                  </a:moveTo>
                  <a:lnTo>
                    <a:pt x="6248359" y="372110"/>
                  </a:lnTo>
                  <a:lnTo>
                    <a:pt x="6298788" y="372110"/>
                  </a:lnTo>
                  <a:lnTo>
                    <a:pt x="6418323" y="209550"/>
                  </a:lnTo>
                  <a:lnTo>
                    <a:pt x="6468756" y="209550"/>
                  </a:lnTo>
                  <a:lnTo>
                    <a:pt x="6418323" y="140970"/>
                  </a:lnTo>
                  <a:close/>
                </a:path>
                <a:path w="10821670" h="558800">
                  <a:moveTo>
                    <a:pt x="6758264" y="140970"/>
                  </a:moveTo>
                  <a:lnTo>
                    <a:pt x="6588300" y="372110"/>
                  </a:lnTo>
                  <a:lnTo>
                    <a:pt x="6638729" y="372110"/>
                  </a:lnTo>
                  <a:lnTo>
                    <a:pt x="6758264" y="209550"/>
                  </a:lnTo>
                  <a:lnTo>
                    <a:pt x="6808697" y="209550"/>
                  </a:lnTo>
                  <a:lnTo>
                    <a:pt x="6758264" y="140970"/>
                  </a:lnTo>
                  <a:close/>
                </a:path>
                <a:path w="10821670" h="558800">
                  <a:moveTo>
                    <a:pt x="7098218" y="140970"/>
                  </a:moveTo>
                  <a:lnTo>
                    <a:pt x="6928241" y="372110"/>
                  </a:lnTo>
                  <a:lnTo>
                    <a:pt x="6978674" y="372110"/>
                  </a:lnTo>
                  <a:lnTo>
                    <a:pt x="7098218" y="209550"/>
                  </a:lnTo>
                  <a:lnTo>
                    <a:pt x="7148650" y="209550"/>
                  </a:lnTo>
                  <a:lnTo>
                    <a:pt x="7098218" y="140970"/>
                  </a:lnTo>
                  <a:close/>
                </a:path>
                <a:path w="10821670" h="558800">
                  <a:moveTo>
                    <a:pt x="7438184" y="140970"/>
                  </a:moveTo>
                  <a:lnTo>
                    <a:pt x="7268195" y="372110"/>
                  </a:lnTo>
                  <a:lnTo>
                    <a:pt x="7318631" y="372110"/>
                  </a:lnTo>
                  <a:lnTo>
                    <a:pt x="7438184" y="209550"/>
                  </a:lnTo>
                  <a:lnTo>
                    <a:pt x="7488609" y="209550"/>
                  </a:lnTo>
                  <a:lnTo>
                    <a:pt x="7438184" y="140970"/>
                  </a:lnTo>
                  <a:close/>
                </a:path>
                <a:path w="10821670" h="558800">
                  <a:moveTo>
                    <a:pt x="7778125" y="140970"/>
                  </a:moveTo>
                  <a:lnTo>
                    <a:pt x="7608135" y="372110"/>
                  </a:lnTo>
                  <a:lnTo>
                    <a:pt x="7658572" y="372110"/>
                  </a:lnTo>
                  <a:lnTo>
                    <a:pt x="7778125" y="209550"/>
                  </a:lnTo>
                  <a:lnTo>
                    <a:pt x="7828550" y="209550"/>
                  </a:lnTo>
                  <a:lnTo>
                    <a:pt x="7778125" y="140970"/>
                  </a:lnTo>
                  <a:close/>
                </a:path>
                <a:path w="10821670" h="558800">
                  <a:moveTo>
                    <a:pt x="8118066" y="140970"/>
                  </a:moveTo>
                  <a:lnTo>
                    <a:pt x="7948076" y="372110"/>
                  </a:lnTo>
                  <a:lnTo>
                    <a:pt x="7998513" y="372110"/>
                  </a:lnTo>
                  <a:lnTo>
                    <a:pt x="8118066" y="209550"/>
                  </a:lnTo>
                  <a:lnTo>
                    <a:pt x="8168495" y="209550"/>
                  </a:lnTo>
                  <a:lnTo>
                    <a:pt x="8118066" y="140970"/>
                  </a:lnTo>
                  <a:close/>
                </a:path>
                <a:path w="10821670" h="558800">
                  <a:moveTo>
                    <a:pt x="8457981" y="140970"/>
                  </a:moveTo>
                  <a:lnTo>
                    <a:pt x="8288030" y="372110"/>
                  </a:lnTo>
                  <a:lnTo>
                    <a:pt x="8338455" y="372110"/>
                  </a:lnTo>
                  <a:lnTo>
                    <a:pt x="8457981" y="209550"/>
                  </a:lnTo>
                  <a:lnTo>
                    <a:pt x="8508410" y="209550"/>
                  </a:lnTo>
                  <a:lnTo>
                    <a:pt x="8457981" y="140970"/>
                  </a:lnTo>
                  <a:close/>
                </a:path>
                <a:path w="10821670" h="558800">
                  <a:moveTo>
                    <a:pt x="8797897" y="140970"/>
                  </a:moveTo>
                  <a:lnTo>
                    <a:pt x="8627945" y="372110"/>
                  </a:lnTo>
                  <a:lnTo>
                    <a:pt x="8678371" y="372110"/>
                  </a:lnTo>
                  <a:lnTo>
                    <a:pt x="8797897" y="209550"/>
                  </a:lnTo>
                  <a:lnTo>
                    <a:pt x="8848322" y="209550"/>
                  </a:lnTo>
                  <a:lnTo>
                    <a:pt x="8797897" y="140970"/>
                  </a:lnTo>
                  <a:close/>
                </a:path>
                <a:path w="10821670" h="558800">
                  <a:moveTo>
                    <a:pt x="9137800" y="140970"/>
                  </a:moveTo>
                  <a:lnTo>
                    <a:pt x="8967848" y="372110"/>
                  </a:lnTo>
                  <a:lnTo>
                    <a:pt x="9018273" y="372110"/>
                  </a:lnTo>
                  <a:lnTo>
                    <a:pt x="9137800" y="209550"/>
                  </a:lnTo>
                  <a:lnTo>
                    <a:pt x="9188229" y="209550"/>
                  </a:lnTo>
                  <a:lnTo>
                    <a:pt x="9137800" y="140970"/>
                  </a:lnTo>
                  <a:close/>
                </a:path>
                <a:path w="10821670" h="558800">
                  <a:moveTo>
                    <a:pt x="9477728" y="140970"/>
                  </a:moveTo>
                  <a:lnTo>
                    <a:pt x="9307764" y="372110"/>
                  </a:lnTo>
                  <a:lnTo>
                    <a:pt x="9358193" y="372110"/>
                  </a:lnTo>
                  <a:lnTo>
                    <a:pt x="9477728" y="209550"/>
                  </a:lnTo>
                  <a:lnTo>
                    <a:pt x="9528161" y="209550"/>
                  </a:lnTo>
                  <a:lnTo>
                    <a:pt x="9477728" y="140970"/>
                  </a:lnTo>
                  <a:close/>
                </a:path>
                <a:path w="10821670" h="558800">
                  <a:moveTo>
                    <a:pt x="9817669" y="140970"/>
                  </a:moveTo>
                  <a:lnTo>
                    <a:pt x="9647705" y="372110"/>
                  </a:lnTo>
                  <a:lnTo>
                    <a:pt x="9698134" y="372110"/>
                  </a:lnTo>
                  <a:lnTo>
                    <a:pt x="9817669" y="209550"/>
                  </a:lnTo>
                  <a:lnTo>
                    <a:pt x="9868101" y="209550"/>
                  </a:lnTo>
                  <a:lnTo>
                    <a:pt x="9817669" y="140970"/>
                  </a:lnTo>
                  <a:close/>
                </a:path>
                <a:path w="10821670" h="558800">
                  <a:moveTo>
                    <a:pt x="10157610" y="140970"/>
                  </a:moveTo>
                  <a:lnTo>
                    <a:pt x="9987646" y="372110"/>
                  </a:lnTo>
                  <a:lnTo>
                    <a:pt x="10038074" y="372110"/>
                  </a:lnTo>
                  <a:lnTo>
                    <a:pt x="10157610" y="209550"/>
                  </a:lnTo>
                  <a:lnTo>
                    <a:pt x="10208042" y="209550"/>
                  </a:lnTo>
                  <a:lnTo>
                    <a:pt x="10157610" y="140970"/>
                  </a:lnTo>
                  <a:close/>
                </a:path>
                <a:path w="10821670" h="558800">
                  <a:moveTo>
                    <a:pt x="10497563" y="140970"/>
                  </a:moveTo>
                  <a:lnTo>
                    <a:pt x="10327586" y="372110"/>
                  </a:lnTo>
                  <a:lnTo>
                    <a:pt x="10378019" y="372110"/>
                  </a:lnTo>
                  <a:lnTo>
                    <a:pt x="10497563" y="209550"/>
                  </a:lnTo>
                  <a:lnTo>
                    <a:pt x="10548000" y="209550"/>
                  </a:lnTo>
                  <a:lnTo>
                    <a:pt x="10497563" y="140970"/>
                  </a:lnTo>
                  <a:close/>
                </a:path>
                <a:path w="10821670" h="558800">
                  <a:moveTo>
                    <a:pt x="10821072" y="162560"/>
                  </a:moveTo>
                  <a:lnTo>
                    <a:pt x="10667553" y="372110"/>
                  </a:lnTo>
                  <a:lnTo>
                    <a:pt x="10718102" y="372110"/>
                  </a:lnTo>
                  <a:lnTo>
                    <a:pt x="10821072" y="232410"/>
                  </a:lnTo>
                  <a:lnTo>
                    <a:pt x="10821072" y="162560"/>
                  </a:lnTo>
                  <a:close/>
                </a:path>
                <a:path w="10821670" h="558800">
                  <a:moveTo>
                    <a:pt x="0" y="54610"/>
                  </a:moveTo>
                  <a:lnTo>
                    <a:pt x="0" y="124460"/>
                  </a:lnTo>
                  <a:lnTo>
                    <a:pt x="129550" y="300990"/>
                  </a:lnTo>
                  <a:lnTo>
                    <a:pt x="180636" y="231140"/>
                  </a:lnTo>
                  <a:lnTo>
                    <a:pt x="129499" y="231140"/>
                  </a:lnTo>
                  <a:lnTo>
                    <a:pt x="0" y="54610"/>
                  </a:lnTo>
                  <a:close/>
                </a:path>
                <a:path w="10821670" h="558800">
                  <a:moveTo>
                    <a:pt x="349923" y="68580"/>
                  </a:moveTo>
                  <a:lnTo>
                    <a:pt x="299527" y="68580"/>
                  </a:lnTo>
                  <a:lnTo>
                    <a:pt x="469504" y="300990"/>
                  </a:lnTo>
                  <a:lnTo>
                    <a:pt x="520589" y="231140"/>
                  </a:lnTo>
                  <a:lnTo>
                    <a:pt x="469440" y="231140"/>
                  </a:lnTo>
                  <a:lnTo>
                    <a:pt x="349923" y="68580"/>
                  </a:lnTo>
                  <a:close/>
                </a:path>
                <a:path w="10821670" h="558800">
                  <a:moveTo>
                    <a:pt x="689873" y="68580"/>
                  </a:moveTo>
                  <a:lnTo>
                    <a:pt x="639480" y="68580"/>
                  </a:lnTo>
                  <a:lnTo>
                    <a:pt x="809444" y="300990"/>
                  </a:lnTo>
                  <a:lnTo>
                    <a:pt x="860530" y="231140"/>
                  </a:lnTo>
                  <a:lnTo>
                    <a:pt x="809381" y="231140"/>
                  </a:lnTo>
                  <a:lnTo>
                    <a:pt x="689873" y="68580"/>
                  </a:lnTo>
                  <a:close/>
                </a:path>
                <a:path w="10821670" h="558800">
                  <a:moveTo>
                    <a:pt x="1029804" y="68580"/>
                  </a:moveTo>
                  <a:lnTo>
                    <a:pt x="979421" y="68580"/>
                  </a:lnTo>
                  <a:lnTo>
                    <a:pt x="1149385" y="300990"/>
                  </a:lnTo>
                  <a:lnTo>
                    <a:pt x="1200471" y="231140"/>
                  </a:lnTo>
                  <a:lnTo>
                    <a:pt x="1149322" y="231140"/>
                  </a:lnTo>
                  <a:lnTo>
                    <a:pt x="1029804" y="68580"/>
                  </a:lnTo>
                  <a:close/>
                </a:path>
                <a:path w="10821670" h="558800">
                  <a:moveTo>
                    <a:pt x="1369745" y="68580"/>
                  </a:moveTo>
                  <a:lnTo>
                    <a:pt x="1319362" y="68580"/>
                  </a:lnTo>
                  <a:lnTo>
                    <a:pt x="1489326" y="300990"/>
                  </a:lnTo>
                  <a:lnTo>
                    <a:pt x="1540408" y="231140"/>
                  </a:lnTo>
                  <a:lnTo>
                    <a:pt x="1489263" y="231140"/>
                  </a:lnTo>
                  <a:lnTo>
                    <a:pt x="1369745" y="68580"/>
                  </a:lnTo>
                  <a:close/>
                </a:path>
                <a:path w="10821670" h="558800">
                  <a:moveTo>
                    <a:pt x="1709686" y="68580"/>
                  </a:moveTo>
                  <a:lnTo>
                    <a:pt x="1659290" y="68580"/>
                  </a:lnTo>
                  <a:lnTo>
                    <a:pt x="1829254" y="300990"/>
                  </a:lnTo>
                  <a:lnTo>
                    <a:pt x="1880329" y="231140"/>
                  </a:lnTo>
                  <a:lnTo>
                    <a:pt x="1829204" y="231140"/>
                  </a:lnTo>
                  <a:lnTo>
                    <a:pt x="1709686" y="68580"/>
                  </a:lnTo>
                  <a:close/>
                </a:path>
                <a:path w="10821670" h="558800">
                  <a:moveTo>
                    <a:pt x="2049618" y="68580"/>
                  </a:moveTo>
                  <a:lnTo>
                    <a:pt x="1999193" y="68580"/>
                  </a:lnTo>
                  <a:lnTo>
                    <a:pt x="2169145" y="300990"/>
                  </a:lnTo>
                  <a:lnTo>
                    <a:pt x="2220227" y="231140"/>
                  </a:lnTo>
                  <a:lnTo>
                    <a:pt x="2169145" y="231140"/>
                  </a:lnTo>
                  <a:lnTo>
                    <a:pt x="2049618" y="68580"/>
                  </a:lnTo>
                  <a:close/>
                </a:path>
                <a:path w="10821670" h="558800">
                  <a:moveTo>
                    <a:pt x="2389541" y="68580"/>
                  </a:moveTo>
                  <a:lnTo>
                    <a:pt x="2339109" y="68580"/>
                  </a:lnTo>
                  <a:lnTo>
                    <a:pt x="2509073" y="300990"/>
                  </a:lnTo>
                  <a:lnTo>
                    <a:pt x="2560155" y="231140"/>
                  </a:lnTo>
                  <a:lnTo>
                    <a:pt x="2509085" y="231140"/>
                  </a:lnTo>
                  <a:lnTo>
                    <a:pt x="2389541" y="68580"/>
                  </a:lnTo>
                  <a:close/>
                </a:path>
                <a:path w="10821670" h="558800">
                  <a:moveTo>
                    <a:pt x="2729482" y="68580"/>
                  </a:moveTo>
                  <a:lnTo>
                    <a:pt x="2679037" y="68580"/>
                  </a:lnTo>
                  <a:lnTo>
                    <a:pt x="2849014" y="300990"/>
                  </a:lnTo>
                  <a:lnTo>
                    <a:pt x="2900096" y="231140"/>
                  </a:lnTo>
                  <a:lnTo>
                    <a:pt x="2849026" y="231140"/>
                  </a:lnTo>
                  <a:lnTo>
                    <a:pt x="2729482" y="68580"/>
                  </a:lnTo>
                  <a:close/>
                </a:path>
                <a:path w="10821670" h="558800">
                  <a:moveTo>
                    <a:pt x="3069410" y="68580"/>
                  </a:moveTo>
                  <a:lnTo>
                    <a:pt x="3018978" y="68580"/>
                  </a:lnTo>
                  <a:lnTo>
                    <a:pt x="3188955" y="300990"/>
                  </a:lnTo>
                  <a:lnTo>
                    <a:pt x="3240037" y="231140"/>
                  </a:lnTo>
                  <a:lnTo>
                    <a:pt x="3188955" y="231140"/>
                  </a:lnTo>
                  <a:lnTo>
                    <a:pt x="3069410" y="68580"/>
                  </a:lnTo>
                  <a:close/>
                </a:path>
                <a:path w="10821670" h="558800">
                  <a:moveTo>
                    <a:pt x="3409351" y="68580"/>
                  </a:moveTo>
                  <a:lnTo>
                    <a:pt x="3358919" y="68580"/>
                  </a:lnTo>
                  <a:lnTo>
                    <a:pt x="3528895" y="300990"/>
                  </a:lnTo>
                  <a:lnTo>
                    <a:pt x="3579981" y="231140"/>
                  </a:lnTo>
                  <a:lnTo>
                    <a:pt x="3528895" y="231140"/>
                  </a:lnTo>
                  <a:lnTo>
                    <a:pt x="3409351" y="68580"/>
                  </a:lnTo>
                  <a:close/>
                </a:path>
                <a:path w="10821670" h="558800">
                  <a:moveTo>
                    <a:pt x="3749305" y="68580"/>
                  </a:moveTo>
                  <a:lnTo>
                    <a:pt x="3698872" y="68580"/>
                  </a:lnTo>
                  <a:lnTo>
                    <a:pt x="3868849" y="300990"/>
                  </a:lnTo>
                  <a:lnTo>
                    <a:pt x="3919935" y="231140"/>
                  </a:lnTo>
                  <a:lnTo>
                    <a:pt x="3868849" y="231140"/>
                  </a:lnTo>
                  <a:lnTo>
                    <a:pt x="3749305" y="68580"/>
                  </a:lnTo>
                  <a:close/>
                </a:path>
                <a:path w="10821670" h="558800">
                  <a:moveTo>
                    <a:pt x="4089255" y="68580"/>
                  </a:moveTo>
                  <a:lnTo>
                    <a:pt x="4038826" y="68580"/>
                  </a:lnTo>
                  <a:lnTo>
                    <a:pt x="4208790" y="300990"/>
                  </a:lnTo>
                  <a:lnTo>
                    <a:pt x="4259876" y="231140"/>
                  </a:lnTo>
                  <a:lnTo>
                    <a:pt x="4208790" y="231140"/>
                  </a:lnTo>
                  <a:lnTo>
                    <a:pt x="4089255" y="68580"/>
                  </a:lnTo>
                  <a:close/>
                </a:path>
                <a:path w="10821670" h="558800">
                  <a:moveTo>
                    <a:pt x="4429196" y="68580"/>
                  </a:moveTo>
                  <a:lnTo>
                    <a:pt x="4378767" y="68580"/>
                  </a:lnTo>
                  <a:lnTo>
                    <a:pt x="4548731" y="300990"/>
                  </a:lnTo>
                  <a:lnTo>
                    <a:pt x="4599817" y="231140"/>
                  </a:lnTo>
                  <a:lnTo>
                    <a:pt x="4548731" y="231140"/>
                  </a:lnTo>
                  <a:lnTo>
                    <a:pt x="4429196" y="68580"/>
                  </a:lnTo>
                  <a:close/>
                </a:path>
                <a:path w="10821670" h="558800">
                  <a:moveTo>
                    <a:pt x="4769137" y="68580"/>
                  </a:moveTo>
                  <a:lnTo>
                    <a:pt x="4718708" y="68580"/>
                  </a:lnTo>
                  <a:lnTo>
                    <a:pt x="4888672" y="300990"/>
                  </a:lnTo>
                  <a:lnTo>
                    <a:pt x="4939754" y="231140"/>
                  </a:lnTo>
                  <a:lnTo>
                    <a:pt x="4888672" y="231140"/>
                  </a:lnTo>
                  <a:lnTo>
                    <a:pt x="4769137" y="68580"/>
                  </a:lnTo>
                  <a:close/>
                </a:path>
                <a:path w="10821670" h="558800">
                  <a:moveTo>
                    <a:pt x="5109065" y="68580"/>
                  </a:moveTo>
                  <a:lnTo>
                    <a:pt x="5058636" y="68580"/>
                  </a:lnTo>
                  <a:lnTo>
                    <a:pt x="5228600" y="300990"/>
                  </a:lnTo>
                  <a:lnTo>
                    <a:pt x="5279678" y="231140"/>
                  </a:lnTo>
                  <a:lnTo>
                    <a:pt x="5228600" y="231140"/>
                  </a:lnTo>
                  <a:lnTo>
                    <a:pt x="5109065" y="68580"/>
                  </a:lnTo>
                  <a:close/>
                </a:path>
                <a:path w="10821670" h="558800">
                  <a:moveTo>
                    <a:pt x="5448985" y="68580"/>
                  </a:moveTo>
                  <a:lnTo>
                    <a:pt x="5398551" y="68580"/>
                  </a:lnTo>
                  <a:lnTo>
                    <a:pt x="5568503" y="300990"/>
                  </a:lnTo>
                  <a:lnTo>
                    <a:pt x="5619581" y="231140"/>
                  </a:lnTo>
                  <a:lnTo>
                    <a:pt x="5568503" y="231140"/>
                  </a:lnTo>
                  <a:lnTo>
                    <a:pt x="5448985" y="68580"/>
                  </a:lnTo>
                  <a:close/>
                </a:path>
                <a:path w="10821670" h="558800">
                  <a:moveTo>
                    <a:pt x="5788910" y="68580"/>
                  </a:moveTo>
                  <a:lnTo>
                    <a:pt x="5738454" y="68580"/>
                  </a:lnTo>
                  <a:lnTo>
                    <a:pt x="5908418" y="300990"/>
                  </a:lnTo>
                  <a:lnTo>
                    <a:pt x="5959500" y="231140"/>
                  </a:lnTo>
                  <a:lnTo>
                    <a:pt x="5908418" y="231140"/>
                  </a:lnTo>
                  <a:lnTo>
                    <a:pt x="5788910" y="68580"/>
                  </a:lnTo>
                  <a:close/>
                </a:path>
                <a:path w="10821670" h="558800">
                  <a:moveTo>
                    <a:pt x="6128851" y="68580"/>
                  </a:moveTo>
                  <a:lnTo>
                    <a:pt x="6078382" y="68580"/>
                  </a:lnTo>
                  <a:lnTo>
                    <a:pt x="6248359" y="300990"/>
                  </a:lnTo>
                  <a:lnTo>
                    <a:pt x="6299441" y="231140"/>
                  </a:lnTo>
                  <a:lnTo>
                    <a:pt x="6248359" y="231140"/>
                  </a:lnTo>
                  <a:lnTo>
                    <a:pt x="6128851" y="68580"/>
                  </a:lnTo>
                  <a:close/>
                </a:path>
                <a:path w="10821670" h="558800">
                  <a:moveTo>
                    <a:pt x="6468792" y="68580"/>
                  </a:moveTo>
                  <a:lnTo>
                    <a:pt x="6418323" y="68580"/>
                  </a:lnTo>
                  <a:lnTo>
                    <a:pt x="6588300" y="300990"/>
                  </a:lnTo>
                  <a:lnTo>
                    <a:pt x="6639382" y="231140"/>
                  </a:lnTo>
                  <a:lnTo>
                    <a:pt x="6588300" y="231140"/>
                  </a:lnTo>
                  <a:lnTo>
                    <a:pt x="6468792" y="68580"/>
                  </a:lnTo>
                  <a:close/>
                </a:path>
                <a:path w="10821670" h="558800">
                  <a:moveTo>
                    <a:pt x="6808733" y="68580"/>
                  </a:moveTo>
                  <a:lnTo>
                    <a:pt x="6758264" y="68580"/>
                  </a:lnTo>
                  <a:lnTo>
                    <a:pt x="6928241" y="300990"/>
                  </a:lnTo>
                  <a:lnTo>
                    <a:pt x="6979327" y="231140"/>
                  </a:lnTo>
                  <a:lnTo>
                    <a:pt x="6928241" y="231140"/>
                  </a:lnTo>
                  <a:lnTo>
                    <a:pt x="6808733" y="68580"/>
                  </a:lnTo>
                  <a:close/>
                </a:path>
                <a:path w="10821670" h="558800">
                  <a:moveTo>
                    <a:pt x="7148677" y="68580"/>
                  </a:moveTo>
                  <a:lnTo>
                    <a:pt x="7098218" y="68580"/>
                  </a:lnTo>
                  <a:lnTo>
                    <a:pt x="7268195" y="300990"/>
                  </a:lnTo>
                  <a:lnTo>
                    <a:pt x="7319284" y="231140"/>
                  </a:lnTo>
                  <a:lnTo>
                    <a:pt x="7268195" y="231140"/>
                  </a:lnTo>
                  <a:lnTo>
                    <a:pt x="7148677" y="68580"/>
                  </a:lnTo>
                  <a:close/>
                </a:path>
                <a:path w="10821670" h="558800">
                  <a:moveTo>
                    <a:pt x="7488627" y="68580"/>
                  </a:moveTo>
                  <a:lnTo>
                    <a:pt x="7438184" y="68580"/>
                  </a:lnTo>
                  <a:lnTo>
                    <a:pt x="7608135" y="300990"/>
                  </a:lnTo>
                  <a:lnTo>
                    <a:pt x="7659225" y="231140"/>
                  </a:lnTo>
                  <a:lnTo>
                    <a:pt x="7608135" y="231140"/>
                  </a:lnTo>
                  <a:lnTo>
                    <a:pt x="7488627" y="68580"/>
                  </a:lnTo>
                  <a:close/>
                </a:path>
                <a:path w="10821670" h="558800">
                  <a:moveTo>
                    <a:pt x="7828568" y="68580"/>
                  </a:moveTo>
                  <a:lnTo>
                    <a:pt x="7778125" y="68580"/>
                  </a:lnTo>
                  <a:lnTo>
                    <a:pt x="7948076" y="300990"/>
                  </a:lnTo>
                  <a:lnTo>
                    <a:pt x="7999166" y="231140"/>
                  </a:lnTo>
                  <a:lnTo>
                    <a:pt x="7948076" y="231140"/>
                  </a:lnTo>
                  <a:lnTo>
                    <a:pt x="7828568" y="68580"/>
                  </a:lnTo>
                  <a:close/>
                </a:path>
                <a:path w="10821670" h="558800">
                  <a:moveTo>
                    <a:pt x="8168513" y="68580"/>
                  </a:moveTo>
                  <a:lnTo>
                    <a:pt x="8118066" y="68580"/>
                  </a:lnTo>
                  <a:lnTo>
                    <a:pt x="8288030" y="300990"/>
                  </a:lnTo>
                  <a:lnTo>
                    <a:pt x="8339108" y="231140"/>
                  </a:lnTo>
                  <a:lnTo>
                    <a:pt x="8288030" y="231140"/>
                  </a:lnTo>
                  <a:lnTo>
                    <a:pt x="8168513" y="68580"/>
                  </a:lnTo>
                  <a:close/>
                </a:path>
                <a:path w="10821670" h="558800">
                  <a:moveTo>
                    <a:pt x="8508446" y="68580"/>
                  </a:moveTo>
                  <a:lnTo>
                    <a:pt x="8457981" y="68580"/>
                  </a:lnTo>
                  <a:lnTo>
                    <a:pt x="8627945" y="300990"/>
                  </a:lnTo>
                  <a:lnTo>
                    <a:pt x="8679024" y="231140"/>
                  </a:lnTo>
                  <a:lnTo>
                    <a:pt x="8627945" y="231140"/>
                  </a:lnTo>
                  <a:lnTo>
                    <a:pt x="8508446" y="68580"/>
                  </a:lnTo>
                  <a:close/>
                </a:path>
                <a:path w="10821670" h="558800">
                  <a:moveTo>
                    <a:pt x="8848358" y="68580"/>
                  </a:moveTo>
                  <a:lnTo>
                    <a:pt x="8797897" y="68580"/>
                  </a:lnTo>
                  <a:lnTo>
                    <a:pt x="8967848" y="300990"/>
                  </a:lnTo>
                  <a:lnTo>
                    <a:pt x="9018927" y="231140"/>
                  </a:lnTo>
                  <a:lnTo>
                    <a:pt x="8967848" y="231140"/>
                  </a:lnTo>
                  <a:lnTo>
                    <a:pt x="8848358" y="68580"/>
                  </a:lnTo>
                  <a:close/>
                </a:path>
                <a:path w="10821670" h="558800">
                  <a:moveTo>
                    <a:pt x="9188273" y="68580"/>
                  </a:moveTo>
                  <a:lnTo>
                    <a:pt x="9137800" y="68580"/>
                  </a:lnTo>
                  <a:lnTo>
                    <a:pt x="9307764" y="300990"/>
                  </a:lnTo>
                  <a:lnTo>
                    <a:pt x="9358846" y="231140"/>
                  </a:lnTo>
                  <a:lnTo>
                    <a:pt x="9307764" y="231140"/>
                  </a:lnTo>
                  <a:lnTo>
                    <a:pt x="9188273" y="68580"/>
                  </a:lnTo>
                  <a:close/>
                </a:path>
                <a:path w="10821670" h="558800">
                  <a:moveTo>
                    <a:pt x="9528214" y="68580"/>
                  </a:moveTo>
                  <a:lnTo>
                    <a:pt x="9477728" y="68580"/>
                  </a:lnTo>
                  <a:lnTo>
                    <a:pt x="9647705" y="300990"/>
                  </a:lnTo>
                  <a:lnTo>
                    <a:pt x="9698787" y="231140"/>
                  </a:lnTo>
                  <a:lnTo>
                    <a:pt x="9647705" y="231140"/>
                  </a:lnTo>
                  <a:lnTo>
                    <a:pt x="9528214" y="68580"/>
                  </a:lnTo>
                  <a:close/>
                </a:path>
                <a:path w="10821670" h="558800">
                  <a:moveTo>
                    <a:pt x="9868155" y="68580"/>
                  </a:moveTo>
                  <a:lnTo>
                    <a:pt x="9817669" y="68580"/>
                  </a:lnTo>
                  <a:lnTo>
                    <a:pt x="9987646" y="300990"/>
                  </a:lnTo>
                  <a:lnTo>
                    <a:pt x="10038728" y="231140"/>
                  </a:lnTo>
                  <a:lnTo>
                    <a:pt x="9987646" y="231140"/>
                  </a:lnTo>
                  <a:lnTo>
                    <a:pt x="9868155" y="68580"/>
                  </a:lnTo>
                  <a:close/>
                </a:path>
                <a:path w="10821670" h="558800">
                  <a:moveTo>
                    <a:pt x="10208096" y="68580"/>
                  </a:moveTo>
                  <a:lnTo>
                    <a:pt x="10157610" y="68580"/>
                  </a:lnTo>
                  <a:lnTo>
                    <a:pt x="10327586" y="300990"/>
                  </a:lnTo>
                  <a:lnTo>
                    <a:pt x="10378672" y="231140"/>
                  </a:lnTo>
                  <a:lnTo>
                    <a:pt x="10327586" y="231140"/>
                  </a:lnTo>
                  <a:lnTo>
                    <a:pt x="10208096" y="68580"/>
                  </a:lnTo>
                  <a:close/>
                </a:path>
                <a:path w="10821670" h="558800">
                  <a:moveTo>
                    <a:pt x="10548053" y="68580"/>
                  </a:moveTo>
                  <a:lnTo>
                    <a:pt x="10497563" y="68580"/>
                  </a:lnTo>
                  <a:lnTo>
                    <a:pt x="10667553" y="300990"/>
                  </a:lnTo>
                  <a:lnTo>
                    <a:pt x="10718726" y="231140"/>
                  </a:lnTo>
                  <a:lnTo>
                    <a:pt x="10667553" y="231140"/>
                  </a:lnTo>
                  <a:lnTo>
                    <a:pt x="10548053" y="68580"/>
                  </a:lnTo>
                  <a:close/>
                </a:path>
                <a:path w="10821670" h="558800">
                  <a:moveTo>
                    <a:pt x="299501" y="0"/>
                  </a:moveTo>
                  <a:lnTo>
                    <a:pt x="129550" y="231140"/>
                  </a:lnTo>
                  <a:lnTo>
                    <a:pt x="180636" y="231140"/>
                  </a:lnTo>
                  <a:lnTo>
                    <a:pt x="299527" y="68580"/>
                  </a:lnTo>
                  <a:lnTo>
                    <a:pt x="349923" y="68580"/>
                  </a:lnTo>
                  <a:lnTo>
                    <a:pt x="299501" y="0"/>
                  </a:lnTo>
                  <a:close/>
                </a:path>
                <a:path w="10821670" h="558800">
                  <a:moveTo>
                    <a:pt x="639455" y="0"/>
                  </a:moveTo>
                  <a:lnTo>
                    <a:pt x="469504" y="231140"/>
                  </a:lnTo>
                  <a:lnTo>
                    <a:pt x="520589" y="231140"/>
                  </a:lnTo>
                  <a:lnTo>
                    <a:pt x="639480" y="68580"/>
                  </a:lnTo>
                  <a:lnTo>
                    <a:pt x="689873" y="68580"/>
                  </a:lnTo>
                  <a:lnTo>
                    <a:pt x="639455" y="0"/>
                  </a:lnTo>
                  <a:close/>
                </a:path>
                <a:path w="10821670" h="558800">
                  <a:moveTo>
                    <a:pt x="979383" y="0"/>
                  </a:moveTo>
                  <a:lnTo>
                    <a:pt x="809444" y="231140"/>
                  </a:lnTo>
                  <a:lnTo>
                    <a:pt x="860530" y="231140"/>
                  </a:lnTo>
                  <a:lnTo>
                    <a:pt x="979421" y="68580"/>
                  </a:lnTo>
                  <a:lnTo>
                    <a:pt x="1029804" y="68580"/>
                  </a:lnTo>
                  <a:lnTo>
                    <a:pt x="979383" y="0"/>
                  </a:lnTo>
                  <a:close/>
                </a:path>
                <a:path w="10821670" h="558800">
                  <a:moveTo>
                    <a:pt x="1319324" y="0"/>
                  </a:moveTo>
                  <a:lnTo>
                    <a:pt x="1149385" y="231140"/>
                  </a:lnTo>
                  <a:lnTo>
                    <a:pt x="1200471" y="231140"/>
                  </a:lnTo>
                  <a:lnTo>
                    <a:pt x="1319362" y="68580"/>
                  </a:lnTo>
                  <a:lnTo>
                    <a:pt x="1369745" y="68580"/>
                  </a:lnTo>
                  <a:lnTo>
                    <a:pt x="1319324" y="0"/>
                  </a:lnTo>
                  <a:close/>
                </a:path>
                <a:path w="10821670" h="558800">
                  <a:moveTo>
                    <a:pt x="1659265" y="0"/>
                  </a:moveTo>
                  <a:lnTo>
                    <a:pt x="1489326" y="231140"/>
                  </a:lnTo>
                  <a:lnTo>
                    <a:pt x="1540408" y="231140"/>
                  </a:lnTo>
                  <a:lnTo>
                    <a:pt x="1659290" y="68580"/>
                  </a:lnTo>
                  <a:lnTo>
                    <a:pt x="1709686" y="68580"/>
                  </a:lnTo>
                  <a:lnTo>
                    <a:pt x="1659265" y="0"/>
                  </a:lnTo>
                  <a:close/>
                </a:path>
                <a:path w="10821670" h="558800">
                  <a:moveTo>
                    <a:pt x="1999193" y="0"/>
                  </a:moveTo>
                  <a:lnTo>
                    <a:pt x="1829254" y="231140"/>
                  </a:lnTo>
                  <a:lnTo>
                    <a:pt x="1880329" y="231140"/>
                  </a:lnTo>
                  <a:lnTo>
                    <a:pt x="1999193" y="68580"/>
                  </a:lnTo>
                  <a:lnTo>
                    <a:pt x="2049618" y="68580"/>
                  </a:lnTo>
                  <a:lnTo>
                    <a:pt x="1999193" y="0"/>
                  </a:lnTo>
                  <a:close/>
                </a:path>
                <a:path w="10821670" h="558800">
                  <a:moveTo>
                    <a:pt x="2339109" y="0"/>
                  </a:moveTo>
                  <a:lnTo>
                    <a:pt x="2169145" y="231140"/>
                  </a:lnTo>
                  <a:lnTo>
                    <a:pt x="2220227" y="231140"/>
                  </a:lnTo>
                  <a:lnTo>
                    <a:pt x="2339109" y="68580"/>
                  </a:lnTo>
                  <a:lnTo>
                    <a:pt x="2389541" y="68580"/>
                  </a:lnTo>
                  <a:lnTo>
                    <a:pt x="2339109" y="0"/>
                  </a:lnTo>
                  <a:close/>
                </a:path>
                <a:path w="10821670" h="558800">
                  <a:moveTo>
                    <a:pt x="2679050" y="0"/>
                  </a:moveTo>
                  <a:lnTo>
                    <a:pt x="2509085" y="231140"/>
                  </a:lnTo>
                  <a:lnTo>
                    <a:pt x="2560155" y="231140"/>
                  </a:lnTo>
                  <a:lnTo>
                    <a:pt x="2679037" y="68580"/>
                  </a:lnTo>
                  <a:lnTo>
                    <a:pt x="2729482" y="68580"/>
                  </a:lnTo>
                  <a:lnTo>
                    <a:pt x="2679050" y="0"/>
                  </a:lnTo>
                  <a:close/>
                </a:path>
                <a:path w="10821670" h="558800">
                  <a:moveTo>
                    <a:pt x="3018978" y="0"/>
                  </a:moveTo>
                  <a:lnTo>
                    <a:pt x="2849026" y="231140"/>
                  </a:lnTo>
                  <a:lnTo>
                    <a:pt x="2900096" y="231140"/>
                  </a:lnTo>
                  <a:lnTo>
                    <a:pt x="3018978" y="68580"/>
                  </a:lnTo>
                  <a:lnTo>
                    <a:pt x="3069410" y="68580"/>
                  </a:lnTo>
                  <a:lnTo>
                    <a:pt x="3018978" y="0"/>
                  </a:lnTo>
                  <a:close/>
                </a:path>
                <a:path w="10821670" h="558800">
                  <a:moveTo>
                    <a:pt x="3358919" y="0"/>
                  </a:moveTo>
                  <a:lnTo>
                    <a:pt x="3188980" y="231140"/>
                  </a:lnTo>
                  <a:lnTo>
                    <a:pt x="3240037" y="231140"/>
                  </a:lnTo>
                  <a:lnTo>
                    <a:pt x="3358919" y="68580"/>
                  </a:lnTo>
                  <a:lnTo>
                    <a:pt x="3409351" y="68580"/>
                  </a:lnTo>
                  <a:lnTo>
                    <a:pt x="3358919" y="0"/>
                  </a:lnTo>
                  <a:close/>
                </a:path>
                <a:path w="10821670" h="558800">
                  <a:moveTo>
                    <a:pt x="3698872" y="0"/>
                  </a:moveTo>
                  <a:lnTo>
                    <a:pt x="3528921" y="231140"/>
                  </a:lnTo>
                  <a:lnTo>
                    <a:pt x="3579981" y="231140"/>
                  </a:lnTo>
                  <a:lnTo>
                    <a:pt x="3698872" y="68580"/>
                  </a:lnTo>
                  <a:lnTo>
                    <a:pt x="3749305" y="68580"/>
                  </a:lnTo>
                  <a:lnTo>
                    <a:pt x="3698872" y="0"/>
                  </a:lnTo>
                  <a:close/>
                </a:path>
                <a:path w="10821670" h="558800">
                  <a:moveTo>
                    <a:pt x="4038826" y="0"/>
                  </a:moveTo>
                  <a:lnTo>
                    <a:pt x="3868849" y="231140"/>
                  </a:lnTo>
                  <a:lnTo>
                    <a:pt x="3919935" y="231140"/>
                  </a:lnTo>
                  <a:lnTo>
                    <a:pt x="4038826" y="68580"/>
                  </a:lnTo>
                  <a:lnTo>
                    <a:pt x="4089255" y="68580"/>
                  </a:lnTo>
                  <a:lnTo>
                    <a:pt x="4038826" y="0"/>
                  </a:lnTo>
                  <a:close/>
                </a:path>
                <a:path w="10821670" h="558800">
                  <a:moveTo>
                    <a:pt x="4378767" y="0"/>
                  </a:moveTo>
                  <a:lnTo>
                    <a:pt x="4208790" y="231140"/>
                  </a:lnTo>
                  <a:lnTo>
                    <a:pt x="4259876" y="231140"/>
                  </a:lnTo>
                  <a:lnTo>
                    <a:pt x="4378767" y="68580"/>
                  </a:lnTo>
                  <a:lnTo>
                    <a:pt x="4429196" y="68580"/>
                  </a:lnTo>
                  <a:lnTo>
                    <a:pt x="4378767" y="0"/>
                  </a:lnTo>
                  <a:close/>
                </a:path>
                <a:path w="10821670" h="558800">
                  <a:moveTo>
                    <a:pt x="4718708" y="0"/>
                  </a:moveTo>
                  <a:lnTo>
                    <a:pt x="4548731" y="231140"/>
                  </a:lnTo>
                  <a:lnTo>
                    <a:pt x="4599817" y="231140"/>
                  </a:lnTo>
                  <a:lnTo>
                    <a:pt x="4718708" y="68580"/>
                  </a:lnTo>
                  <a:lnTo>
                    <a:pt x="4769137" y="68580"/>
                  </a:lnTo>
                  <a:lnTo>
                    <a:pt x="4718708" y="0"/>
                  </a:lnTo>
                  <a:close/>
                </a:path>
                <a:path w="10821670" h="558800">
                  <a:moveTo>
                    <a:pt x="5058636" y="0"/>
                  </a:moveTo>
                  <a:lnTo>
                    <a:pt x="4888672" y="231140"/>
                  </a:lnTo>
                  <a:lnTo>
                    <a:pt x="4939754" y="231140"/>
                  </a:lnTo>
                  <a:lnTo>
                    <a:pt x="5058636" y="68580"/>
                  </a:lnTo>
                  <a:lnTo>
                    <a:pt x="5109065" y="68580"/>
                  </a:lnTo>
                  <a:lnTo>
                    <a:pt x="5058636" y="0"/>
                  </a:lnTo>
                  <a:close/>
                </a:path>
                <a:path w="10821670" h="558800">
                  <a:moveTo>
                    <a:pt x="5398564" y="0"/>
                  </a:moveTo>
                  <a:lnTo>
                    <a:pt x="5228625" y="231140"/>
                  </a:lnTo>
                  <a:lnTo>
                    <a:pt x="5279678" y="231140"/>
                  </a:lnTo>
                  <a:lnTo>
                    <a:pt x="5398551" y="68580"/>
                  </a:lnTo>
                  <a:lnTo>
                    <a:pt x="5448985" y="68580"/>
                  </a:lnTo>
                  <a:lnTo>
                    <a:pt x="5398564" y="0"/>
                  </a:lnTo>
                  <a:close/>
                </a:path>
                <a:path w="10821670" h="558800">
                  <a:moveTo>
                    <a:pt x="5738492" y="0"/>
                  </a:moveTo>
                  <a:lnTo>
                    <a:pt x="5568566" y="231140"/>
                  </a:lnTo>
                  <a:lnTo>
                    <a:pt x="5619581" y="231140"/>
                  </a:lnTo>
                  <a:lnTo>
                    <a:pt x="5738454" y="68580"/>
                  </a:lnTo>
                  <a:lnTo>
                    <a:pt x="5788910" y="68580"/>
                  </a:lnTo>
                  <a:lnTo>
                    <a:pt x="5738492" y="0"/>
                  </a:lnTo>
                  <a:close/>
                </a:path>
                <a:path w="10821670" h="558800">
                  <a:moveTo>
                    <a:pt x="6078433" y="0"/>
                  </a:moveTo>
                  <a:lnTo>
                    <a:pt x="5908507" y="231140"/>
                  </a:lnTo>
                  <a:lnTo>
                    <a:pt x="5959500" y="231140"/>
                  </a:lnTo>
                  <a:lnTo>
                    <a:pt x="6078382" y="68580"/>
                  </a:lnTo>
                  <a:lnTo>
                    <a:pt x="6128851" y="68580"/>
                  </a:lnTo>
                  <a:lnTo>
                    <a:pt x="6078433" y="0"/>
                  </a:lnTo>
                  <a:close/>
                </a:path>
                <a:path w="10821670" h="558800">
                  <a:moveTo>
                    <a:pt x="6418374" y="0"/>
                  </a:moveTo>
                  <a:lnTo>
                    <a:pt x="6248435" y="231140"/>
                  </a:lnTo>
                  <a:lnTo>
                    <a:pt x="6299441" y="231140"/>
                  </a:lnTo>
                  <a:lnTo>
                    <a:pt x="6418323" y="68580"/>
                  </a:lnTo>
                  <a:lnTo>
                    <a:pt x="6468792" y="68580"/>
                  </a:lnTo>
                  <a:lnTo>
                    <a:pt x="6418374" y="0"/>
                  </a:lnTo>
                  <a:close/>
                </a:path>
                <a:path w="10821670" h="558800">
                  <a:moveTo>
                    <a:pt x="6758315" y="0"/>
                  </a:moveTo>
                  <a:lnTo>
                    <a:pt x="6588376" y="231140"/>
                  </a:lnTo>
                  <a:lnTo>
                    <a:pt x="6639382" y="231140"/>
                  </a:lnTo>
                  <a:lnTo>
                    <a:pt x="6758264" y="68580"/>
                  </a:lnTo>
                  <a:lnTo>
                    <a:pt x="6808733" y="68580"/>
                  </a:lnTo>
                  <a:lnTo>
                    <a:pt x="6758315" y="0"/>
                  </a:lnTo>
                  <a:close/>
                </a:path>
                <a:path w="10821670" h="558800">
                  <a:moveTo>
                    <a:pt x="7098256" y="0"/>
                  </a:moveTo>
                  <a:lnTo>
                    <a:pt x="6928330" y="231140"/>
                  </a:lnTo>
                  <a:lnTo>
                    <a:pt x="6979327" y="231140"/>
                  </a:lnTo>
                  <a:lnTo>
                    <a:pt x="7098218" y="68580"/>
                  </a:lnTo>
                  <a:lnTo>
                    <a:pt x="7148677" y="68580"/>
                  </a:lnTo>
                  <a:lnTo>
                    <a:pt x="7098256" y="0"/>
                  </a:lnTo>
                  <a:close/>
                </a:path>
                <a:path w="10821670" h="558800">
                  <a:moveTo>
                    <a:pt x="7438209" y="0"/>
                  </a:moveTo>
                  <a:lnTo>
                    <a:pt x="7268271" y="231140"/>
                  </a:lnTo>
                  <a:lnTo>
                    <a:pt x="7319284" y="231140"/>
                  </a:lnTo>
                  <a:lnTo>
                    <a:pt x="7438184" y="68580"/>
                  </a:lnTo>
                  <a:lnTo>
                    <a:pt x="7488627" y="68580"/>
                  </a:lnTo>
                  <a:lnTo>
                    <a:pt x="7438209" y="0"/>
                  </a:lnTo>
                  <a:close/>
                </a:path>
                <a:path w="10821670" h="558800">
                  <a:moveTo>
                    <a:pt x="7778150" y="0"/>
                  </a:moveTo>
                  <a:lnTo>
                    <a:pt x="7608212" y="231140"/>
                  </a:lnTo>
                  <a:lnTo>
                    <a:pt x="7659225" y="231140"/>
                  </a:lnTo>
                  <a:lnTo>
                    <a:pt x="7778125" y="68580"/>
                  </a:lnTo>
                  <a:lnTo>
                    <a:pt x="7828568" y="68580"/>
                  </a:lnTo>
                  <a:lnTo>
                    <a:pt x="7778150" y="0"/>
                  </a:lnTo>
                  <a:close/>
                </a:path>
                <a:path w="10821670" h="558800">
                  <a:moveTo>
                    <a:pt x="8118091" y="0"/>
                  </a:moveTo>
                  <a:lnTo>
                    <a:pt x="7948153" y="231140"/>
                  </a:lnTo>
                  <a:lnTo>
                    <a:pt x="7999166" y="231140"/>
                  </a:lnTo>
                  <a:lnTo>
                    <a:pt x="8118066" y="68580"/>
                  </a:lnTo>
                  <a:lnTo>
                    <a:pt x="8168513" y="68580"/>
                  </a:lnTo>
                  <a:lnTo>
                    <a:pt x="8118091" y="0"/>
                  </a:lnTo>
                  <a:close/>
                </a:path>
                <a:path w="10821670" h="558800">
                  <a:moveTo>
                    <a:pt x="8458032" y="0"/>
                  </a:moveTo>
                  <a:lnTo>
                    <a:pt x="8288093" y="231140"/>
                  </a:lnTo>
                  <a:lnTo>
                    <a:pt x="8339108" y="231140"/>
                  </a:lnTo>
                  <a:lnTo>
                    <a:pt x="8457981" y="68580"/>
                  </a:lnTo>
                  <a:lnTo>
                    <a:pt x="8508446" y="68580"/>
                  </a:lnTo>
                  <a:lnTo>
                    <a:pt x="8458032" y="0"/>
                  </a:lnTo>
                  <a:close/>
                </a:path>
                <a:path w="10821670" h="558800">
                  <a:moveTo>
                    <a:pt x="8797948" y="0"/>
                  </a:moveTo>
                  <a:lnTo>
                    <a:pt x="8628034" y="231140"/>
                  </a:lnTo>
                  <a:lnTo>
                    <a:pt x="8679024" y="231140"/>
                  </a:lnTo>
                  <a:lnTo>
                    <a:pt x="8797897" y="68580"/>
                  </a:lnTo>
                  <a:lnTo>
                    <a:pt x="8848358" y="68580"/>
                  </a:lnTo>
                  <a:lnTo>
                    <a:pt x="8797948" y="0"/>
                  </a:lnTo>
                  <a:close/>
                </a:path>
                <a:path w="10821670" h="558800">
                  <a:moveTo>
                    <a:pt x="9137863" y="0"/>
                  </a:moveTo>
                  <a:lnTo>
                    <a:pt x="8967975" y="231140"/>
                  </a:lnTo>
                  <a:lnTo>
                    <a:pt x="9018927" y="231140"/>
                  </a:lnTo>
                  <a:lnTo>
                    <a:pt x="9137800" y="68580"/>
                  </a:lnTo>
                  <a:lnTo>
                    <a:pt x="9188273" y="68580"/>
                  </a:lnTo>
                  <a:lnTo>
                    <a:pt x="9137863" y="0"/>
                  </a:lnTo>
                  <a:close/>
                </a:path>
                <a:path w="10821670" h="558800">
                  <a:moveTo>
                    <a:pt x="9477804" y="0"/>
                  </a:moveTo>
                  <a:lnTo>
                    <a:pt x="9307916" y="231140"/>
                  </a:lnTo>
                  <a:lnTo>
                    <a:pt x="9358846" y="231140"/>
                  </a:lnTo>
                  <a:lnTo>
                    <a:pt x="9477728" y="68580"/>
                  </a:lnTo>
                  <a:lnTo>
                    <a:pt x="9528214" y="68580"/>
                  </a:lnTo>
                  <a:lnTo>
                    <a:pt x="9477804" y="0"/>
                  </a:lnTo>
                  <a:close/>
                </a:path>
                <a:path w="10821670" h="558800">
                  <a:moveTo>
                    <a:pt x="9817745" y="0"/>
                  </a:moveTo>
                  <a:lnTo>
                    <a:pt x="9647857" y="231140"/>
                  </a:lnTo>
                  <a:lnTo>
                    <a:pt x="9698787" y="231140"/>
                  </a:lnTo>
                  <a:lnTo>
                    <a:pt x="9817669" y="68580"/>
                  </a:lnTo>
                  <a:lnTo>
                    <a:pt x="9868155" y="68580"/>
                  </a:lnTo>
                  <a:lnTo>
                    <a:pt x="9817745" y="0"/>
                  </a:lnTo>
                  <a:close/>
                </a:path>
                <a:path w="10821670" h="558800">
                  <a:moveTo>
                    <a:pt x="10157686" y="0"/>
                  </a:moveTo>
                  <a:lnTo>
                    <a:pt x="9987798" y="231140"/>
                  </a:lnTo>
                  <a:lnTo>
                    <a:pt x="10038728" y="231140"/>
                  </a:lnTo>
                  <a:lnTo>
                    <a:pt x="10157610" y="68580"/>
                  </a:lnTo>
                  <a:lnTo>
                    <a:pt x="10208096" y="68580"/>
                  </a:lnTo>
                  <a:lnTo>
                    <a:pt x="10157686" y="0"/>
                  </a:lnTo>
                  <a:close/>
                </a:path>
                <a:path w="10821670" h="558800">
                  <a:moveTo>
                    <a:pt x="10497639" y="0"/>
                  </a:moveTo>
                  <a:lnTo>
                    <a:pt x="10327739" y="231140"/>
                  </a:lnTo>
                  <a:lnTo>
                    <a:pt x="10378672" y="231140"/>
                  </a:lnTo>
                  <a:lnTo>
                    <a:pt x="10497563" y="68580"/>
                  </a:lnTo>
                  <a:lnTo>
                    <a:pt x="10548053" y="68580"/>
                  </a:lnTo>
                  <a:lnTo>
                    <a:pt x="10497639" y="0"/>
                  </a:lnTo>
                  <a:close/>
                </a:path>
                <a:path w="10821670" h="558800">
                  <a:moveTo>
                    <a:pt x="10821072" y="22860"/>
                  </a:moveTo>
                  <a:lnTo>
                    <a:pt x="10667680" y="231140"/>
                  </a:lnTo>
                  <a:lnTo>
                    <a:pt x="10718726" y="231140"/>
                  </a:lnTo>
                  <a:lnTo>
                    <a:pt x="10821072" y="91440"/>
                  </a:lnTo>
                  <a:lnTo>
                    <a:pt x="10821072" y="22860"/>
                  </a:lnTo>
                  <a:close/>
                </a:path>
              </a:pathLst>
            </a:custGeom>
            <a:solidFill>
              <a:srgbClr val="D8D9D8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4" name="object 33">
              <a:extLst>
                <a:ext uri="{FF2B5EF4-FFF2-40B4-BE49-F238E27FC236}">
                  <a16:creationId xmlns:a16="http://schemas.microsoft.com/office/drawing/2014/main" id="{1A0CAECB-218C-97D2-A6BF-42FAEF4BDB06}"/>
                </a:ext>
              </a:extLst>
            </p:cNvPr>
            <p:cNvSpPr/>
            <p:nvPr/>
          </p:nvSpPr>
          <p:spPr>
            <a:xfrm>
              <a:off x="-3500" y="6227690"/>
              <a:ext cx="12192668" cy="261139"/>
            </a:xfrm>
            <a:custGeom>
              <a:avLst/>
              <a:gdLst/>
              <a:ahLst/>
              <a:cxnLst/>
              <a:rect l="l" t="t" r="r" b="b"/>
              <a:pathLst>
                <a:path w="10821670" h="231775">
                  <a:moveTo>
                    <a:pt x="10821072" y="22592"/>
                  </a:moveTo>
                  <a:lnTo>
                    <a:pt x="10667681" y="231546"/>
                  </a:lnTo>
                  <a:lnTo>
                    <a:pt x="10497717" y="0"/>
                  </a:lnTo>
                  <a:lnTo>
                    <a:pt x="10327740" y="231546"/>
                  </a:lnTo>
                  <a:lnTo>
                    <a:pt x="10157776" y="0"/>
                  </a:lnTo>
                  <a:lnTo>
                    <a:pt x="9987799" y="231546"/>
                  </a:lnTo>
                  <a:lnTo>
                    <a:pt x="9817822" y="0"/>
                  </a:lnTo>
                  <a:lnTo>
                    <a:pt x="9647858" y="231546"/>
                  </a:lnTo>
                  <a:lnTo>
                    <a:pt x="9477881" y="0"/>
                  </a:lnTo>
                  <a:lnTo>
                    <a:pt x="9307917" y="231546"/>
                  </a:lnTo>
                  <a:lnTo>
                    <a:pt x="9137940" y="0"/>
                  </a:lnTo>
                  <a:lnTo>
                    <a:pt x="8967976" y="231546"/>
                  </a:lnTo>
                  <a:lnTo>
                    <a:pt x="8798012" y="0"/>
                  </a:lnTo>
                  <a:lnTo>
                    <a:pt x="8628035" y="231546"/>
                  </a:lnTo>
                  <a:lnTo>
                    <a:pt x="8458071" y="0"/>
                  </a:lnTo>
                  <a:lnTo>
                    <a:pt x="8288094" y="231546"/>
                  </a:lnTo>
                  <a:lnTo>
                    <a:pt x="8118130" y="0"/>
                  </a:lnTo>
                  <a:lnTo>
                    <a:pt x="7948153" y="231546"/>
                  </a:lnTo>
                  <a:lnTo>
                    <a:pt x="7778177" y="0"/>
                  </a:lnTo>
                  <a:lnTo>
                    <a:pt x="7608213" y="231546"/>
                  </a:lnTo>
                  <a:lnTo>
                    <a:pt x="7438236" y="0"/>
                  </a:lnTo>
                  <a:lnTo>
                    <a:pt x="7268272" y="231546"/>
                  </a:lnTo>
                  <a:lnTo>
                    <a:pt x="7098295" y="0"/>
                  </a:lnTo>
                  <a:lnTo>
                    <a:pt x="6928331" y="231546"/>
                  </a:lnTo>
                  <a:lnTo>
                    <a:pt x="6758367" y="0"/>
                  </a:lnTo>
                  <a:lnTo>
                    <a:pt x="6588377" y="231546"/>
                  </a:lnTo>
                  <a:lnTo>
                    <a:pt x="6418426" y="0"/>
                  </a:lnTo>
                  <a:lnTo>
                    <a:pt x="6248436" y="231546"/>
                  </a:lnTo>
                  <a:lnTo>
                    <a:pt x="6078485" y="0"/>
                  </a:lnTo>
                  <a:lnTo>
                    <a:pt x="5908508" y="231546"/>
                  </a:lnTo>
                  <a:lnTo>
                    <a:pt x="5738519" y="0"/>
                  </a:lnTo>
                  <a:lnTo>
                    <a:pt x="5568567" y="231546"/>
                  </a:lnTo>
                  <a:lnTo>
                    <a:pt x="5398578" y="0"/>
                  </a:lnTo>
                  <a:lnTo>
                    <a:pt x="5228626" y="231546"/>
                  </a:lnTo>
                  <a:lnTo>
                    <a:pt x="5058637" y="0"/>
                  </a:lnTo>
                  <a:lnTo>
                    <a:pt x="4888673" y="231546"/>
                  </a:lnTo>
                  <a:lnTo>
                    <a:pt x="4718709" y="0"/>
                  </a:lnTo>
                  <a:lnTo>
                    <a:pt x="4548732" y="231546"/>
                  </a:lnTo>
                  <a:lnTo>
                    <a:pt x="4378768" y="0"/>
                  </a:lnTo>
                  <a:lnTo>
                    <a:pt x="4208791" y="231546"/>
                  </a:lnTo>
                  <a:lnTo>
                    <a:pt x="4038827" y="0"/>
                  </a:lnTo>
                  <a:lnTo>
                    <a:pt x="3868850" y="231546"/>
                  </a:lnTo>
                  <a:lnTo>
                    <a:pt x="3698873" y="0"/>
                  </a:lnTo>
                  <a:lnTo>
                    <a:pt x="3528922" y="231546"/>
                  </a:lnTo>
                  <a:lnTo>
                    <a:pt x="3358932" y="0"/>
                  </a:lnTo>
                  <a:lnTo>
                    <a:pt x="3188968" y="231546"/>
                  </a:lnTo>
                  <a:lnTo>
                    <a:pt x="3018991" y="0"/>
                  </a:lnTo>
                  <a:lnTo>
                    <a:pt x="2849027" y="231546"/>
                  </a:lnTo>
                  <a:lnTo>
                    <a:pt x="2679063" y="0"/>
                  </a:lnTo>
                  <a:lnTo>
                    <a:pt x="2509086" y="231546"/>
                  </a:lnTo>
                  <a:lnTo>
                    <a:pt x="2339122" y="0"/>
                  </a:lnTo>
                  <a:lnTo>
                    <a:pt x="2169145" y="231546"/>
                  </a:lnTo>
                  <a:lnTo>
                    <a:pt x="1999181" y="0"/>
                  </a:lnTo>
                  <a:lnTo>
                    <a:pt x="1829205" y="231546"/>
                  </a:lnTo>
                  <a:lnTo>
                    <a:pt x="1659228" y="0"/>
                  </a:lnTo>
                  <a:lnTo>
                    <a:pt x="1489264" y="231546"/>
                  </a:lnTo>
                  <a:lnTo>
                    <a:pt x="1319287" y="0"/>
                  </a:lnTo>
                  <a:lnTo>
                    <a:pt x="1149323" y="231546"/>
                  </a:lnTo>
                  <a:lnTo>
                    <a:pt x="979346" y="0"/>
                  </a:lnTo>
                  <a:lnTo>
                    <a:pt x="809382" y="231546"/>
                  </a:lnTo>
                  <a:lnTo>
                    <a:pt x="639418" y="0"/>
                  </a:lnTo>
                  <a:lnTo>
                    <a:pt x="469428" y="231546"/>
                  </a:lnTo>
                  <a:lnTo>
                    <a:pt x="299477" y="0"/>
                  </a:lnTo>
                  <a:lnTo>
                    <a:pt x="129500" y="231546"/>
                  </a:lnTo>
                  <a:lnTo>
                    <a:pt x="0" y="55115"/>
                  </a:lnTo>
                </a:path>
              </a:pathLst>
            </a:custGeom>
            <a:ln w="51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" name="Группа 2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6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22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20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3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1" y="1037230"/>
            <a:ext cx="4544704" cy="65509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Областной фестиваль ВФСК ГТО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среди семейных команд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076967" y="1078172"/>
            <a:ext cx="53571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20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Писковичи</a:t>
            </a:r>
            <a:r>
              <a:rPr 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Псковский р-н, 2 июня 2023 г.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s://pskovrajon.reg60.ru/sites/default/files/pskovskiy-ray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99844" y="962143"/>
            <a:ext cx="1019737" cy="1284869"/>
          </a:xfrm>
          <a:prstGeom prst="rect">
            <a:avLst/>
          </a:prstGeom>
          <a:noFill/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803" y="2347415"/>
            <a:ext cx="6061197" cy="4510585"/>
          </a:xfrm>
          <a:prstGeom prst="rect">
            <a:avLst/>
          </a:prstGeom>
        </p:spPr>
      </p:pic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648766"/>
              </p:ext>
            </p:extLst>
          </p:nvPr>
        </p:nvGraphicFramePr>
        <p:xfrm>
          <a:off x="505898" y="3875965"/>
          <a:ext cx="5212514" cy="2632922"/>
        </p:xfrm>
        <a:graphic>
          <a:graphicData uri="http://schemas.openxmlformats.org/drawingml/2006/table">
            <a:tbl>
              <a:tblPr/>
              <a:tblGrid>
                <a:gridCol w="613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6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2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98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06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Семья</a:t>
                      </a:r>
                      <a:endParaRPr lang="ru-RU" sz="1800" b="1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Сумма очков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4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baseline="0" dirty="0" err="1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Игнатенковы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(г. Великие Луки)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1054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4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Сидорчук-</a:t>
                      </a:r>
                      <a:r>
                        <a:rPr lang="ru-RU" sz="1800" b="1" dirty="0" err="1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Утко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(Псковский р-н)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1044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4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Лапины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(Печоры)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904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1146411" y="1801505"/>
            <a:ext cx="451741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В фестивале участвовали </a:t>
            </a:r>
            <a:r>
              <a:rPr lang="ru-RU" sz="32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семьи из </a:t>
            </a:r>
          </a:p>
          <a:p>
            <a:pPr lvl="0" algn="ctr">
              <a:defRPr/>
            </a:pPr>
            <a:r>
              <a:rPr lang="ru-RU" sz="32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муниципалитетов:</a:t>
            </a:r>
          </a:p>
          <a:p>
            <a:pPr lvl="0" algn="ctr"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г. Великие Луки</a:t>
            </a:r>
          </a:p>
          <a:p>
            <a:pPr algn="ctr"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Печорский район</a:t>
            </a:r>
          </a:p>
          <a:p>
            <a:pPr algn="ctr"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Псковский район </a:t>
            </a:r>
          </a:p>
          <a:p>
            <a:pPr lvl="0" algn="ctr">
              <a:defRPr/>
            </a:pPr>
            <a:endParaRPr lang="ru-RU" b="1" kern="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2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670578-3C34-4467-313F-F89D0930EF0C}"/>
              </a:ext>
            </a:extLst>
          </p:cNvPr>
          <p:cNvSpPr/>
          <p:nvPr/>
        </p:nvSpPr>
        <p:spPr>
          <a:xfrm>
            <a:off x="-3500" y="457987"/>
            <a:ext cx="2154214" cy="5079682"/>
          </a:xfrm>
          <a:custGeom>
            <a:avLst/>
            <a:gdLst/>
            <a:ahLst/>
            <a:cxnLst/>
            <a:rect l="l" t="t" r="r" b="b"/>
            <a:pathLst>
              <a:path w="1911985" h="4508500">
                <a:moveTo>
                  <a:pt x="190017" y="0"/>
                </a:moveTo>
                <a:lnTo>
                  <a:pt x="45925" y="0"/>
                </a:lnTo>
                <a:lnTo>
                  <a:pt x="0" y="12700"/>
                </a:lnTo>
                <a:lnTo>
                  <a:pt x="0" y="114300"/>
                </a:lnTo>
                <a:lnTo>
                  <a:pt x="243963" y="114300"/>
                </a:lnTo>
                <a:lnTo>
                  <a:pt x="292371" y="127000"/>
                </a:lnTo>
                <a:lnTo>
                  <a:pt x="340650" y="127000"/>
                </a:lnTo>
                <a:lnTo>
                  <a:pt x="436671" y="152400"/>
                </a:lnTo>
                <a:lnTo>
                  <a:pt x="484338" y="152400"/>
                </a:lnTo>
                <a:lnTo>
                  <a:pt x="578801" y="177800"/>
                </a:lnTo>
                <a:lnTo>
                  <a:pt x="625523" y="203200"/>
                </a:lnTo>
                <a:lnTo>
                  <a:pt x="717762" y="228600"/>
                </a:lnTo>
                <a:lnTo>
                  <a:pt x="808147" y="279400"/>
                </a:lnTo>
                <a:lnTo>
                  <a:pt x="852552" y="292100"/>
                </a:lnTo>
                <a:lnTo>
                  <a:pt x="896382" y="317500"/>
                </a:lnTo>
                <a:lnTo>
                  <a:pt x="982169" y="368300"/>
                </a:lnTo>
                <a:lnTo>
                  <a:pt x="1024053" y="406400"/>
                </a:lnTo>
                <a:lnTo>
                  <a:pt x="1065213" y="431800"/>
                </a:lnTo>
                <a:lnTo>
                  <a:pt x="1105613" y="469900"/>
                </a:lnTo>
                <a:lnTo>
                  <a:pt x="1145216" y="495300"/>
                </a:lnTo>
                <a:lnTo>
                  <a:pt x="1183985" y="533400"/>
                </a:lnTo>
                <a:lnTo>
                  <a:pt x="1297269" y="635000"/>
                </a:lnTo>
                <a:lnTo>
                  <a:pt x="1334884" y="673100"/>
                </a:lnTo>
                <a:lnTo>
                  <a:pt x="1371057" y="711200"/>
                </a:lnTo>
                <a:lnTo>
                  <a:pt x="1405785" y="749300"/>
                </a:lnTo>
                <a:lnTo>
                  <a:pt x="1439067" y="787400"/>
                </a:lnTo>
                <a:lnTo>
                  <a:pt x="1470902" y="825500"/>
                </a:lnTo>
                <a:lnTo>
                  <a:pt x="1501289" y="863600"/>
                </a:lnTo>
                <a:lnTo>
                  <a:pt x="1530226" y="914400"/>
                </a:lnTo>
                <a:lnTo>
                  <a:pt x="1557711" y="952500"/>
                </a:lnTo>
                <a:lnTo>
                  <a:pt x="1583743" y="990600"/>
                </a:lnTo>
                <a:lnTo>
                  <a:pt x="1608322" y="1041400"/>
                </a:lnTo>
                <a:lnTo>
                  <a:pt x="1631444" y="1079500"/>
                </a:lnTo>
                <a:lnTo>
                  <a:pt x="1653110" y="1130300"/>
                </a:lnTo>
                <a:lnTo>
                  <a:pt x="1673317" y="1168399"/>
                </a:lnTo>
                <a:lnTo>
                  <a:pt x="1692064" y="1219199"/>
                </a:lnTo>
                <a:lnTo>
                  <a:pt x="1709350" y="1257299"/>
                </a:lnTo>
                <a:lnTo>
                  <a:pt x="1725173" y="1308099"/>
                </a:lnTo>
                <a:lnTo>
                  <a:pt x="1739532" y="1358899"/>
                </a:lnTo>
                <a:lnTo>
                  <a:pt x="1752425" y="1396999"/>
                </a:lnTo>
                <a:lnTo>
                  <a:pt x="1763851" y="1447799"/>
                </a:lnTo>
                <a:lnTo>
                  <a:pt x="1773809" y="1498599"/>
                </a:lnTo>
                <a:lnTo>
                  <a:pt x="1782297" y="1549399"/>
                </a:lnTo>
                <a:lnTo>
                  <a:pt x="1789314" y="1587499"/>
                </a:lnTo>
                <a:lnTo>
                  <a:pt x="1794858" y="1638299"/>
                </a:lnTo>
                <a:lnTo>
                  <a:pt x="1798928" y="1689099"/>
                </a:lnTo>
                <a:lnTo>
                  <a:pt x="1801522" y="1739899"/>
                </a:lnTo>
                <a:lnTo>
                  <a:pt x="1802640" y="1790699"/>
                </a:lnTo>
                <a:lnTo>
                  <a:pt x="1802279" y="1828799"/>
                </a:lnTo>
                <a:lnTo>
                  <a:pt x="1800437" y="1879599"/>
                </a:lnTo>
                <a:lnTo>
                  <a:pt x="1797115" y="1930399"/>
                </a:lnTo>
                <a:lnTo>
                  <a:pt x="1792309" y="1981199"/>
                </a:lnTo>
                <a:lnTo>
                  <a:pt x="1786020" y="2031999"/>
                </a:lnTo>
                <a:lnTo>
                  <a:pt x="1778245" y="2070099"/>
                </a:lnTo>
                <a:lnTo>
                  <a:pt x="1768982" y="2120899"/>
                </a:lnTo>
                <a:lnTo>
                  <a:pt x="1758231" y="2171699"/>
                </a:lnTo>
                <a:lnTo>
                  <a:pt x="1745991" y="2222499"/>
                </a:lnTo>
                <a:lnTo>
                  <a:pt x="1732259" y="2260599"/>
                </a:lnTo>
                <a:lnTo>
                  <a:pt x="1717034" y="2311399"/>
                </a:lnTo>
                <a:lnTo>
                  <a:pt x="1700315" y="2362199"/>
                </a:lnTo>
                <a:lnTo>
                  <a:pt x="1682101" y="2400299"/>
                </a:lnTo>
                <a:lnTo>
                  <a:pt x="1662390" y="2451099"/>
                </a:lnTo>
                <a:lnTo>
                  <a:pt x="1641181" y="2489199"/>
                </a:lnTo>
                <a:lnTo>
                  <a:pt x="1618471" y="2539999"/>
                </a:lnTo>
                <a:lnTo>
                  <a:pt x="1594261" y="2578099"/>
                </a:lnTo>
                <a:lnTo>
                  <a:pt x="1568548" y="2628899"/>
                </a:lnTo>
                <a:lnTo>
                  <a:pt x="1541331" y="2666999"/>
                </a:lnTo>
                <a:lnTo>
                  <a:pt x="1512609" y="2705099"/>
                </a:lnTo>
                <a:lnTo>
                  <a:pt x="1482380" y="2755899"/>
                </a:lnTo>
                <a:lnTo>
                  <a:pt x="1450643" y="2794000"/>
                </a:lnTo>
                <a:lnTo>
                  <a:pt x="1417396" y="2832099"/>
                </a:lnTo>
                <a:lnTo>
                  <a:pt x="1382638" y="2870199"/>
                </a:lnTo>
                <a:lnTo>
                  <a:pt x="18608" y="4343400"/>
                </a:lnTo>
                <a:lnTo>
                  <a:pt x="0" y="4368800"/>
                </a:lnTo>
                <a:lnTo>
                  <a:pt x="0" y="4508500"/>
                </a:lnTo>
                <a:lnTo>
                  <a:pt x="26469" y="4495800"/>
                </a:lnTo>
                <a:lnTo>
                  <a:pt x="62953" y="4457700"/>
                </a:lnTo>
                <a:lnTo>
                  <a:pt x="98567" y="4419600"/>
                </a:lnTo>
                <a:lnTo>
                  <a:pt x="1462585" y="2946399"/>
                </a:lnTo>
                <a:lnTo>
                  <a:pt x="1497057" y="2908299"/>
                </a:lnTo>
                <a:lnTo>
                  <a:pt x="1530143" y="2870199"/>
                </a:lnTo>
                <a:lnTo>
                  <a:pt x="1561845" y="2832099"/>
                </a:lnTo>
                <a:lnTo>
                  <a:pt x="1592164" y="2781299"/>
                </a:lnTo>
                <a:lnTo>
                  <a:pt x="1621101" y="2743199"/>
                </a:lnTo>
                <a:lnTo>
                  <a:pt x="1648658" y="2705099"/>
                </a:lnTo>
                <a:lnTo>
                  <a:pt x="1674835" y="2666999"/>
                </a:lnTo>
                <a:lnTo>
                  <a:pt x="1699634" y="2616199"/>
                </a:lnTo>
                <a:lnTo>
                  <a:pt x="1723056" y="2578099"/>
                </a:lnTo>
                <a:lnTo>
                  <a:pt x="1745102" y="2527299"/>
                </a:lnTo>
                <a:lnTo>
                  <a:pt x="1765773" y="2489199"/>
                </a:lnTo>
                <a:lnTo>
                  <a:pt x="1785071" y="2438399"/>
                </a:lnTo>
                <a:lnTo>
                  <a:pt x="1802997" y="2400299"/>
                </a:lnTo>
                <a:lnTo>
                  <a:pt x="1819552" y="2349499"/>
                </a:lnTo>
                <a:lnTo>
                  <a:pt x="1834737" y="2298699"/>
                </a:lnTo>
                <a:lnTo>
                  <a:pt x="1848554" y="2260599"/>
                </a:lnTo>
                <a:lnTo>
                  <a:pt x="1861003" y="2209799"/>
                </a:lnTo>
                <a:lnTo>
                  <a:pt x="1872086" y="2158999"/>
                </a:lnTo>
                <a:lnTo>
                  <a:pt x="1881803" y="2120899"/>
                </a:lnTo>
                <a:lnTo>
                  <a:pt x="1890158" y="2070099"/>
                </a:lnTo>
                <a:lnTo>
                  <a:pt x="1897149" y="2019299"/>
                </a:lnTo>
                <a:lnTo>
                  <a:pt x="1902779" y="1968499"/>
                </a:lnTo>
                <a:lnTo>
                  <a:pt x="1907049" y="1930399"/>
                </a:lnTo>
                <a:lnTo>
                  <a:pt x="1909960" y="1879599"/>
                </a:lnTo>
                <a:lnTo>
                  <a:pt x="1911514" y="1828799"/>
                </a:lnTo>
                <a:lnTo>
                  <a:pt x="1911711" y="1777999"/>
                </a:lnTo>
                <a:lnTo>
                  <a:pt x="1910552" y="1727199"/>
                </a:lnTo>
                <a:lnTo>
                  <a:pt x="1908038" y="1689099"/>
                </a:lnTo>
                <a:lnTo>
                  <a:pt x="1904170" y="1638299"/>
                </a:lnTo>
                <a:lnTo>
                  <a:pt x="1898951" y="1587499"/>
                </a:lnTo>
                <a:lnTo>
                  <a:pt x="1892381" y="1536699"/>
                </a:lnTo>
                <a:lnTo>
                  <a:pt x="1884461" y="1498599"/>
                </a:lnTo>
                <a:lnTo>
                  <a:pt x="1875193" y="1447799"/>
                </a:lnTo>
                <a:lnTo>
                  <a:pt x="1864578" y="1396999"/>
                </a:lnTo>
                <a:lnTo>
                  <a:pt x="1852618" y="1358899"/>
                </a:lnTo>
                <a:lnTo>
                  <a:pt x="1839312" y="1308099"/>
                </a:lnTo>
                <a:lnTo>
                  <a:pt x="1824663" y="1257299"/>
                </a:lnTo>
                <a:lnTo>
                  <a:pt x="1808672" y="1219199"/>
                </a:lnTo>
                <a:lnTo>
                  <a:pt x="1791339" y="1168399"/>
                </a:lnTo>
                <a:lnTo>
                  <a:pt x="1772667" y="1130300"/>
                </a:lnTo>
                <a:lnTo>
                  <a:pt x="1752656" y="1079500"/>
                </a:lnTo>
                <a:lnTo>
                  <a:pt x="1731308" y="1041400"/>
                </a:lnTo>
                <a:lnTo>
                  <a:pt x="1708623" y="990600"/>
                </a:lnTo>
                <a:lnTo>
                  <a:pt x="1684603" y="952500"/>
                </a:lnTo>
                <a:lnTo>
                  <a:pt x="1659250" y="901700"/>
                </a:lnTo>
                <a:lnTo>
                  <a:pt x="1632564" y="863600"/>
                </a:lnTo>
                <a:lnTo>
                  <a:pt x="1604546" y="825500"/>
                </a:lnTo>
                <a:lnTo>
                  <a:pt x="1575199" y="787400"/>
                </a:lnTo>
                <a:lnTo>
                  <a:pt x="1544522" y="749300"/>
                </a:lnTo>
                <a:lnTo>
                  <a:pt x="1512518" y="711200"/>
                </a:lnTo>
                <a:lnTo>
                  <a:pt x="1479187" y="673100"/>
                </a:lnTo>
                <a:lnTo>
                  <a:pt x="1444530" y="635000"/>
                </a:lnTo>
                <a:lnTo>
                  <a:pt x="1408550" y="596900"/>
                </a:lnTo>
                <a:lnTo>
                  <a:pt x="1371246" y="558800"/>
                </a:lnTo>
                <a:lnTo>
                  <a:pt x="1257975" y="457200"/>
                </a:lnTo>
                <a:lnTo>
                  <a:pt x="1219584" y="419100"/>
                </a:lnTo>
                <a:lnTo>
                  <a:pt x="1180466" y="381000"/>
                </a:lnTo>
                <a:lnTo>
                  <a:pt x="1140615" y="355600"/>
                </a:lnTo>
                <a:lnTo>
                  <a:pt x="1100062" y="317500"/>
                </a:lnTo>
                <a:lnTo>
                  <a:pt x="1016976" y="266700"/>
                </a:lnTo>
                <a:lnTo>
                  <a:pt x="931459" y="215900"/>
                </a:lnTo>
                <a:lnTo>
                  <a:pt x="843764" y="165100"/>
                </a:lnTo>
                <a:lnTo>
                  <a:pt x="799178" y="152400"/>
                </a:lnTo>
                <a:lnTo>
                  <a:pt x="754142" y="127000"/>
                </a:lnTo>
                <a:lnTo>
                  <a:pt x="662844" y="101600"/>
                </a:lnTo>
                <a:lnTo>
                  <a:pt x="616645" y="76200"/>
                </a:lnTo>
                <a:lnTo>
                  <a:pt x="476226" y="38100"/>
                </a:lnTo>
                <a:lnTo>
                  <a:pt x="428917" y="38100"/>
                </a:lnTo>
                <a:lnTo>
                  <a:pt x="333734" y="12700"/>
                </a:lnTo>
                <a:lnTo>
                  <a:pt x="238006" y="12700"/>
                </a:lnTo>
                <a:lnTo>
                  <a:pt x="190017" y="0"/>
                </a:lnTo>
                <a:close/>
              </a:path>
              <a:path w="1911985" h="4508500">
                <a:moveTo>
                  <a:pt x="664695" y="304800"/>
                </a:moveTo>
                <a:lnTo>
                  <a:pt x="202319" y="304800"/>
                </a:lnTo>
                <a:lnTo>
                  <a:pt x="250586" y="317500"/>
                </a:lnTo>
                <a:lnTo>
                  <a:pt x="298726" y="317500"/>
                </a:lnTo>
                <a:lnTo>
                  <a:pt x="394432" y="342900"/>
                </a:lnTo>
                <a:lnTo>
                  <a:pt x="441903" y="342900"/>
                </a:lnTo>
                <a:lnTo>
                  <a:pt x="535841" y="368300"/>
                </a:lnTo>
                <a:lnTo>
                  <a:pt x="582213" y="393700"/>
                </a:lnTo>
                <a:lnTo>
                  <a:pt x="628123" y="406400"/>
                </a:lnTo>
                <a:lnTo>
                  <a:pt x="673524" y="431800"/>
                </a:lnTo>
                <a:lnTo>
                  <a:pt x="718368" y="444500"/>
                </a:lnTo>
                <a:lnTo>
                  <a:pt x="762607" y="469900"/>
                </a:lnTo>
                <a:lnTo>
                  <a:pt x="849079" y="520700"/>
                </a:lnTo>
                <a:lnTo>
                  <a:pt x="891217" y="546100"/>
                </a:lnTo>
                <a:lnTo>
                  <a:pt x="932559" y="571500"/>
                </a:lnTo>
                <a:lnTo>
                  <a:pt x="973058" y="609600"/>
                </a:lnTo>
                <a:lnTo>
                  <a:pt x="1012665" y="647700"/>
                </a:lnTo>
                <a:lnTo>
                  <a:pt x="1051333" y="673100"/>
                </a:lnTo>
                <a:lnTo>
                  <a:pt x="1163068" y="774700"/>
                </a:lnTo>
                <a:lnTo>
                  <a:pt x="1164617" y="774700"/>
                </a:lnTo>
                <a:lnTo>
                  <a:pt x="1201981" y="812800"/>
                </a:lnTo>
                <a:lnTo>
                  <a:pt x="1237712" y="850900"/>
                </a:lnTo>
                <a:lnTo>
                  <a:pt x="1271808" y="889000"/>
                </a:lnTo>
                <a:lnTo>
                  <a:pt x="1304267" y="927100"/>
                </a:lnTo>
                <a:lnTo>
                  <a:pt x="1335087" y="965200"/>
                </a:lnTo>
                <a:lnTo>
                  <a:pt x="1364267" y="1016000"/>
                </a:lnTo>
                <a:lnTo>
                  <a:pt x="1391805" y="1054100"/>
                </a:lnTo>
                <a:lnTo>
                  <a:pt x="1417699" y="1092200"/>
                </a:lnTo>
                <a:lnTo>
                  <a:pt x="1441947" y="1143000"/>
                </a:lnTo>
                <a:lnTo>
                  <a:pt x="1464547" y="1181100"/>
                </a:lnTo>
                <a:lnTo>
                  <a:pt x="1485497" y="1231899"/>
                </a:lnTo>
                <a:lnTo>
                  <a:pt x="1504796" y="1269999"/>
                </a:lnTo>
                <a:lnTo>
                  <a:pt x="1522442" y="1320799"/>
                </a:lnTo>
                <a:lnTo>
                  <a:pt x="1538433" y="1358899"/>
                </a:lnTo>
                <a:lnTo>
                  <a:pt x="1552766" y="1409699"/>
                </a:lnTo>
                <a:lnTo>
                  <a:pt x="1565441" y="1460499"/>
                </a:lnTo>
                <a:lnTo>
                  <a:pt x="1576455" y="1498599"/>
                </a:lnTo>
                <a:lnTo>
                  <a:pt x="1585807" y="1549399"/>
                </a:lnTo>
                <a:lnTo>
                  <a:pt x="1593494" y="1600199"/>
                </a:lnTo>
                <a:lnTo>
                  <a:pt x="1599515" y="1650999"/>
                </a:lnTo>
                <a:lnTo>
                  <a:pt x="1603869" y="1689099"/>
                </a:lnTo>
                <a:lnTo>
                  <a:pt x="1606552" y="1739899"/>
                </a:lnTo>
                <a:lnTo>
                  <a:pt x="1607565" y="1790699"/>
                </a:lnTo>
                <a:lnTo>
                  <a:pt x="1606910" y="1841499"/>
                </a:lnTo>
                <a:lnTo>
                  <a:pt x="1604586" y="1892299"/>
                </a:lnTo>
                <a:lnTo>
                  <a:pt x="1600591" y="1930399"/>
                </a:lnTo>
                <a:lnTo>
                  <a:pt x="1594922" y="1981199"/>
                </a:lnTo>
                <a:lnTo>
                  <a:pt x="1587579" y="2031999"/>
                </a:lnTo>
                <a:lnTo>
                  <a:pt x="1578560" y="2082799"/>
                </a:lnTo>
                <a:lnTo>
                  <a:pt x="1567862" y="2133599"/>
                </a:lnTo>
                <a:lnTo>
                  <a:pt x="1555484" y="2171699"/>
                </a:lnTo>
                <a:lnTo>
                  <a:pt x="1541424" y="2222499"/>
                </a:lnTo>
                <a:lnTo>
                  <a:pt x="1525680" y="2273299"/>
                </a:lnTo>
                <a:lnTo>
                  <a:pt x="1508251" y="2311399"/>
                </a:lnTo>
                <a:lnTo>
                  <a:pt x="1489135" y="2362199"/>
                </a:lnTo>
                <a:lnTo>
                  <a:pt x="1468329" y="2400299"/>
                </a:lnTo>
                <a:lnTo>
                  <a:pt x="1445833" y="2451099"/>
                </a:lnTo>
                <a:lnTo>
                  <a:pt x="1421644" y="2489199"/>
                </a:lnTo>
                <a:lnTo>
                  <a:pt x="1395761" y="2539999"/>
                </a:lnTo>
                <a:lnTo>
                  <a:pt x="1368182" y="2578099"/>
                </a:lnTo>
                <a:lnTo>
                  <a:pt x="1338905" y="2616199"/>
                </a:lnTo>
                <a:lnTo>
                  <a:pt x="1307928" y="2654299"/>
                </a:lnTo>
                <a:lnTo>
                  <a:pt x="1275250" y="2692399"/>
                </a:lnTo>
                <a:lnTo>
                  <a:pt x="1240868" y="2730499"/>
                </a:lnTo>
                <a:lnTo>
                  <a:pt x="1240729" y="2730499"/>
                </a:lnTo>
                <a:lnTo>
                  <a:pt x="1239433" y="2743199"/>
                </a:lnTo>
                <a:lnTo>
                  <a:pt x="0" y="4076700"/>
                </a:lnTo>
                <a:lnTo>
                  <a:pt x="0" y="4241800"/>
                </a:lnTo>
                <a:lnTo>
                  <a:pt x="1317957" y="2819399"/>
                </a:lnTo>
                <a:lnTo>
                  <a:pt x="1318110" y="2819399"/>
                </a:lnTo>
                <a:lnTo>
                  <a:pt x="1319405" y="2806699"/>
                </a:lnTo>
                <a:lnTo>
                  <a:pt x="1353615" y="2768599"/>
                </a:lnTo>
                <a:lnTo>
                  <a:pt x="1386274" y="2730499"/>
                </a:lnTo>
                <a:lnTo>
                  <a:pt x="1417385" y="2692399"/>
                </a:lnTo>
                <a:lnTo>
                  <a:pt x="1446948" y="2654299"/>
                </a:lnTo>
                <a:lnTo>
                  <a:pt x="1474966" y="2616199"/>
                </a:lnTo>
                <a:lnTo>
                  <a:pt x="1501439" y="2565399"/>
                </a:lnTo>
                <a:lnTo>
                  <a:pt x="1526369" y="2527299"/>
                </a:lnTo>
                <a:lnTo>
                  <a:pt x="1549758" y="2489199"/>
                </a:lnTo>
                <a:lnTo>
                  <a:pt x="1571607" y="2438399"/>
                </a:lnTo>
                <a:lnTo>
                  <a:pt x="1591918" y="2400299"/>
                </a:lnTo>
                <a:lnTo>
                  <a:pt x="1610692" y="2349499"/>
                </a:lnTo>
                <a:lnTo>
                  <a:pt x="1627931" y="2311399"/>
                </a:lnTo>
                <a:lnTo>
                  <a:pt x="1643636" y="2260599"/>
                </a:lnTo>
                <a:lnTo>
                  <a:pt x="1657808" y="2209799"/>
                </a:lnTo>
                <a:lnTo>
                  <a:pt x="1670450" y="2171699"/>
                </a:lnTo>
                <a:lnTo>
                  <a:pt x="1681562" y="2120899"/>
                </a:lnTo>
                <a:lnTo>
                  <a:pt x="1691146" y="2070099"/>
                </a:lnTo>
                <a:lnTo>
                  <a:pt x="1699204" y="2031999"/>
                </a:lnTo>
                <a:lnTo>
                  <a:pt x="1705737" y="1981199"/>
                </a:lnTo>
                <a:lnTo>
                  <a:pt x="1710747" y="1930399"/>
                </a:lnTo>
                <a:lnTo>
                  <a:pt x="1714235" y="1879599"/>
                </a:lnTo>
                <a:lnTo>
                  <a:pt x="1716202" y="1841499"/>
                </a:lnTo>
                <a:lnTo>
                  <a:pt x="1716651" y="1790699"/>
                </a:lnTo>
                <a:lnTo>
                  <a:pt x="1715582" y="1739899"/>
                </a:lnTo>
                <a:lnTo>
                  <a:pt x="1713002" y="1689099"/>
                </a:lnTo>
                <a:lnTo>
                  <a:pt x="1708913" y="1638299"/>
                </a:lnTo>
                <a:lnTo>
                  <a:pt x="1703317" y="1600199"/>
                </a:lnTo>
                <a:lnTo>
                  <a:pt x="1696213" y="1549399"/>
                </a:lnTo>
                <a:lnTo>
                  <a:pt x="1687605" y="1498599"/>
                </a:lnTo>
                <a:lnTo>
                  <a:pt x="1677494" y="1460499"/>
                </a:lnTo>
                <a:lnTo>
                  <a:pt x="1665880" y="1409699"/>
                </a:lnTo>
                <a:lnTo>
                  <a:pt x="1652766" y="1358899"/>
                </a:lnTo>
                <a:lnTo>
                  <a:pt x="1638154" y="1320799"/>
                </a:lnTo>
                <a:lnTo>
                  <a:pt x="1622044" y="1269999"/>
                </a:lnTo>
                <a:lnTo>
                  <a:pt x="1604438" y="1231899"/>
                </a:lnTo>
                <a:lnTo>
                  <a:pt x="1585338" y="1181100"/>
                </a:lnTo>
                <a:lnTo>
                  <a:pt x="1564746" y="1143000"/>
                </a:lnTo>
                <a:lnTo>
                  <a:pt x="1542662" y="1092200"/>
                </a:lnTo>
                <a:lnTo>
                  <a:pt x="1519088" y="1054100"/>
                </a:lnTo>
                <a:lnTo>
                  <a:pt x="1494027" y="1016000"/>
                </a:lnTo>
                <a:lnTo>
                  <a:pt x="1467479" y="965200"/>
                </a:lnTo>
                <a:lnTo>
                  <a:pt x="1439445" y="927100"/>
                </a:lnTo>
                <a:lnTo>
                  <a:pt x="1409928" y="889000"/>
                </a:lnTo>
                <a:lnTo>
                  <a:pt x="1378930" y="850900"/>
                </a:lnTo>
                <a:lnTo>
                  <a:pt x="1346450" y="812800"/>
                </a:lnTo>
                <a:lnTo>
                  <a:pt x="1312492" y="774700"/>
                </a:lnTo>
                <a:lnTo>
                  <a:pt x="1277056" y="736600"/>
                </a:lnTo>
                <a:lnTo>
                  <a:pt x="1240144" y="698500"/>
                </a:lnTo>
                <a:lnTo>
                  <a:pt x="1238595" y="698500"/>
                </a:lnTo>
                <a:lnTo>
                  <a:pt x="1125311" y="596900"/>
                </a:lnTo>
                <a:lnTo>
                  <a:pt x="1087101" y="558800"/>
                </a:lnTo>
                <a:lnTo>
                  <a:pt x="1048039" y="533400"/>
                </a:lnTo>
                <a:lnTo>
                  <a:pt x="1008165" y="495300"/>
                </a:lnTo>
                <a:lnTo>
                  <a:pt x="967519" y="469900"/>
                </a:lnTo>
                <a:lnTo>
                  <a:pt x="926140" y="444500"/>
                </a:lnTo>
                <a:lnTo>
                  <a:pt x="841342" y="393700"/>
                </a:lnTo>
                <a:lnTo>
                  <a:pt x="754088" y="342900"/>
                </a:lnTo>
                <a:lnTo>
                  <a:pt x="709639" y="317500"/>
                </a:lnTo>
                <a:lnTo>
                  <a:pt x="664695" y="304800"/>
                </a:lnTo>
                <a:close/>
              </a:path>
              <a:path w="1911985" h="4508500">
                <a:moveTo>
                  <a:pt x="203239" y="393700"/>
                </a:moveTo>
                <a:lnTo>
                  <a:pt x="0" y="393700"/>
                </a:lnTo>
                <a:lnTo>
                  <a:pt x="0" y="508000"/>
                </a:lnTo>
                <a:lnTo>
                  <a:pt x="256941" y="508000"/>
                </a:lnTo>
                <a:lnTo>
                  <a:pt x="352226" y="533400"/>
                </a:lnTo>
                <a:lnTo>
                  <a:pt x="399436" y="533400"/>
                </a:lnTo>
                <a:lnTo>
                  <a:pt x="446273" y="546100"/>
                </a:lnTo>
                <a:lnTo>
                  <a:pt x="492674" y="571500"/>
                </a:lnTo>
                <a:lnTo>
                  <a:pt x="583910" y="596900"/>
                </a:lnTo>
                <a:lnTo>
                  <a:pt x="672637" y="647700"/>
                </a:lnTo>
                <a:lnTo>
                  <a:pt x="715901" y="673100"/>
                </a:lnTo>
                <a:lnTo>
                  <a:pt x="758346" y="698500"/>
                </a:lnTo>
                <a:lnTo>
                  <a:pt x="799908" y="723900"/>
                </a:lnTo>
                <a:lnTo>
                  <a:pt x="840526" y="749300"/>
                </a:lnTo>
                <a:lnTo>
                  <a:pt x="880134" y="787400"/>
                </a:lnTo>
                <a:lnTo>
                  <a:pt x="918669" y="825500"/>
                </a:lnTo>
                <a:lnTo>
                  <a:pt x="1031966" y="927100"/>
                </a:lnTo>
                <a:lnTo>
                  <a:pt x="1032766" y="927100"/>
                </a:lnTo>
                <a:lnTo>
                  <a:pt x="1069720" y="965200"/>
                </a:lnTo>
                <a:lnTo>
                  <a:pt x="1104797" y="1003300"/>
                </a:lnTo>
                <a:lnTo>
                  <a:pt x="1137995" y="1041400"/>
                </a:lnTo>
                <a:lnTo>
                  <a:pt x="1169311" y="1079500"/>
                </a:lnTo>
                <a:lnTo>
                  <a:pt x="1198742" y="1117600"/>
                </a:lnTo>
                <a:lnTo>
                  <a:pt x="1226288" y="1155699"/>
                </a:lnTo>
                <a:lnTo>
                  <a:pt x="1251944" y="1193799"/>
                </a:lnTo>
                <a:lnTo>
                  <a:pt x="1275709" y="1244599"/>
                </a:lnTo>
                <a:lnTo>
                  <a:pt x="1297579" y="1282699"/>
                </a:lnTo>
                <a:lnTo>
                  <a:pt x="1317554" y="1333499"/>
                </a:lnTo>
                <a:lnTo>
                  <a:pt x="1335629" y="1371599"/>
                </a:lnTo>
                <a:lnTo>
                  <a:pt x="1351803" y="1422399"/>
                </a:lnTo>
                <a:lnTo>
                  <a:pt x="1366074" y="1460499"/>
                </a:lnTo>
                <a:lnTo>
                  <a:pt x="1378438" y="1511299"/>
                </a:lnTo>
                <a:lnTo>
                  <a:pt x="1388894" y="1562099"/>
                </a:lnTo>
                <a:lnTo>
                  <a:pt x="1397438" y="1612899"/>
                </a:lnTo>
                <a:lnTo>
                  <a:pt x="1404070" y="1650999"/>
                </a:lnTo>
                <a:lnTo>
                  <a:pt x="1408785" y="1701799"/>
                </a:lnTo>
                <a:lnTo>
                  <a:pt x="1411582" y="1752599"/>
                </a:lnTo>
                <a:lnTo>
                  <a:pt x="1412457" y="1803399"/>
                </a:lnTo>
                <a:lnTo>
                  <a:pt x="1411406" y="1841499"/>
                </a:lnTo>
                <a:lnTo>
                  <a:pt x="1408424" y="1892299"/>
                </a:lnTo>
                <a:lnTo>
                  <a:pt x="1403509" y="1943099"/>
                </a:lnTo>
                <a:lnTo>
                  <a:pt x="1396660" y="1993899"/>
                </a:lnTo>
                <a:lnTo>
                  <a:pt x="1387873" y="2044699"/>
                </a:lnTo>
                <a:lnTo>
                  <a:pt x="1377147" y="2082799"/>
                </a:lnTo>
                <a:lnTo>
                  <a:pt x="1364478" y="2133599"/>
                </a:lnTo>
                <a:lnTo>
                  <a:pt x="1349865" y="2184399"/>
                </a:lnTo>
                <a:lnTo>
                  <a:pt x="1333305" y="2222499"/>
                </a:lnTo>
                <a:lnTo>
                  <a:pt x="1314795" y="2273299"/>
                </a:lnTo>
                <a:lnTo>
                  <a:pt x="1294334" y="2311399"/>
                </a:lnTo>
                <a:lnTo>
                  <a:pt x="1271919" y="2362199"/>
                </a:lnTo>
                <a:lnTo>
                  <a:pt x="1247547" y="2400299"/>
                </a:lnTo>
                <a:lnTo>
                  <a:pt x="1221216" y="2451099"/>
                </a:lnTo>
                <a:lnTo>
                  <a:pt x="1192923" y="2489199"/>
                </a:lnTo>
                <a:lnTo>
                  <a:pt x="1162667" y="2527299"/>
                </a:lnTo>
                <a:lnTo>
                  <a:pt x="1130445" y="2565399"/>
                </a:lnTo>
                <a:lnTo>
                  <a:pt x="1096253" y="2603499"/>
                </a:lnTo>
                <a:lnTo>
                  <a:pt x="1095504" y="2603499"/>
                </a:lnTo>
                <a:lnTo>
                  <a:pt x="0" y="3784600"/>
                </a:lnTo>
                <a:lnTo>
                  <a:pt x="0" y="3949700"/>
                </a:lnTo>
                <a:lnTo>
                  <a:pt x="1176174" y="2679699"/>
                </a:lnTo>
                <a:lnTo>
                  <a:pt x="1176911" y="2679699"/>
                </a:lnTo>
                <a:lnTo>
                  <a:pt x="1210721" y="2641600"/>
                </a:lnTo>
                <a:lnTo>
                  <a:pt x="1242775" y="2603499"/>
                </a:lnTo>
                <a:lnTo>
                  <a:pt x="1273073" y="2565399"/>
                </a:lnTo>
                <a:lnTo>
                  <a:pt x="1301619" y="2514599"/>
                </a:lnTo>
                <a:lnTo>
                  <a:pt x="1328414" y="2476499"/>
                </a:lnTo>
                <a:lnTo>
                  <a:pt x="1353460" y="2438399"/>
                </a:lnTo>
                <a:lnTo>
                  <a:pt x="1376760" y="2400299"/>
                </a:lnTo>
                <a:lnTo>
                  <a:pt x="1398314" y="2349499"/>
                </a:lnTo>
                <a:lnTo>
                  <a:pt x="1418125" y="2311399"/>
                </a:lnTo>
                <a:lnTo>
                  <a:pt x="1436195" y="2260599"/>
                </a:lnTo>
                <a:lnTo>
                  <a:pt x="1452526" y="2209799"/>
                </a:lnTo>
                <a:lnTo>
                  <a:pt x="1467120" y="2171699"/>
                </a:lnTo>
                <a:lnTo>
                  <a:pt x="1479978" y="2120899"/>
                </a:lnTo>
                <a:lnTo>
                  <a:pt x="1491103" y="2082799"/>
                </a:lnTo>
                <a:lnTo>
                  <a:pt x="1500497" y="2031999"/>
                </a:lnTo>
                <a:lnTo>
                  <a:pt x="1508162" y="1981199"/>
                </a:lnTo>
                <a:lnTo>
                  <a:pt x="1514099" y="1943099"/>
                </a:lnTo>
                <a:lnTo>
                  <a:pt x="1518310" y="1892299"/>
                </a:lnTo>
                <a:lnTo>
                  <a:pt x="1520798" y="1841499"/>
                </a:lnTo>
                <a:lnTo>
                  <a:pt x="1521564" y="1790699"/>
                </a:lnTo>
                <a:lnTo>
                  <a:pt x="1520611" y="1752599"/>
                </a:lnTo>
                <a:lnTo>
                  <a:pt x="1517935" y="1701799"/>
                </a:lnTo>
                <a:lnTo>
                  <a:pt x="1513539" y="1650999"/>
                </a:lnTo>
                <a:lnTo>
                  <a:pt x="1507426" y="1600199"/>
                </a:lnTo>
                <a:lnTo>
                  <a:pt x="1499597" y="1562099"/>
                </a:lnTo>
                <a:lnTo>
                  <a:pt x="1490055" y="1511299"/>
                </a:lnTo>
                <a:lnTo>
                  <a:pt x="1478802" y="1460499"/>
                </a:lnTo>
                <a:lnTo>
                  <a:pt x="1465839" y="1422399"/>
                </a:lnTo>
                <a:lnTo>
                  <a:pt x="1451169" y="1371599"/>
                </a:lnTo>
                <a:lnTo>
                  <a:pt x="1434794" y="1333499"/>
                </a:lnTo>
                <a:lnTo>
                  <a:pt x="1416714" y="1282699"/>
                </a:lnTo>
                <a:lnTo>
                  <a:pt x="1396934" y="1244599"/>
                </a:lnTo>
                <a:lnTo>
                  <a:pt x="1375454" y="1193799"/>
                </a:lnTo>
                <a:lnTo>
                  <a:pt x="1352276" y="1155699"/>
                </a:lnTo>
                <a:lnTo>
                  <a:pt x="1327403" y="1117600"/>
                </a:lnTo>
                <a:lnTo>
                  <a:pt x="1300836" y="1066800"/>
                </a:lnTo>
                <a:lnTo>
                  <a:pt x="1272578" y="1028700"/>
                </a:lnTo>
                <a:lnTo>
                  <a:pt x="1242630" y="990600"/>
                </a:lnTo>
                <a:lnTo>
                  <a:pt x="1210994" y="952500"/>
                </a:lnTo>
                <a:lnTo>
                  <a:pt x="1177673" y="914400"/>
                </a:lnTo>
                <a:lnTo>
                  <a:pt x="1142668" y="876300"/>
                </a:lnTo>
                <a:lnTo>
                  <a:pt x="1105982" y="838200"/>
                </a:lnTo>
                <a:lnTo>
                  <a:pt x="1105169" y="838200"/>
                </a:lnTo>
                <a:lnTo>
                  <a:pt x="992672" y="736600"/>
                </a:lnTo>
                <a:lnTo>
                  <a:pt x="954599" y="711200"/>
                </a:lnTo>
                <a:lnTo>
                  <a:pt x="915617" y="673100"/>
                </a:lnTo>
                <a:lnTo>
                  <a:pt x="875726" y="647700"/>
                </a:lnTo>
                <a:lnTo>
                  <a:pt x="834978" y="609600"/>
                </a:lnTo>
                <a:lnTo>
                  <a:pt x="793423" y="584200"/>
                </a:lnTo>
                <a:lnTo>
                  <a:pt x="708102" y="533400"/>
                </a:lnTo>
                <a:lnTo>
                  <a:pt x="664438" y="520700"/>
                </a:lnTo>
                <a:lnTo>
                  <a:pt x="620173" y="495300"/>
                </a:lnTo>
                <a:lnTo>
                  <a:pt x="575359" y="482600"/>
                </a:lnTo>
                <a:lnTo>
                  <a:pt x="530047" y="457200"/>
                </a:lnTo>
                <a:lnTo>
                  <a:pt x="391638" y="419100"/>
                </a:lnTo>
                <a:lnTo>
                  <a:pt x="344848" y="419100"/>
                </a:lnTo>
                <a:lnTo>
                  <a:pt x="297817" y="406400"/>
                </a:lnTo>
                <a:lnTo>
                  <a:pt x="250597" y="406400"/>
                </a:lnTo>
                <a:lnTo>
                  <a:pt x="203239" y="393700"/>
                </a:lnTo>
                <a:close/>
              </a:path>
              <a:path w="1911985" h="4508500">
                <a:moveTo>
                  <a:pt x="267285" y="596900"/>
                </a:moveTo>
                <a:lnTo>
                  <a:pt x="0" y="596900"/>
                </a:lnTo>
                <a:lnTo>
                  <a:pt x="0" y="698500"/>
                </a:lnTo>
                <a:lnTo>
                  <a:pt x="214979" y="698500"/>
                </a:lnTo>
                <a:lnTo>
                  <a:pt x="309441" y="723900"/>
                </a:lnTo>
                <a:lnTo>
                  <a:pt x="356179" y="723900"/>
                </a:lnTo>
                <a:lnTo>
                  <a:pt x="402472" y="736600"/>
                </a:lnTo>
                <a:lnTo>
                  <a:pt x="448231" y="762000"/>
                </a:lnTo>
                <a:lnTo>
                  <a:pt x="493367" y="774700"/>
                </a:lnTo>
                <a:lnTo>
                  <a:pt x="537793" y="800100"/>
                </a:lnTo>
                <a:lnTo>
                  <a:pt x="581419" y="812800"/>
                </a:lnTo>
                <a:lnTo>
                  <a:pt x="624157" y="838200"/>
                </a:lnTo>
                <a:lnTo>
                  <a:pt x="665920" y="863600"/>
                </a:lnTo>
                <a:lnTo>
                  <a:pt x="706618" y="901700"/>
                </a:lnTo>
                <a:lnTo>
                  <a:pt x="746164" y="927100"/>
                </a:lnTo>
                <a:lnTo>
                  <a:pt x="784468" y="965200"/>
                </a:lnTo>
                <a:lnTo>
                  <a:pt x="786043" y="965200"/>
                </a:lnTo>
                <a:lnTo>
                  <a:pt x="899314" y="1066800"/>
                </a:lnTo>
                <a:lnTo>
                  <a:pt x="935897" y="1104900"/>
                </a:lnTo>
                <a:lnTo>
                  <a:pt x="970263" y="1143000"/>
                </a:lnTo>
                <a:lnTo>
                  <a:pt x="1002407" y="1181100"/>
                </a:lnTo>
                <a:lnTo>
                  <a:pt x="1032328" y="1219199"/>
                </a:lnTo>
                <a:lnTo>
                  <a:pt x="1060020" y="1257299"/>
                </a:lnTo>
                <a:lnTo>
                  <a:pt x="1085481" y="1295400"/>
                </a:lnTo>
                <a:lnTo>
                  <a:pt x="1108707" y="1346199"/>
                </a:lnTo>
                <a:lnTo>
                  <a:pt x="1129696" y="1384299"/>
                </a:lnTo>
                <a:lnTo>
                  <a:pt x="1148442" y="1435099"/>
                </a:lnTo>
                <a:lnTo>
                  <a:pt x="1164944" y="1473199"/>
                </a:lnTo>
                <a:lnTo>
                  <a:pt x="1179197" y="1523999"/>
                </a:lnTo>
                <a:lnTo>
                  <a:pt x="1191197" y="1574799"/>
                </a:lnTo>
                <a:lnTo>
                  <a:pt x="1200943" y="1612899"/>
                </a:lnTo>
                <a:lnTo>
                  <a:pt x="1208429" y="1663699"/>
                </a:lnTo>
                <a:lnTo>
                  <a:pt x="1213653" y="1714499"/>
                </a:lnTo>
                <a:lnTo>
                  <a:pt x="1216611" y="1752599"/>
                </a:lnTo>
                <a:lnTo>
                  <a:pt x="1217300" y="1803399"/>
                </a:lnTo>
                <a:lnTo>
                  <a:pt x="1215717" y="1854199"/>
                </a:lnTo>
                <a:lnTo>
                  <a:pt x="1211857" y="1904999"/>
                </a:lnTo>
                <a:lnTo>
                  <a:pt x="1205718" y="1943099"/>
                </a:lnTo>
                <a:lnTo>
                  <a:pt x="1197297" y="1993899"/>
                </a:lnTo>
                <a:lnTo>
                  <a:pt x="1186589" y="2044699"/>
                </a:lnTo>
                <a:lnTo>
                  <a:pt x="1173591" y="2095499"/>
                </a:lnTo>
                <a:lnTo>
                  <a:pt x="1158301" y="2133599"/>
                </a:lnTo>
                <a:lnTo>
                  <a:pt x="1140714" y="2184399"/>
                </a:lnTo>
                <a:lnTo>
                  <a:pt x="1120826" y="2222499"/>
                </a:lnTo>
                <a:lnTo>
                  <a:pt x="1098636" y="2273299"/>
                </a:lnTo>
                <a:lnTo>
                  <a:pt x="1074138" y="2311399"/>
                </a:lnTo>
                <a:lnTo>
                  <a:pt x="1047330" y="2349499"/>
                </a:lnTo>
                <a:lnTo>
                  <a:pt x="1018209" y="2400299"/>
                </a:lnTo>
                <a:lnTo>
                  <a:pt x="986770" y="2438399"/>
                </a:lnTo>
                <a:lnTo>
                  <a:pt x="953010" y="2476499"/>
                </a:lnTo>
                <a:lnTo>
                  <a:pt x="0" y="3505200"/>
                </a:lnTo>
                <a:lnTo>
                  <a:pt x="0" y="3657600"/>
                </a:lnTo>
                <a:lnTo>
                  <a:pt x="1032969" y="2552699"/>
                </a:lnTo>
                <a:lnTo>
                  <a:pt x="1068314" y="2501899"/>
                </a:lnTo>
                <a:lnTo>
                  <a:pt x="1101376" y="2463799"/>
                </a:lnTo>
                <a:lnTo>
                  <a:pt x="1132160" y="2425699"/>
                </a:lnTo>
                <a:lnTo>
                  <a:pt x="1160669" y="2374899"/>
                </a:lnTo>
                <a:lnTo>
                  <a:pt x="1186904" y="2336799"/>
                </a:lnTo>
                <a:lnTo>
                  <a:pt x="1210871" y="2285999"/>
                </a:lnTo>
                <a:lnTo>
                  <a:pt x="1232572" y="2247899"/>
                </a:lnTo>
                <a:lnTo>
                  <a:pt x="1252009" y="2197099"/>
                </a:lnTo>
                <a:lnTo>
                  <a:pt x="1269187" y="2146299"/>
                </a:lnTo>
                <a:lnTo>
                  <a:pt x="1284108" y="2095499"/>
                </a:lnTo>
                <a:lnTo>
                  <a:pt x="1296775" y="2057399"/>
                </a:lnTo>
                <a:lnTo>
                  <a:pt x="1307192" y="2006599"/>
                </a:lnTo>
                <a:lnTo>
                  <a:pt x="1315361" y="1955799"/>
                </a:lnTo>
                <a:lnTo>
                  <a:pt x="1321286" y="1904999"/>
                </a:lnTo>
                <a:lnTo>
                  <a:pt x="1324971" y="1854199"/>
                </a:lnTo>
                <a:lnTo>
                  <a:pt x="1326417" y="1803399"/>
                </a:lnTo>
                <a:lnTo>
                  <a:pt x="1325628" y="1752599"/>
                </a:lnTo>
                <a:lnTo>
                  <a:pt x="1322834" y="1701799"/>
                </a:lnTo>
                <a:lnTo>
                  <a:pt x="1318051" y="1663699"/>
                </a:lnTo>
                <a:lnTo>
                  <a:pt x="1311283" y="1612899"/>
                </a:lnTo>
                <a:lnTo>
                  <a:pt x="1302531" y="1562099"/>
                </a:lnTo>
                <a:lnTo>
                  <a:pt x="1291799" y="1523999"/>
                </a:lnTo>
                <a:lnTo>
                  <a:pt x="1279090" y="1473199"/>
                </a:lnTo>
                <a:lnTo>
                  <a:pt x="1264405" y="1435099"/>
                </a:lnTo>
                <a:lnTo>
                  <a:pt x="1247748" y="1384299"/>
                </a:lnTo>
                <a:lnTo>
                  <a:pt x="1229121" y="1346199"/>
                </a:lnTo>
                <a:lnTo>
                  <a:pt x="1208527" y="1295400"/>
                </a:lnTo>
                <a:lnTo>
                  <a:pt x="1185968" y="1257299"/>
                </a:lnTo>
                <a:lnTo>
                  <a:pt x="1161448" y="1219199"/>
                </a:lnTo>
                <a:lnTo>
                  <a:pt x="1134969" y="1181100"/>
                </a:lnTo>
                <a:lnTo>
                  <a:pt x="1106533" y="1130300"/>
                </a:lnTo>
                <a:lnTo>
                  <a:pt x="1076144" y="1092200"/>
                </a:lnTo>
                <a:lnTo>
                  <a:pt x="1043803" y="1054100"/>
                </a:lnTo>
                <a:lnTo>
                  <a:pt x="1009514" y="1028700"/>
                </a:lnTo>
                <a:lnTo>
                  <a:pt x="973279" y="990600"/>
                </a:lnTo>
                <a:lnTo>
                  <a:pt x="861570" y="889000"/>
                </a:lnTo>
                <a:lnTo>
                  <a:pt x="861722" y="889000"/>
                </a:lnTo>
                <a:lnTo>
                  <a:pt x="860008" y="876300"/>
                </a:lnTo>
                <a:lnTo>
                  <a:pt x="819977" y="850900"/>
                </a:lnTo>
                <a:lnTo>
                  <a:pt x="778718" y="812800"/>
                </a:lnTo>
                <a:lnTo>
                  <a:pt x="736312" y="787400"/>
                </a:lnTo>
                <a:lnTo>
                  <a:pt x="692841" y="749300"/>
                </a:lnTo>
                <a:lnTo>
                  <a:pt x="648388" y="723900"/>
                </a:lnTo>
                <a:lnTo>
                  <a:pt x="603036" y="698500"/>
                </a:lnTo>
                <a:lnTo>
                  <a:pt x="556866" y="685800"/>
                </a:lnTo>
                <a:lnTo>
                  <a:pt x="509961" y="660400"/>
                </a:lnTo>
                <a:lnTo>
                  <a:pt x="267285" y="596900"/>
                </a:lnTo>
                <a:close/>
              </a:path>
              <a:path w="1911985" h="4508500">
                <a:moveTo>
                  <a:pt x="535785" y="889000"/>
                </a:moveTo>
                <a:lnTo>
                  <a:pt x="126709" y="889000"/>
                </a:lnTo>
                <a:lnTo>
                  <a:pt x="173782" y="901700"/>
                </a:lnTo>
                <a:lnTo>
                  <a:pt x="220693" y="901700"/>
                </a:lnTo>
                <a:lnTo>
                  <a:pt x="267310" y="914400"/>
                </a:lnTo>
                <a:lnTo>
                  <a:pt x="313501" y="914400"/>
                </a:lnTo>
                <a:lnTo>
                  <a:pt x="359132" y="927100"/>
                </a:lnTo>
                <a:lnTo>
                  <a:pt x="404073" y="952500"/>
                </a:lnTo>
                <a:lnTo>
                  <a:pt x="448191" y="965200"/>
                </a:lnTo>
                <a:lnTo>
                  <a:pt x="491353" y="990600"/>
                </a:lnTo>
                <a:lnTo>
                  <a:pt x="533428" y="1016000"/>
                </a:lnTo>
                <a:lnTo>
                  <a:pt x="574283" y="1041400"/>
                </a:lnTo>
                <a:lnTo>
                  <a:pt x="613785" y="1066800"/>
                </a:lnTo>
                <a:lnTo>
                  <a:pt x="651804" y="1104900"/>
                </a:lnTo>
                <a:lnTo>
                  <a:pt x="653392" y="1104900"/>
                </a:lnTo>
                <a:lnTo>
                  <a:pt x="766676" y="1206499"/>
                </a:lnTo>
                <a:lnTo>
                  <a:pt x="802604" y="1244599"/>
                </a:lnTo>
                <a:lnTo>
                  <a:pt x="835832" y="1282699"/>
                </a:lnTo>
                <a:lnTo>
                  <a:pt x="866354" y="1320799"/>
                </a:lnTo>
                <a:lnTo>
                  <a:pt x="894166" y="1358899"/>
                </a:lnTo>
                <a:lnTo>
                  <a:pt x="919263" y="1409699"/>
                </a:lnTo>
                <a:lnTo>
                  <a:pt x="941638" y="1447799"/>
                </a:lnTo>
                <a:lnTo>
                  <a:pt x="961287" y="1485899"/>
                </a:lnTo>
                <a:lnTo>
                  <a:pt x="978205" y="1536699"/>
                </a:lnTo>
                <a:lnTo>
                  <a:pt x="992386" y="1574799"/>
                </a:lnTo>
                <a:lnTo>
                  <a:pt x="1003825" y="1625599"/>
                </a:lnTo>
                <a:lnTo>
                  <a:pt x="1012518" y="1676399"/>
                </a:lnTo>
                <a:lnTo>
                  <a:pt x="1018458" y="1714499"/>
                </a:lnTo>
                <a:lnTo>
                  <a:pt x="1021641" y="1765299"/>
                </a:lnTo>
                <a:lnTo>
                  <a:pt x="1022064" y="1816099"/>
                </a:lnTo>
                <a:lnTo>
                  <a:pt x="1019720" y="1866899"/>
                </a:lnTo>
                <a:lnTo>
                  <a:pt x="1014604" y="1904999"/>
                </a:lnTo>
                <a:lnTo>
                  <a:pt x="1006710" y="1955799"/>
                </a:lnTo>
                <a:lnTo>
                  <a:pt x="996033" y="2006599"/>
                </a:lnTo>
                <a:lnTo>
                  <a:pt x="982568" y="2044699"/>
                </a:lnTo>
                <a:lnTo>
                  <a:pt x="966311" y="2095499"/>
                </a:lnTo>
                <a:lnTo>
                  <a:pt x="947254" y="2133599"/>
                </a:lnTo>
                <a:lnTo>
                  <a:pt x="925395" y="2184399"/>
                </a:lnTo>
                <a:lnTo>
                  <a:pt x="900726" y="2222499"/>
                </a:lnTo>
                <a:lnTo>
                  <a:pt x="873244" y="2260599"/>
                </a:lnTo>
                <a:lnTo>
                  <a:pt x="842943" y="2298699"/>
                </a:lnTo>
                <a:lnTo>
                  <a:pt x="809818" y="2336799"/>
                </a:lnTo>
                <a:lnTo>
                  <a:pt x="0" y="3213100"/>
                </a:lnTo>
                <a:lnTo>
                  <a:pt x="0" y="3378200"/>
                </a:lnTo>
                <a:lnTo>
                  <a:pt x="924858" y="2374899"/>
                </a:lnTo>
                <a:lnTo>
                  <a:pt x="957171" y="2336799"/>
                </a:lnTo>
                <a:lnTo>
                  <a:pt x="986720" y="2285999"/>
                </a:lnTo>
                <a:lnTo>
                  <a:pt x="1013510" y="2247899"/>
                </a:lnTo>
                <a:lnTo>
                  <a:pt x="1037545" y="2197099"/>
                </a:lnTo>
                <a:lnTo>
                  <a:pt x="1058830" y="2158999"/>
                </a:lnTo>
                <a:lnTo>
                  <a:pt x="1077370" y="2108199"/>
                </a:lnTo>
                <a:lnTo>
                  <a:pt x="1093169" y="2057399"/>
                </a:lnTo>
                <a:lnTo>
                  <a:pt x="1106233" y="2006599"/>
                </a:lnTo>
                <a:lnTo>
                  <a:pt x="1116564" y="1955799"/>
                </a:lnTo>
                <a:lnTo>
                  <a:pt x="1124169" y="1917699"/>
                </a:lnTo>
                <a:lnTo>
                  <a:pt x="1129052" y="1866899"/>
                </a:lnTo>
                <a:lnTo>
                  <a:pt x="1131218" y="1816099"/>
                </a:lnTo>
                <a:lnTo>
                  <a:pt x="1130670" y="1765299"/>
                </a:lnTo>
                <a:lnTo>
                  <a:pt x="1127412" y="1714499"/>
                </a:lnTo>
                <a:lnTo>
                  <a:pt x="1121449" y="1663699"/>
                </a:lnTo>
                <a:lnTo>
                  <a:pt x="1112786" y="1612899"/>
                </a:lnTo>
                <a:lnTo>
                  <a:pt x="1101428" y="1562099"/>
                </a:lnTo>
                <a:lnTo>
                  <a:pt x="1087380" y="1511299"/>
                </a:lnTo>
                <a:lnTo>
                  <a:pt x="1070646" y="1473199"/>
                </a:lnTo>
                <a:lnTo>
                  <a:pt x="1051230" y="1422399"/>
                </a:lnTo>
                <a:lnTo>
                  <a:pt x="1029138" y="1371599"/>
                </a:lnTo>
                <a:lnTo>
                  <a:pt x="1004375" y="1333499"/>
                </a:lnTo>
                <a:lnTo>
                  <a:pt x="976944" y="1295400"/>
                </a:lnTo>
                <a:lnTo>
                  <a:pt x="946850" y="1244599"/>
                </a:lnTo>
                <a:lnTo>
                  <a:pt x="914099" y="1206499"/>
                </a:lnTo>
                <a:lnTo>
                  <a:pt x="878694" y="1168399"/>
                </a:lnTo>
                <a:lnTo>
                  <a:pt x="840640" y="1130300"/>
                </a:lnTo>
                <a:lnTo>
                  <a:pt x="728919" y="1028700"/>
                </a:lnTo>
                <a:lnTo>
                  <a:pt x="727344" y="1028700"/>
                </a:lnTo>
                <a:lnTo>
                  <a:pt x="687198" y="990600"/>
                </a:lnTo>
                <a:lnTo>
                  <a:pt x="645583" y="952500"/>
                </a:lnTo>
                <a:lnTo>
                  <a:pt x="602621" y="927100"/>
                </a:lnTo>
                <a:lnTo>
                  <a:pt x="558432" y="901700"/>
                </a:lnTo>
                <a:lnTo>
                  <a:pt x="535785" y="889000"/>
                </a:lnTo>
                <a:close/>
              </a:path>
              <a:path w="1911985" h="4508500">
                <a:moveTo>
                  <a:pt x="490372" y="1092200"/>
                </a:moveTo>
                <a:lnTo>
                  <a:pt x="179852" y="1092200"/>
                </a:lnTo>
                <a:lnTo>
                  <a:pt x="225889" y="1104900"/>
                </a:lnTo>
                <a:lnTo>
                  <a:pt x="271391" y="1104900"/>
                </a:lnTo>
                <a:lnTo>
                  <a:pt x="316135" y="1130300"/>
                </a:lnTo>
                <a:lnTo>
                  <a:pt x="359901" y="1143000"/>
                </a:lnTo>
                <a:lnTo>
                  <a:pt x="402466" y="1168399"/>
                </a:lnTo>
                <a:lnTo>
                  <a:pt x="443609" y="1193799"/>
                </a:lnTo>
                <a:lnTo>
                  <a:pt x="483108" y="1219199"/>
                </a:lnTo>
                <a:lnTo>
                  <a:pt x="520740" y="1244599"/>
                </a:lnTo>
                <a:lnTo>
                  <a:pt x="634011" y="1358899"/>
                </a:lnTo>
                <a:lnTo>
                  <a:pt x="668938" y="1384299"/>
                </a:lnTo>
                <a:lnTo>
                  <a:pt x="700376" y="1422399"/>
                </a:lnTo>
                <a:lnTo>
                  <a:pt x="728357" y="1460499"/>
                </a:lnTo>
                <a:lnTo>
                  <a:pt x="752870" y="1511299"/>
                </a:lnTo>
                <a:lnTo>
                  <a:pt x="773908" y="1549399"/>
                </a:lnTo>
                <a:lnTo>
                  <a:pt x="791463" y="1587499"/>
                </a:lnTo>
                <a:lnTo>
                  <a:pt x="816085" y="1676399"/>
                </a:lnTo>
                <a:lnTo>
                  <a:pt x="823137" y="1727199"/>
                </a:lnTo>
                <a:lnTo>
                  <a:pt x="826670" y="1777999"/>
                </a:lnTo>
                <a:lnTo>
                  <a:pt x="826680" y="1816099"/>
                </a:lnTo>
                <a:lnTo>
                  <a:pt x="823154" y="1866899"/>
                </a:lnTo>
                <a:lnTo>
                  <a:pt x="816083" y="1917699"/>
                </a:lnTo>
                <a:lnTo>
                  <a:pt x="791272" y="2006599"/>
                </a:lnTo>
                <a:lnTo>
                  <a:pt x="773516" y="2044699"/>
                </a:lnTo>
                <a:lnTo>
                  <a:pt x="752182" y="2082799"/>
                </a:lnTo>
                <a:lnTo>
                  <a:pt x="727261" y="2133599"/>
                </a:lnTo>
                <a:lnTo>
                  <a:pt x="698745" y="2171699"/>
                </a:lnTo>
                <a:lnTo>
                  <a:pt x="666625" y="2209799"/>
                </a:lnTo>
                <a:lnTo>
                  <a:pt x="0" y="2921000"/>
                </a:lnTo>
                <a:lnTo>
                  <a:pt x="0" y="3086100"/>
                </a:lnTo>
                <a:lnTo>
                  <a:pt x="746572" y="2285999"/>
                </a:lnTo>
                <a:lnTo>
                  <a:pt x="781282" y="2235199"/>
                </a:lnTo>
                <a:lnTo>
                  <a:pt x="812434" y="2197099"/>
                </a:lnTo>
                <a:lnTo>
                  <a:pt x="840076" y="2158999"/>
                </a:lnTo>
                <a:lnTo>
                  <a:pt x="864213" y="2108199"/>
                </a:lnTo>
                <a:lnTo>
                  <a:pt x="884854" y="2057399"/>
                </a:lnTo>
                <a:lnTo>
                  <a:pt x="902007" y="2019299"/>
                </a:lnTo>
                <a:lnTo>
                  <a:pt x="915678" y="1968499"/>
                </a:lnTo>
                <a:lnTo>
                  <a:pt x="925875" y="1917699"/>
                </a:lnTo>
                <a:lnTo>
                  <a:pt x="932606" y="1866899"/>
                </a:lnTo>
                <a:lnTo>
                  <a:pt x="935878" y="1816099"/>
                </a:lnTo>
                <a:lnTo>
                  <a:pt x="935700" y="1765299"/>
                </a:lnTo>
                <a:lnTo>
                  <a:pt x="932077" y="1714499"/>
                </a:lnTo>
                <a:lnTo>
                  <a:pt x="925015" y="1676399"/>
                </a:lnTo>
                <a:lnTo>
                  <a:pt x="914523" y="1625599"/>
                </a:lnTo>
                <a:lnTo>
                  <a:pt x="900608" y="1574799"/>
                </a:lnTo>
                <a:lnTo>
                  <a:pt x="883277" y="1523999"/>
                </a:lnTo>
                <a:lnTo>
                  <a:pt x="862539" y="1485899"/>
                </a:lnTo>
                <a:lnTo>
                  <a:pt x="838401" y="1435099"/>
                </a:lnTo>
                <a:lnTo>
                  <a:pt x="810870" y="1396999"/>
                </a:lnTo>
                <a:lnTo>
                  <a:pt x="779955" y="1346199"/>
                </a:lnTo>
                <a:lnTo>
                  <a:pt x="745663" y="1308099"/>
                </a:lnTo>
                <a:lnTo>
                  <a:pt x="708002" y="1269999"/>
                </a:lnTo>
                <a:lnTo>
                  <a:pt x="594718" y="1168399"/>
                </a:lnTo>
                <a:lnTo>
                  <a:pt x="554400" y="1130300"/>
                </a:lnTo>
                <a:lnTo>
                  <a:pt x="512257" y="1104900"/>
                </a:lnTo>
                <a:lnTo>
                  <a:pt x="490372" y="1092200"/>
                </a:lnTo>
                <a:close/>
              </a:path>
              <a:path w="1911985" h="4508500">
                <a:moveTo>
                  <a:pt x="421409" y="1282699"/>
                </a:moveTo>
                <a:lnTo>
                  <a:pt x="146853" y="1282699"/>
                </a:lnTo>
                <a:lnTo>
                  <a:pt x="249522" y="1308099"/>
                </a:lnTo>
                <a:lnTo>
                  <a:pt x="298462" y="1333499"/>
                </a:lnTo>
                <a:lnTo>
                  <a:pt x="344885" y="1358899"/>
                </a:lnTo>
                <a:lnTo>
                  <a:pt x="388101" y="1396999"/>
                </a:lnTo>
                <a:lnTo>
                  <a:pt x="499811" y="1498599"/>
                </a:lnTo>
                <a:lnTo>
                  <a:pt x="501385" y="1498599"/>
                </a:lnTo>
                <a:lnTo>
                  <a:pt x="539494" y="1536699"/>
                </a:lnTo>
                <a:lnTo>
                  <a:pt x="571098" y="1587499"/>
                </a:lnTo>
                <a:lnTo>
                  <a:pt x="596170" y="1625599"/>
                </a:lnTo>
                <a:lnTo>
                  <a:pt x="614684" y="1676399"/>
                </a:lnTo>
                <a:lnTo>
                  <a:pt x="626613" y="1727199"/>
                </a:lnTo>
                <a:lnTo>
                  <a:pt x="631929" y="1777999"/>
                </a:lnTo>
                <a:lnTo>
                  <a:pt x="630631" y="1828799"/>
                </a:lnTo>
                <a:lnTo>
                  <a:pt x="622747" y="1879599"/>
                </a:lnTo>
                <a:lnTo>
                  <a:pt x="608253" y="1930399"/>
                </a:lnTo>
                <a:lnTo>
                  <a:pt x="587122" y="1981199"/>
                </a:lnTo>
                <a:lnTo>
                  <a:pt x="559331" y="2031999"/>
                </a:lnTo>
                <a:lnTo>
                  <a:pt x="524855" y="2070099"/>
                </a:lnTo>
                <a:lnTo>
                  <a:pt x="523407" y="2070099"/>
                </a:lnTo>
                <a:lnTo>
                  <a:pt x="0" y="2641600"/>
                </a:lnTo>
                <a:lnTo>
                  <a:pt x="0" y="2794000"/>
                </a:lnTo>
                <a:lnTo>
                  <a:pt x="601931" y="2146299"/>
                </a:lnTo>
                <a:lnTo>
                  <a:pt x="603392" y="2146299"/>
                </a:lnTo>
                <a:lnTo>
                  <a:pt x="637404" y="2108199"/>
                </a:lnTo>
                <a:lnTo>
                  <a:pt x="666585" y="2070099"/>
                </a:lnTo>
                <a:lnTo>
                  <a:pt x="690946" y="2019299"/>
                </a:lnTo>
                <a:lnTo>
                  <a:pt x="710504" y="1968499"/>
                </a:lnTo>
                <a:lnTo>
                  <a:pt x="725270" y="1930399"/>
                </a:lnTo>
                <a:lnTo>
                  <a:pt x="735258" y="1879599"/>
                </a:lnTo>
                <a:lnTo>
                  <a:pt x="740483" y="1828799"/>
                </a:lnTo>
                <a:lnTo>
                  <a:pt x="740958" y="1777999"/>
                </a:lnTo>
                <a:lnTo>
                  <a:pt x="736720" y="1727199"/>
                </a:lnTo>
                <a:lnTo>
                  <a:pt x="727806" y="1676399"/>
                </a:lnTo>
                <a:lnTo>
                  <a:pt x="714230" y="1625599"/>
                </a:lnTo>
                <a:lnTo>
                  <a:pt x="696005" y="1587499"/>
                </a:lnTo>
                <a:lnTo>
                  <a:pt x="673146" y="1536699"/>
                </a:lnTo>
                <a:lnTo>
                  <a:pt x="645666" y="1498599"/>
                </a:lnTo>
                <a:lnTo>
                  <a:pt x="613579" y="1460499"/>
                </a:lnTo>
                <a:lnTo>
                  <a:pt x="576900" y="1422399"/>
                </a:lnTo>
                <a:lnTo>
                  <a:pt x="575337" y="1422399"/>
                </a:lnTo>
                <a:lnTo>
                  <a:pt x="462066" y="1308099"/>
                </a:lnTo>
                <a:lnTo>
                  <a:pt x="421409" y="1282699"/>
                </a:lnTo>
                <a:close/>
              </a:path>
              <a:path w="1911985" h="4508500">
                <a:moveTo>
                  <a:pt x="189720" y="1181100"/>
                </a:moveTo>
                <a:lnTo>
                  <a:pt x="0" y="1181100"/>
                </a:lnTo>
                <a:lnTo>
                  <a:pt x="0" y="1295400"/>
                </a:lnTo>
                <a:lnTo>
                  <a:pt x="42515" y="1282699"/>
                </a:lnTo>
                <a:lnTo>
                  <a:pt x="421409" y="1282699"/>
                </a:lnTo>
                <a:lnTo>
                  <a:pt x="378367" y="1244599"/>
                </a:lnTo>
                <a:lnTo>
                  <a:pt x="333310" y="1219199"/>
                </a:lnTo>
                <a:lnTo>
                  <a:pt x="189720" y="1181100"/>
                </a:lnTo>
                <a:close/>
              </a:path>
              <a:path w="1911985" h="4508500">
                <a:moveTo>
                  <a:pt x="90655" y="1168399"/>
                </a:moveTo>
                <a:lnTo>
                  <a:pt x="41150" y="1181100"/>
                </a:lnTo>
                <a:lnTo>
                  <a:pt x="140276" y="1181100"/>
                </a:lnTo>
                <a:lnTo>
                  <a:pt x="90655" y="1168399"/>
                </a:lnTo>
                <a:close/>
              </a:path>
              <a:path w="1911985" h="4508500">
                <a:moveTo>
                  <a:pt x="182636" y="977900"/>
                </a:moveTo>
                <a:lnTo>
                  <a:pt x="33551" y="977900"/>
                </a:lnTo>
                <a:lnTo>
                  <a:pt x="0" y="990600"/>
                </a:lnTo>
                <a:lnTo>
                  <a:pt x="0" y="1104900"/>
                </a:lnTo>
                <a:lnTo>
                  <a:pt x="40813" y="1092200"/>
                </a:lnTo>
                <a:lnTo>
                  <a:pt x="490372" y="1092200"/>
                </a:lnTo>
                <a:lnTo>
                  <a:pt x="468486" y="1079500"/>
                </a:lnTo>
                <a:lnTo>
                  <a:pt x="423282" y="1054100"/>
                </a:lnTo>
                <a:lnTo>
                  <a:pt x="376842" y="1028700"/>
                </a:lnTo>
                <a:lnTo>
                  <a:pt x="182636" y="977900"/>
                </a:lnTo>
                <a:close/>
              </a:path>
              <a:path w="1911985" h="4508500">
                <a:moveTo>
                  <a:pt x="224953" y="787400"/>
                </a:moveTo>
                <a:lnTo>
                  <a:pt x="0" y="787400"/>
                </a:lnTo>
                <a:lnTo>
                  <a:pt x="0" y="901700"/>
                </a:lnTo>
                <a:lnTo>
                  <a:pt x="32501" y="901700"/>
                </a:lnTo>
                <a:lnTo>
                  <a:pt x="79606" y="889000"/>
                </a:lnTo>
                <a:lnTo>
                  <a:pt x="535785" y="889000"/>
                </a:lnTo>
                <a:lnTo>
                  <a:pt x="513138" y="876300"/>
                </a:lnTo>
                <a:lnTo>
                  <a:pt x="466860" y="850900"/>
                </a:lnTo>
                <a:lnTo>
                  <a:pt x="224953" y="787400"/>
                </a:lnTo>
                <a:close/>
              </a:path>
              <a:path w="1911985" h="4508500">
                <a:moveTo>
                  <a:pt x="167948" y="584200"/>
                </a:moveTo>
                <a:lnTo>
                  <a:pt x="68303" y="584200"/>
                </a:lnTo>
                <a:lnTo>
                  <a:pt x="18649" y="596900"/>
                </a:lnTo>
                <a:lnTo>
                  <a:pt x="217696" y="596900"/>
                </a:lnTo>
                <a:lnTo>
                  <a:pt x="167948" y="584200"/>
                </a:lnTo>
                <a:close/>
              </a:path>
              <a:path w="1911985" h="4508500">
                <a:moveTo>
                  <a:pt x="244444" y="203200"/>
                </a:moveTo>
                <a:lnTo>
                  <a:pt x="0" y="203200"/>
                </a:lnTo>
                <a:lnTo>
                  <a:pt x="0" y="317500"/>
                </a:lnTo>
                <a:lnTo>
                  <a:pt x="8954" y="317500"/>
                </a:lnTo>
                <a:lnTo>
                  <a:pt x="57228" y="304800"/>
                </a:lnTo>
                <a:lnTo>
                  <a:pt x="664695" y="304800"/>
                </a:lnTo>
                <a:lnTo>
                  <a:pt x="619295" y="292100"/>
                </a:lnTo>
                <a:lnTo>
                  <a:pt x="573479" y="266700"/>
                </a:lnTo>
                <a:lnTo>
                  <a:pt x="433931" y="228600"/>
                </a:lnTo>
                <a:lnTo>
                  <a:pt x="386847" y="228600"/>
                </a:lnTo>
                <a:lnTo>
                  <a:pt x="339545" y="215900"/>
                </a:lnTo>
                <a:lnTo>
                  <a:pt x="292064" y="215900"/>
                </a:lnTo>
                <a:lnTo>
                  <a:pt x="244444" y="20320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0"/>
            <a:ext cx="3158837" cy="80976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5B7C03AB-4F09-A55D-CFDD-6BFB5476B63B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3144982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Региональные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фестивали ГТО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Группа 23">
            <a:extLst>
              <a:ext uri="{FF2B5EF4-FFF2-40B4-BE49-F238E27FC236}">
                <a16:creationId xmlns:a16="http://schemas.microsoft.com/office/drawing/2014/main" id="{D7CD323B-ADB4-5E4F-DB5B-2E54966E1385}"/>
              </a:ext>
            </a:extLst>
          </p:cNvPr>
          <p:cNvGrpSpPr/>
          <p:nvPr/>
        </p:nvGrpSpPr>
        <p:grpSpPr>
          <a:xfrm>
            <a:off x="-3500" y="6227690"/>
            <a:ext cx="12192668" cy="630310"/>
            <a:chOff x="-3500" y="6227690"/>
            <a:chExt cx="12192668" cy="630310"/>
          </a:xfrm>
        </p:grpSpPr>
        <p:sp>
          <p:nvSpPr>
            <p:cNvPr id="11" name="Номер слайда 1">
              <a:extLst>
                <a:ext uri="{FF2B5EF4-FFF2-40B4-BE49-F238E27FC236}">
                  <a16:creationId xmlns:a16="http://schemas.microsoft.com/office/drawing/2014/main" id="{B7D82BF3-CBB2-921D-6971-FE700D6689A7}"/>
                </a:ext>
              </a:extLst>
            </p:cNvPr>
            <p:cNvSpPr txBox="1">
              <a:spLocks/>
            </p:cNvSpPr>
            <p:nvPr/>
          </p:nvSpPr>
          <p:spPr>
            <a:xfrm>
              <a:off x="11071638" y="6461365"/>
              <a:ext cx="675985" cy="241511"/>
            </a:xfrm>
            <a:prstGeom prst="rect">
              <a:avLst/>
            </a:prstGeom>
          </p:spPr>
          <p:txBody>
            <a:bodyPr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268">
                <a:spcBef>
                  <a:spcPts val="99"/>
                </a:spcBef>
              </a:pPr>
              <a:fld id="{81D60167-4931-47E6-BA6A-407CBD079E47}" type="slidenum">
                <a:rPr lang="ru-RU" smtClean="0"/>
                <a:pPr marL="25268">
                  <a:spcBef>
                    <a:spcPts val="99"/>
                  </a:spcBef>
                </a:pPr>
                <a:t>15</a:t>
              </a:fld>
              <a:endParaRPr lang="ru-RU" dirty="0"/>
            </a:p>
          </p:txBody>
        </p:sp>
        <p:sp>
          <p:nvSpPr>
            <p:cNvPr id="12" name="object 31">
              <a:extLst>
                <a:ext uri="{FF2B5EF4-FFF2-40B4-BE49-F238E27FC236}">
                  <a16:creationId xmlns:a16="http://schemas.microsoft.com/office/drawing/2014/main" id="{6B8B290F-6296-0E73-00B9-B2633661A4E3}"/>
                </a:ext>
              </a:extLst>
            </p:cNvPr>
            <p:cNvSpPr/>
            <p:nvPr/>
          </p:nvSpPr>
          <p:spPr>
            <a:xfrm>
              <a:off x="-3500" y="6227690"/>
              <a:ext cx="12192668" cy="630310"/>
            </a:xfrm>
            <a:custGeom>
              <a:avLst/>
              <a:gdLst/>
              <a:ahLst/>
              <a:cxnLst/>
              <a:rect l="l" t="t" r="r" b="b"/>
              <a:pathLst>
                <a:path w="10821670" h="559435">
                  <a:moveTo>
                    <a:pt x="0" y="55115"/>
                  </a:moveTo>
                  <a:lnTo>
                    <a:pt x="0" y="559434"/>
                  </a:lnTo>
                  <a:lnTo>
                    <a:pt x="10821072" y="559434"/>
                  </a:lnTo>
                  <a:lnTo>
                    <a:pt x="10821072" y="231546"/>
                  </a:lnTo>
                  <a:lnTo>
                    <a:pt x="129500" y="231546"/>
                  </a:lnTo>
                  <a:lnTo>
                    <a:pt x="0" y="55115"/>
                  </a:lnTo>
                  <a:close/>
                </a:path>
                <a:path w="10821670" h="559435">
                  <a:moveTo>
                    <a:pt x="299477" y="0"/>
                  </a:moveTo>
                  <a:lnTo>
                    <a:pt x="129500" y="231546"/>
                  </a:lnTo>
                  <a:lnTo>
                    <a:pt x="469428" y="231546"/>
                  </a:lnTo>
                  <a:lnTo>
                    <a:pt x="299477" y="0"/>
                  </a:lnTo>
                  <a:close/>
                </a:path>
                <a:path w="10821670" h="559435">
                  <a:moveTo>
                    <a:pt x="639418" y="0"/>
                  </a:moveTo>
                  <a:lnTo>
                    <a:pt x="469428" y="231546"/>
                  </a:lnTo>
                  <a:lnTo>
                    <a:pt x="809382" y="231546"/>
                  </a:lnTo>
                  <a:lnTo>
                    <a:pt x="639418" y="0"/>
                  </a:lnTo>
                  <a:close/>
                </a:path>
                <a:path w="10821670" h="559435">
                  <a:moveTo>
                    <a:pt x="979346" y="0"/>
                  </a:moveTo>
                  <a:lnTo>
                    <a:pt x="809382" y="231546"/>
                  </a:lnTo>
                  <a:lnTo>
                    <a:pt x="1149323" y="231546"/>
                  </a:lnTo>
                  <a:lnTo>
                    <a:pt x="979346" y="0"/>
                  </a:lnTo>
                  <a:close/>
                </a:path>
                <a:path w="10821670" h="559435">
                  <a:moveTo>
                    <a:pt x="1319287" y="0"/>
                  </a:moveTo>
                  <a:lnTo>
                    <a:pt x="1149323" y="231546"/>
                  </a:lnTo>
                  <a:lnTo>
                    <a:pt x="1489264" y="231546"/>
                  </a:lnTo>
                  <a:lnTo>
                    <a:pt x="1319287" y="0"/>
                  </a:lnTo>
                  <a:close/>
                </a:path>
                <a:path w="10821670" h="559435">
                  <a:moveTo>
                    <a:pt x="1659228" y="0"/>
                  </a:moveTo>
                  <a:lnTo>
                    <a:pt x="1489264" y="231546"/>
                  </a:lnTo>
                  <a:lnTo>
                    <a:pt x="1829205" y="231546"/>
                  </a:lnTo>
                  <a:lnTo>
                    <a:pt x="1659228" y="0"/>
                  </a:lnTo>
                  <a:close/>
                </a:path>
                <a:path w="10821670" h="559435">
                  <a:moveTo>
                    <a:pt x="1999181" y="0"/>
                  </a:moveTo>
                  <a:lnTo>
                    <a:pt x="1829205" y="231546"/>
                  </a:lnTo>
                  <a:lnTo>
                    <a:pt x="2169145" y="231546"/>
                  </a:lnTo>
                  <a:lnTo>
                    <a:pt x="1999181" y="0"/>
                  </a:lnTo>
                  <a:close/>
                </a:path>
                <a:path w="10821670" h="559435">
                  <a:moveTo>
                    <a:pt x="2339122" y="0"/>
                  </a:moveTo>
                  <a:lnTo>
                    <a:pt x="2169145" y="231546"/>
                  </a:lnTo>
                  <a:lnTo>
                    <a:pt x="2509086" y="231546"/>
                  </a:lnTo>
                  <a:lnTo>
                    <a:pt x="2339122" y="0"/>
                  </a:lnTo>
                  <a:close/>
                </a:path>
                <a:path w="10821670" h="559435">
                  <a:moveTo>
                    <a:pt x="2679063" y="0"/>
                  </a:moveTo>
                  <a:lnTo>
                    <a:pt x="2509086" y="231546"/>
                  </a:lnTo>
                  <a:lnTo>
                    <a:pt x="2849027" y="231546"/>
                  </a:lnTo>
                  <a:lnTo>
                    <a:pt x="2679063" y="0"/>
                  </a:lnTo>
                  <a:close/>
                </a:path>
                <a:path w="10821670" h="559435">
                  <a:moveTo>
                    <a:pt x="3018991" y="0"/>
                  </a:moveTo>
                  <a:lnTo>
                    <a:pt x="2849027" y="231546"/>
                  </a:lnTo>
                  <a:lnTo>
                    <a:pt x="3188968" y="231546"/>
                  </a:lnTo>
                  <a:lnTo>
                    <a:pt x="3018991" y="0"/>
                  </a:lnTo>
                  <a:close/>
                </a:path>
                <a:path w="10821670" h="559435">
                  <a:moveTo>
                    <a:pt x="3358932" y="0"/>
                  </a:moveTo>
                  <a:lnTo>
                    <a:pt x="3188968" y="231546"/>
                  </a:lnTo>
                  <a:lnTo>
                    <a:pt x="3528922" y="231546"/>
                  </a:lnTo>
                  <a:lnTo>
                    <a:pt x="3358932" y="0"/>
                  </a:lnTo>
                  <a:close/>
                </a:path>
                <a:path w="10821670" h="559435">
                  <a:moveTo>
                    <a:pt x="3698873" y="0"/>
                  </a:moveTo>
                  <a:lnTo>
                    <a:pt x="3528922" y="231546"/>
                  </a:lnTo>
                  <a:lnTo>
                    <a:pt x="3868850" y="231546"/>
                  </a:lnTo>
                  <a:lnTo>
                    <a:pt x="3698873" y="0"/>
                  </a:lnTo>
                  <a:close/>
                </a:path>
                <a:path w="10821670" h="559435">
                  <a:moveTo>
                    <a:pt x="4038827" y="0"/>
                  </a:moveTo>
                  <a:lnTo>
                    <a:pt x="3868850" y="231546"/>
                  </a:lnTo>
                  <a:lnTo>
                    <a:pt x="4208791" y="231546"/>
                  </a:lnTo>
                  <a:lnTo>
                    <a:pt x="4038827" y="0"/>
                  </a:lnTo>
                  <a:close/>
                </a:path>
                <a:path w="10821670" h="559435">
                  <a:moveTo>
                    <a:pt x="4378768" y="0"/>
                  </a:moveTo>
                  <a:lnTo>
                    <a:pt x="4208791" y="231546"/>
                  </a:lnTo>
                  <a:lnTo>
                    <a:pt x="4548732" y="231546"/>
                  </a:lnTo>
                  <a:lnTo>
                    <a:pt x="4378768" y="0"/>
                  </a:lnTo>
                  <a:close/>
                </a:path>
                <a:path w="10821670" h="559435">
                  <a:moveTo>
                    <a:pt x="4718709" y="0"/>
                  </a:moveTo>
                  <a:lnTo>
                    <a:pt x="4548732" y="231546"/>
                  </a:lnTo>
                  <a:lnTo>
                    <a:pt x="4888673" y="231546"/>
                  </a:lnTo>
                  <a:lnTo>
                    <a:pt x="4718709" y="0"/>
                  </a:lnTo>
                  <a:close/>
                </a:path>
                <a:path w="10821670" h="559435">
                  <a:moveTo>
                    <a:pt x="5058637" y="0"/>
                  </a:moveTo>
                  <a:lnTo>
                    <a:pt x="4888673" y="231546"/>
                  </a:lnTo>
                  <a:lnTo>
                    <a:pt x="5228626" y="231546"/>
                  </a:lnTo>
                  <a:lnTo>
                    <a:pt x="5058637" y="0"/>
                  </a:lnTo>
                  <a:close/>
                </a:path>
                <a:path w="10821670" h="559435">
                  <a:moveTo>
                    <a:pt x="5398578" y="0"/>
                  </a:moveTo>
                  <a:lnTo>
                    <a:pt x="5228626" y="231546"/>
                  </a:lnTo>
                  <a:lnTo>
                    <a:pt x="5568567" y="231546"/>
                  </a:lnTo>
                  <a:lnTo>
                    <a:pt x="5398578" y="0"/>
                  </a:lnTo>
                  <a:close/>
                </a:path>
                <a:path w="10821670" h="559435">
                  <a:moveTo>
                    <a:pt x="5738519" y="0"/>
                  </a:moveTo>
                  <a:lnTo>
                    <a:pt x="5568567" y="231546"/>
                  </a:lnTo>
                  <a:lnTo>
                    <a:pt x="5908508" y="231546"/>
                  </a:lnTo>
                  <a:lnTo>
                    <a:pt x="5738519" y="0"/>
                  </a:lnTo>
                  <a:close/>
                </a:path>
                <a:path w="10821670" h="559435">
                  <a:moveTo>
                    <a:pt x="6078485" y="0"/>
                  </a:moveTo>
                  <a:lnTo>
                    <a:pt x="5908508" y="231546"/>
                  </a:lnTo>
                  <a:lnTo>
                    <a:pt x="6248436" y="231546"/>
                  </a:lnTo>
                  <a:lnTo>
                    <a:pt x="6078485" y="0"/>
                  </a:lnTo>
                  <a:close/>
                </a:path>
                <a:path w="10821670" h="559435">
                  <a:moveTo>
                    <a:pt x="6418426" y="0"/>
                  </a:moveTo>
                  <a:lnTo>
                    <a:pt x="6248436" y="231546"/>
                  </a:lnTo>
                  <a:lnTo>
                    <a:pt x="6588377" y="231546"/>
                  </a:lnTo>
                  <a:lnTo>
                    <a:pt x="6418426" y="0"/>
                  </a:lnTo>
                  <a:close/>
                </a:path>
                <a:path w="10821670" h="559435">
                  <a:moveTo>
                    <a:pt x="6758367" y="0"/>
                  </a:moveTo>
                  <a:lnTo>
                    <a:pt x="6588377" y="231546"/>
                  </a:lnTo>
                  <a:lnTo>
                    <a:pt x="6928331" y="231546"/>
                  </a:lnTo>
                  <a:lnTo>
                    <a:pt x="6758367" y="0"/>
                  </a:lnTo>
                  <a:close/>
                </a:path>
                <a:path w="10821670" h="559435">
                  <a:moveTo>
                    <a:pt x="7098295" y="0"/>
                  </a:moveTo>
                  <a:lnTo>
                    <a:pt x="6928331" y="231546"/>
                  </a:lnTo>
                  <a:lnTo>
                    <a:pt x="7268272" y="231546"/>
                  </a:lnTo>
                  <a:lnTo>
                    <a:pt x="7098295" y="0"/>
                  </a:lnTo>
                  <a:close/>
                </a:path>
                <a:path w="10821670" h="559435">
                  <a:moveTo>
                    <a:pt x="7438236" y="0"/>
                  </a:moveTo>
                  <a:lnTo>
                    <a:pt x="7268272" y="231546"/>
                  </a:lnTo>
                  <a:lnTo>
                    <a:pt x="7608213" y="231546"/>
                  </a:lnTo>
                  <a:lnTo>
                    <a:pt x="7438236" y="0"/>
                  </a:lnTo>
                  <a:close/>
                </a:path>
                <a:path w="10821670" h="559435">
                  <a:moveTo>
                    <a:pt x="7778177" y="0"/>
                  </a:moveTo>
                  <a:lnTo>
                    <a:pt x="7608213" y="231546"/>
                  </a:lnTo>
                  <a:lnTo>
                    <a:pt x="7948153" y="231546"/>
                  </a:lnTo>
                  <a:lnTo>
                    <a:pt x="7778177" y="0"/>
                  </a:lnTo>
                  <a:close/>
                </a:path>
                <a:path w="10821670" h="559435">
                  <a:moveTo>
                    <a:pt x="8118130" y="0"/>
                  </a:moveTo>
                  <a:lnTo>
                    <a:pt x="7948153" y="231546"/>
                  </a:lnTo>
                  <a:lnTo>
                    <a:pt x="8288094" y="231546"/>
                  </a:lnTo>
                  <a:lnTo>
                    <a:pt x="8118130" y="0"/>
                  </a:lnTo>
                  <a:close/>
                </a:path>
                <a:path w="10821670" h="559435">
                  <a:moveTo>
                    <a:pt x="8458071" y="0"/>
                  </a:moveTo>
                  <a:lnTo>
                    <a:pt x="8288094" y="231546"/>
                  </a:lnTo>
                  <a:lnTo>
                    <a:pt x="8628035" y="231546"/>
                  </a:lnTo>
                  <a:lnTo>
                    <a:pt x="8458071" y="0"/>
                  </a:lnTo>
                  <a:close/>
                </a:path>
                <a:path w="10821670" h="559435">
                  <a:moveTo>
                    <a:pt x="8798012" y="0"/>
                  </a:moveTo>
                  <a:lnTo>
                    <a:pt x="8628035" y="231546"/>
                  </a:lnTo>
                  <a:lnTo>
                    <a:pt x="8967976" y="231546"/>
                  </a:lnTo>
                  <a:lnTo>
                    <a:pt x="8798012" y="0"/>
                  </a:lnTo>
                  <a:close/>
                </a:path>
                <a:path w="10821670" h="559435">
                  <a:moveTo>
                    <a:pt x="9137940" y="0"/>
                  </a:moveTo>
                  <a:lnTo>
                    <a:pt x="8967976" y="231546"/>
                  </a:lnTo>
                  <a:lnTo>
                    <a:pt x="9307917" y="231546"/>
                  </a:lnTo>
                  <a:lnTo>
                    <a:pt x="9137940" y="0"/>
                  </a:lnTo>
                  <a:close/>
                </a:path>
                <a:path w="10821670" h="559435">
                  <a:moveTo>
                    <a:pt x="9477881" y="0"/>
                  </a:moveTo>
                  <a:lnTo>
                    <a:pt x="9307917" y="231546"/>
                  </a:lnTo>
                  <a:lnTo>
                    <a:pt x="9647858" y="231546"/>
                  </a:lnTo>
                  <a:lnTo>
                    <a:pt x="9477881" y="0"/>
                  </a:lnTo>
                  <a:close/>
                </a:path>
                <a:path w="10821670" h="559435">
                  <a:moveTo>
                    <a:pt x="9817822" y="0"/>
                  </a:moveTo>
                  <a:lnTo>
                    <a:pt x="9647858" y="231546"/>
                  </a:lnTo>
                  <a:lnTo>
                    <a:pt x="9987799" y="231546"/>
                  </a:lnTo>
                  <a:lnTo>
                    <a:pt x="9817822" y="0"/>
                  </a:lnTo>
                  <a:close/>
                </a:path>
                <a:path w="10821670" h="559435">
                  <a:moveTo>
                    <a:pt x="10157776" y="0"/>
                  </a:moveTo>
                  <a:lnTo>
                    <a:pt x="9987799" y="231546"/>
                  </a:lnTo>
                  <a:lnTo>
                    <a:pt x="10327740" y="231546"/>
                  </a:lnTo>
                  <a:lnTo>
                    <a:pt x="10157776" y="0"/>
                  </a:lnTo>
                  <a:close/>
                </a:path>
                <a:path w="10821670" h="559435">
                  <a:moveTo>
                    <a:pt x="10497717" y="0"/>
                  </a:moveTo>
                  <a:lnTo>
                    <a:pt x="10327740" y="231546"/>
                  </a:lnTo>
                  <a:lnTo>
                    <a:pt x="10667681" y="231546"/>
                  </a:lnTo>
                  <a:lnTo>
                    <a:pt x="10497717" y="0"/>
                  </a:lnTo>
                  <a:close/>
                </a:path>
                <a:path w="10821670" h="559435">
                  <a:moveTo>
                    <a:pt x="10821072" y="22592"/>
                  </a:moveTo>
                  <a:lnTo>
                    <a:pt x="10667681" y="231546"/>
                  </a:lnTo>
                  <a:lnTo>
                    <a:pt x="10821072" y="231546"/>
                  </a:lnTo>
                  <a:lnTo>
                    <a:pt x="10821072" y="22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3" name="object 32">
              <a:extLst>
                <a:ext uri="{FF2B5EF4-FFF2-40B4-BE49-F238E27FC236}">
                  <a16:creationId xmlns:a16="http://schemas.microsoft.com/office/drawing/2014/main" id="{9526F94C-5AD8-F04F-DE5D-6362CA5B7A63}"/>
                </a:ext>
              </a:extLst>
            </p:cNvPr>
            <p:cNvSpPr/>
            <p:nvPr/>
          </p:nvSpPr>
          <p:spPr>
            <a:xfrm>
              <a:off x="-3500" y="6228404"/>
              <a:ext cx="12192668" cy="629594"/>
            </a:xfrm>
            <a:custGeom>
              <a:avLst/>
              <a:gdLst/>
              <a:ahLst/>
              <a:cxnLst/>
              <a:rect l="l" t="t" r="r" b="b"/>
              <a:pathLst>
                <a:path w="10821670" h="558800">
                  <a:moveTo>
                    <a:pt x="0" y="477520"/>
                  </a:moveTo>
                  <a:lnTo>
                    <a:pt x="0" y="546100"/>
                  </a:lnTo>
                  <a:lnTo>
                    <a:pt x="9827" y="558800"/>
                  </a:lnTo>
                  <a:lnTo>
                    <a:pt x="60576" y="558800"/>
                  </a:lnTo>
                  <a:lnTo>
                    <a:pt x="0" y="477520"/>
                  </a:lnTo>
                  <a:close/>
                </a:path>
                <a:path w="10821670" h="558800">
                  <a:moveTo>
                    <a:pt x="0" y="336550"/>
                  </a:moveTo>
                  <a:lnTo>
                    <a:pt x="0" y="405130"/>
                  </a:lnTo>
                  <a:lnTo>
                    <a:pt x="113040" y="558800"/>
                  </a:lnTo>
                  <a:lnTo>
                    <a:pt x="146047" y="558800"/>
                  </a:lnTo>
                  <a:lnTo>
                    <a:pt x="179738" y="513080"/>
                  </a:lnTo>
                  <a:lnTo>
                    <a:pt x="129550" y="513080"/>
                  </a:lnTo>
                  <a:lnTo>
                    <a:pt x="0" y="336550"/>
                  </a:lnTo>
                  <a:close/>
                </a:path>
                <a:path w="10821670" h="558800">
                  <a:moveTo>
                    <a:pt x="299527" y="421640"/>
                  </a:moveTo>
                  <a:lnTo>
                    <a:pt x="198511" y="558800"/>
                  </a:lnTo>
                  <a:lnTo>
                    <a:pt x="249260" y="558800"/>
                  </a:lnTo>
                  <a:lnTo>
                    <a:pt x="299527" y="491490"/>
                  </a:lnTo>
                  <a:lnTo>
                    <a:pt x="350963" y="491490"/>
                  </a:lnTo>
                  <a:lnTo>
                    <a:pt x="299527" y="421640"/>
                  </a:lnTo>
                  <a:close/>
                </a:path>
                <a:path w="10821670" h="558800">
                  <a:moveTo>
                    <a:pt x="350963" y="491490"/>
                  </a:moveTo>
                  <a:lnTo>
                    <a:pt x="299527" y="491490"/>
                  </a:lnTo>
                  <a:lnTo>
                    <a:pt x="349781" y="558800"/>
                  </a:lnTo>
                  <a:lnTo>
                    <a:pt x="400530" y="558800"/>
                  </a:lnTo>
                  <a:lnTo>
                    <a:pt x="350963" y="491490"/>
                  </a:lnTo>
                  <a:close/>
                </a:path>
                <a:path w="10821670" h="558800">
                  <a:moveTo>
                    <a:pt x="350613" y="350520"/>
                  </a:moveTo>
                  <a:lnTo>
                    <a:pt x="299527" y="350520"/>
                  </a:lnTo>
                  <a:lnTo>
                    <a:pt x="453006" y="558800"/>
                  </a:lnTo>
                  <a:lnTo>
                    <a:pt x="486001" y="558800"/>
                  </a:lnTo>
                  <a:lnTo>
                    <a:pt x="519691" y="513080"/>
                  </a:lnTo>
                  <a:lnTo>
                    <a:pt x="469504" y="513080"/>
                  </a:lnTo>
                  <a:lnTo>
                    <a:pt x="350613" y="350520"/>
                  </a:lnTo>
                  <a:close/>
                </a:path>
                <a:path w="10821670" h="558800">
                  <a:moveTo>
                    <a:pt x="639480" y="421640"/>
                  </a:moveTo>
                  <a:lnTo>
                    <a:pt x="538477" y="558800"/>
                  </a:lnTo>
                  <a:lnTo>
                    <a:pt x="589226" y="558800"/>
                  </a:lnTo>
                  <a:lnTo>
                    <a:pt x="639480" y="491490"/>
                  </a:lnTo>
                  <a:lnTo>
                    <a:pt x="690917" y="491490"/>
                  </a:lnTo>
                  <a:lnTo>
                    <a:pt x="639480" y="421640"/>
                  </a:lnTo>
                  <a:close/>
                </a:path>
                <a:path w="10821670" h="558800">
                  <a:moveTo>
                    <a:pt x="690917" y="491490"/>
                  </a:moveTo>
                  <a:lnTo>
                    <a:pt x="639480" y="491490"/>
                  </a:lnTo>
                  <a:lnTo>
                    <a:pt x="689734" y="558800"/>
                  </a:lnTo>
                  <a:lnTo>
                    <a:pt x="740483" y="558800"/>
                  </a:lnTo>
                  <a:lnTo>
                    <a:pt x="690917" y="491490"/>
                  </a:lnTo>
                  <a:close/>
                </a:path>
                <a:path w="10821670" h="558800">
                  <a:moveTo>
                    <a:pt x="690562" y="350520"/>
                  </a:moveTo>
                  <a:lnTo>
                    <a:pt x="639480" y="350520"/>
                  </a:lnTo>
                  <a:lnTo>
                    <a:pt x="792947" y="558800"/>
                  </a:lnTo>
                  <a:lnTo>
                    <a:pt x="825942" y="558800"/>
                  </a:lnTo>
                  <a:lnTo>
                    <a:pt x="859632" y="513080"/>
                  </a:lnTo>
                  <a:lnTo>
                    <a:pt x="809444" y="513080"/>
                  </a:lnTo>
                  <a:lnTo>
                    <a:pt x="690562" y="350520"/>
                  </a:lnTo>
                  <a:close/>
                </a:path>
                <a:path w="10821670" h="558800">
                  <a:moveTo>
                    <a:pt x="979421" y="421640"/>
                  </a:moveTo>
                  <a:lnTo>
                    <a:pt x="878418" y="558800"/>
                  </a:lnTo>
                  <a:lnTo>
                    <a:pt x="929167" y="558800"/>
                  </a:lnTo>
                  <a:lnTo>
                    <a:pt x="979421" y="491490"/>
                  </a:lnTo>
                  <a:lnTo>
                    <a:pt x="1030858" y="491490"/>
                  </a:lnTo>
                  <a:lnTo>
                    <a:pt x="979421" y="421640"/>
                  </a:lnTo>
                  <a:close/>
                </a:path>
                <a:path w="10821670" h="558800">
                  <a:moveTo>
                    <a:pt x="1030858" y="491490"/>
                  </a:moveTo>
                  <a:lnTo>
                    <a:pt x="979421" y="491490"/>
                  </a:lnTo>
                  <a:lnTo>
                    <a:pt x="1029675" y="558800"/>
                  </a:lnTo>
                  <a:lnTo>
                    <a:pt x="1080424" y="558800"/>
                  </a:lnTo>
                  <a:lnTo>
                    <a:pt x="1030858" y="491490"/>
                  </a:lnTo>
                  <a:close/>
                </a:path>
                <a:path w="10821670" h="558800">
                  <a:moveTo>
                    <a:pt x="1030503" y="350520"/>
                  </a:moveTo>
                  <a:lnTo>
                    <a:pt x="979421" y="350520"/>
                  </a:lnTo>
                  <a:lnTo>
                    <a:pt x="1132888" y="558800"/>
                  </a:lnTo>
                  <a:lnTo>
                    <a:pt x="1165883" y="558800"/>
                  </a:lnTo>
                  <a:lnTo>
                    <a:pt x="1199573" y="513080"/>
                  </a:lnTo>
                  <a:lnTo>
                    <a:pt x="1149385" y="513080"/>
                  </a:lnTo>
                  <a:lnTo>
                    <a:pt x="1030503" y="350520"/>
                  </a:lnTo>
                  <a:close/>
                </a:path>
                <a:path w="10821670" h="558800">
                  <a:moveTo>
                    <a:pt x="1319362" y="421640"/>
                  </a:moveTo>
                  <a:lnTo>
                    <a:pt x="1218359" y="558800"/>
                  </a:lnTo>
                  <a:lnTo>
                    <a:pt x="1269108" y="558800"/>
                  </a:lnTo>
                  <a:lnTo>
                    <a:pt x="1319362" y="491490"/>
                  </a:lnTo>
                  <a:lnTo>
                    <a:pt x="1370799" y="491490"/>
                  </a:lnTo>
                  <a:lnTo>
                    <a:pt x="1319362" y="421640"/>
                  </a:lnTo>
                  <a:close/>
                </a:path>
                <a:path w="10821670" h="558800">
                  <a:moveTo>
                    <a:pt x="1370799" y="491490"/>
                  </a:moveTo>
                  <a:lnTo>
                    <a:pt x="1319362" y="491490"/>
                  </a:lnTo>
                  <a:lnTo>
                    <a:pt x="1369616" y="558800"/>
                  </a:lnTo>
                  <a:lnTo>
                    <a:pt x="1420365" y="558800"/>
                  </a:lnTo>
                  <a:lnTo>
                    <a:pt x="1370799" y="491490"/>
                  </a:lnTo>
                  <a:close/>
                </a:path>
                <a:path w="10821670" h="558800">
                  <a:moveTo>
                    <a:pt x="1370444" y="350520"/>
                  </a:moveTo>
                  <a:lnTo>
                    <a:pt x="1319362" y="350520"/>
                  </a:lnTo>
                  <a:lnTo>
                    <a:pt x="1472829" y="558800"/>
                  </a:lnTo>
                  <a:lnTo>
                    <a:pt x="1505824" y="558800"/>
                  </a:lnTo>
                  <a:lnTo>
                    <a:pt x="1539511" y="513080"/>
                  </a:lnTo>
                  <a:lnTo>
                    <a:pt x="1489326" y="513080"/>
                  </a:lnTo>
                  <a:lnTo>
                    <a:pt x="1370444" y="350520"/>
                  </a:lnTo>
                  <a:close/>
                </a:path>
                <a:path w="10821670" h="558800">
                  <a:moveTo>
                    <a:pt x="1659290" y="421640"/>
                  </a:moveTo>
                  <a:lnTo>
                    <a:pt x="1558300" y="558800"/>
                  </a:lnTo>
                  <a:lnTo>
                    <a:pt x="1609036" y="558800"/>
                  </a:lnTo>
                  <a:lnTo>
                    <a:pt x="1659290" y="491490"/>
                  </a:lnTo>
                  <a:lnTo>
                    <a:pt x="1710721" y="491490"/>
                  </a:lnTo>
                  <a:lnTo>
                    <a:pt x="1659290" y="421640"/>
                  </a:lnTo>
                  <a:close/>
                </a:path>
                <a:path w="10821670" h="558800">
                  <a:moveTo>
                    <a:pt x="1710721" y="491490"/>
                  </a:moveTo>
                  <a:lnTo>
                    <a:pt x="1659290" y="491490"/>
                  </a:lnTo>
                  <a:lnTo>
                    <a:pt x="1709544" y="558800"/>
                  </a:lnTo>
                  <a:lnTo>
                    <a:pt x="1760281" y="558800"/>
                  </a:lnTo>
                  <a:lnTo>
                    <a:pt x="1710721" y="491490"/>
                  </a:lnTo>
                  <a:close/>
                </a:path>
                <a:path w="10821670" h="558800">
                  <a:moveTo>
                    <a:pt x="1710372" y="350520"/>
                  </a:moveTo>
                  <a:lnTo>
                    <a:pt x="1659290" y="350520"/>
                  </a:lnTo>
                  <a:lnTo>
                    <a:pt x="1812757" y="558800"/>
                  </a:lnTo>
                  <a:lnTo>
                    <a:pt x="1845739" y="558800"/>
                  </a:lnTo>
                  <a:lnTo>
                    <a:pt x="1879424" y="513080"/>
                  </a:lnTo>
                  <a:lnTo>
                    <a:pt x="1829254" y="513080"/>
                  </a:lnTo>
                  <a:lnTo>
                    <a:pt x="1710372" y="350520"/>
                  </a:lnTo>
                  <a:close/>
                </a:path>
                <a:path w="10821670" h="558800">
                  <a:moveTo>
                    <a:pt x="1999193" y="421640"/>
                  </a:moveTo>
                  <a:lnTo>
                    <a:pt x="1898203" y="558800"/>
                  </a:lnTo>
                  <a:lnTo>
                    <a:pt x="1948952" y="558800"/>
                  </a:lnTo>
                  <a:lnTo>
                    <a:pt x="1999193" y="491490"/>
                  </a:lnTo>
                  <a:lnTo>
                    <a:pt x="2050630" y="491490"/>
                  </a:lnTo>
                  <a:lnTo>
                    <a:pt x="1999193" y="421640"/>
                  </a:lnTo>
                  <a:close/>
                </a:path>
                <a:path w="10821670" h="558800">
                  <a:moveTo>
                    <a:pt x="2050630" y="491490"/>
                  </a:moveTo>
                  <a:lnTo>
                    <a:pt x="1999193" y="491490"/>
                  </a:lnTo>
                  <a:lnTo>
                    <a:pt x="2049447" y="558800"/>
                  </a:lnTo>
                  <a:lnTo>
                    <a:pt x="2100196" y="558800"/>
                  </a:lnTo>
                  <a:lnTo>
                    <a:pt x="2050630" y="491490"/>
                  </a:lnTo>
                  <a:close/>
                </a:path>
                <a:path w="10821670" h="558800">
                  <a:moveTo>
                    <a:pt x="2050271" y="350520"/>
                  </a:moveTo>
                  <a:lnTo>
                    <a:pt x="1999193" y="350520"/>
                  </a:lnTo>
                  <a:lnTo>
                    <a:pt x="2152647" y="558800"/>
                  </a:lnTo>
                  <a:lnTo>
                    <a:pt x="2185642" y="558800"/>
                  </a:lnTo>
                  <a:lnTo>
                    <a:pt x="2219330" y="513080"/>
                  </a:lnTo>
                  <a:lnTo>
                    <a:pt x="2169145" y="513080"/>
                  </a:lnTo>
                  <a:lnTo>
                    <a:pt x="2050271" y="350520"/>
                  </a:lnTo>
                  <a:close/>
                </a:path>
                <a:path w="10821670" h="558800">
                  <a:moveTo>
                    <a:pt x="2339109" y="421640"/>
                  </a:moveTo>
                  <a:lnTo>
                    <a:pt x="2238106" y="558800"/>
                  </a:lnTo>
                  <a:lnTo>
                    <a:pt x="2288855" y="558800"/>
                  </a:lnTo>
                  <a:lnTo>
                    <a:pt x="2339109" y="491490"/>
                  </a:lnTo>
                  <a:lnTo>
                    <a:pt x="2390539" y="491490"/>
                  </a:lnTo>
                  <a:lnTo>
                    <a:pt x="2339109" y="421640"/>
                  </a:lnTo>
                  <a:close/>
                </a:path>
                <a:path w="10821670" h="558800">
                  <a:moveTo>
                    <a:pt x="2390539" y="491490"/>
                  </a:moveTo>
                  <a:lnTo>
                    <a:pt x="2339109" y="491490"/>
                  </a:lnTo>
                  <a:lnTo>
                    <a:pt x="2389363" y="558800"/>
                  </a:lnTo>
                  <a:lnTo>
                    <a:pt x="2440099" y="558800"/>
                  </a:lnTo>
                  <a:lnTo>
                    <a:pt x="2390539" y="491490"/>
                  </a:lnTo>
                  <a:close/>
                </a:path>
                <a:path w="10821670" h="558800">
                  <a:moveTo>
                    <a:pt x="2390191" y="350520"/>
                  </a:moveTo>
                  <a:lnTo>
                    <a:pt x="2339109" y="350520"/>
                  </a:lnTo>
                  <a:lnTo>
                    <a:pt x="2492575" y="558800"/>
                  </a:lnTo>
                  <a:lnTo>
                    <a:pt x="2525570" y="558800"/>
                  </a:lnTo>
                  <a:lnTo>
                    <a:pt x="2559258" y="513080"/>
                  </a:lnTo>
                  <a:lnTo>
                    <a:pt x="2509073" y="513080"/>
                  </a:lnTo>
                  <a:lnTo>
                    <a:pt x="2390191" y="350520"/>
                  </a:lnTo>
                  <a:close/>
                </a:path>
                <a:path w="10821670" h="558800">
                  <a:moveTo>
                    <a:pt x="2679037" y="421640"/>
                  </a:moveTo>
                  <a:lnTo>
                    <a:pt x="2578034" y="558800"/>
                  </a:lnTo>
                  <a:lnTo>
                    <a:pt x="2628770" y="558800"/>
                  </a:lnTo>
                  <a:lnTo>
                    <a:pt x="2679037" y="491490"/>
                  </a:lnTo>
                  <a:lnTo>
                    <a:pt x="2730474" y="491490"/>
                  </a:lnTo>
                  <a:lnTo>
                    <a:pt x="2679037" y="421640"/>
                  </a:lnTo>
                  <a:close/>
                </a:path>
                <a:path w="10821670" h="558800">
                  <a:moveTo>
                    <a:pt x="2730474" y="491490"/>
                  </a:moveTo>
                  <a:lnTo>
                    <a:pt x="2679037" y="491490"/>
                  </a:lnTo>
                  <a:lnTo>
                    <a:pt x="2729291" y="558800"/>
                  </a:lnTo>
                  <a:lnTo>
                    <a:pt x="2780040" y="558800"/>
                  </a:lnTo>
                  <a:lnTo>
                    <a:pt x="2730474" y="491490"/>
                  </a:lnTo>
                  <a:close/>
                </a:path>
                <a:path w="10821670" h="558800">
                  <a:moveTo>
                    <a:pt x="2730123" y="350520"/>
                  </a:moveTo>
                  <a:lnTo>
                    <a:pt x="2679037" y="350520"/>
                  </a:lnTo>
                  <a:lnTo>
                    <a:pt x="2832516" y="558800"/>
                  </a:lnTo>
                  <a:lnTo>
                    <a:pt x="2865511" y="558800"/>
                  </a:lnTo>
                  <a:lnTo>
                    <a:pt x="2899199" y="513080"/>
                  </a:lnTo>
                  <a:lnTo>
                    <a:pt x="2849014" y="513080"/>
                  </a:lnTo>
                  <a:lnTo>
                    <a:pt x="2730123" y="350520"/>
                  </a:lnTo>
                  <a:close/>
                </a:path>
                <a:path w="10821670" h="558800">
                  <a:moveTo>
                    <a:pt x="3018978" y="421640"/>
                  </a:moveTo>
                  <a:lnTo>
                    <a:pt x="2917975" y="558800"/>
                  </a:lnTo>
                  <a:lnTo>
                    <a:pt x="2968724" y="558800"/>
                  </a:lnTo>
                  <a:lnTo>
                    <a:pt x="3018978" y="491490"/>
                  </a:lnTo>
                  <a:lnTo>
                    <a:pt x="3070414" y="491490"/>
                  </a:lnTo>
                  <a:lnTo>
                    <a:pt x="3018978" y="421640"/>
                  </a:lnTo>
                  <a:close/>
                </a:path>
                <a:path w="10821670" h="558800">
                  <a:moveTo>
                    <a:pt x="3070414" y="491490"/>
                  </a:moveTo>
                  <a:lnTo>
                    <a:pt x="3018978" y="491490"/>
                  </a:lnTo>
                  <a:lnTo>
                    <a:pt x="3069232" y="558800"/>
                  </a:lnTo>
                  <a:lnTo>
                    <a:pt x="3119981" y="558800"/>
                  </a:lnTo>
                  <a:lnTo>
                    <a:pt x="3070414" y="491490"/>
                  </a:lnTo>
                  <a:close/>
                </a:path>
                <a:path w="10821670" h="558800">
                  <a:moveTo>
                    <a:pt x="3070064" y="350520"/>
                  </a:moveTo>
                  <a:lnTo>
                    <a:pt x="3018978" y="350520"/>
                  </a:lnTo>
                  <a:lnTo>
                    <a:pt x="3172457" y="558800"/>
                  </a:lnTo>
                  <a:lnTo>
                    <a:pt x="3205452" y="558800"/>
                  </a:lnTo>
                  <a:lnTo>
                    <a:pt x="3239140" y="513080"/>
                  </a:lnTo>
                  <a:lnTo>
                    <a:pt x="3188955" y="513080"/>
                  </a:lnTo>
                  <a:lnTo>
                    <a:pt x="3070064" y="350520"/>
                  </a:lnTo>
                  <a:close/>
                </a:path>
                <a:path w="10821670" h="558800">
                  <a:moveTo>
                    <a:pt x="3358919" y="421640"/>
                  </a:moveTo>
                  <a:lnTo>
                    <a:pt x="3257916" y="558800"/>
                  </a:lnTo>
                  <a:lnTo>
                    <a:pt x="3308665" y="558800"/>
                  </a:lnTo>
                  <a:lnTo>
                    <a:pt x="3358919" y="491490"/>
                  </a:lnTo>
                  <a:lnTo>
                    <a:pt x="3410355" y="491490"/>
                  </a:lnTo>
                  <a:lnTo>
                    <a:pt x="3358919" y="421640"/>
                  </a:lnTo>
                  <a:close/>
                </a:path>
                <a:path w="10821670" h="558800">
                  <a:moveTo>
                    <a:pt x="3410355" y="491490"/>
                  </a:moveTo>
                  <a:lnTo>
                    <a:pt x="3358919" y="491490"/>
                  </a:lnTo>
                  <a:lnTo>
                    <a:pt x="3409173" y="558800"/>
                  </a:lnTo>
                  <a:lnTo>
                    <a:pt x="3459922" y="558800"/>
                  </a:lnTo>
                  <a:lnTo>
                    <a:pt x="3410355" y="491490"/>
                  </a:lnTo>
                  <a:close/>
                </a:path>
                <a:path w="10821670" h="558800">
                  <a:moveTo>
                    <a:pt x="3410005" y="350520"/>
                  </a:moveTo>
                  <a:lnTo>
                    <a:pt x="3358919" y="350520"/>
                  </a:lnTo>
                  <a:lnTo>
                    <a:pt x="3512398" y="558800"/>
                  </a:lnTo>
                  <a:lnTo>
                    <a:pt x="3545393" y="558800"/>
                  </a:lnTo>
                  <a:lnTo>
                    <a:pt x="3579083" y="513080"/>
                  </a:lnTo>
                  <a:lnTo>
                    <a:pt x="3528895" y="513080"/>
                  </a:lnTo>
                  <a:lnTo>
                    <a:pt x="3410005" y="350520"/>
                  </a:lnTo>
                  <a:close/>
                </a:path>
                <a:path w="10821670" h="558800">
                  <a:moveTo>
                    <a:pt x="3698872" y="421640"/>
                  </a:moveTo>
                  <a:lnTo>
                    <a:pt x="3597869" y="558800"/>
                  </a:lnTo>
                  <a:lnTo>
                    <a:pt x="3648618" y="558800"/>
                  </a:lnTo>
                  <a:lnTo>
                    <a:pt x="3698872" y="491490"/>
                  </a:lnTo>
                  <a:lnTo>
                    <a:pt x="3750309" y="491490"/>
                  </a:lnTo>
                  <a:lnTo>
                    <a:pt x="3698872" y="421640"/>
                  </a:lnTo>
                  <a:close/>
                </a:path>
                <a:path w="10821670" h="558800">
                  <a:moveTo>
                    <a:pt x="3750309" y="491490"/>
                  </a:moveTo>
                  <a:lnTo>
                    <a:pt x="3698872" y="491490"/>
                  </a:lnTo>
                  <a:lnTo>
                    <a:pt x="3749126" y="558800"/>
                  </a:lnTo>
                  <a:lnTo>
                    <a:pt x="3799875" y="558800"/>
                  </a:lnTo>
                  <a:lnTo>
                    <a:pt x="3750309" y="491490"/>
                  </a:lnTo>
                  <a:close/>
                </a:path>
                <a:path w="10821670" h="558800">
                  <a:moveTo>
                    <a:pt x="3749958" y="350520"/>
                  </a:moveTo>
                  <a:lnTo>
                    <a:pt x="3698872" y="350520"/>
                  </a:lnTo>
                  <a:lnTo>
                    <a:pt x="3852352" y="558800"/>
                  </a:lnTo>
                  <a:lnTo>
                    <a:pt x="3885359" y="558800"/>
                  </a:lnTo>
                  <a:lnTo>
                    <a:pt x="3919047" y="513080"/>
                  </a:lnTo>
                  <a:lnTo>
                    <a:pt x="3868849" y="513080"/>
                  </a:lnTo>
                  <a:lnTo>
                    <a:pt x="3749958" y="350520"/>
                  </a:lnTo>
                  <a:close/>
                </a:path>
                <a:path w="10821670" h="558800">
                  <a:moveTo>
                    <a:pt x="4038826" y="421640"/>
                  </a:moveTo>
                  <a:lnTo>
                    <a:pt x="3937823" y="558800"/>
                  </a:lnTo>
                  <a:lnTo>
                    <a:pt x="3988572" y="558800"/>
                  </a:lnTo>
                  <a:lnTo>
                    <a:pt x="4038826" y="491490"/>
                  </a:lnTo>
                  <a:lnTo>
                    <a:pt x="4090263" y="491490"/>
                  </a:lnTo>
                  <a:lnTo>
                    <a:pt x="4038826" y="421640"/>
                  </a:lnTo>
                  <a:close/>
                </a:path>
                <a:path w="10821670" h="558800">
                  <a:moveTo>
                    <a:pt x="4090263" y="491490"/>
                  </a:moveTo>
                  <a:lnTo>
                    <a:pt x="4038826" y="491490"/>
                  </a:lnTo>
                  <a:lnTo>
                    <a:pt x="4089080" y="558800"/>
                  </a:lnTo>
                  <a:lnTo>
                    <a:pt x="4139829" y="558800"/>
                  </a:lnTo>
                  <a:lnTo>
                    <a:pt x="4090263" y="491490"/>
                  </a:lnTo>
                  <a:close/>
                </a:path>
                <a:path w="10821670" h="558800">
                  <a:moveTo>
                    <a:pt x="4089908" y="350520"/>
                  </a:moveTo>
                  <a:lnTo>
                    <a:pt x="4038826" y="350520"/>
                  </a:lnTo>
                  <a:lnTo>
                    <a:pt x="4192293" y="558800"/>
                  </a:lnTo>
                  <a:lnTo>
                    <a:pt x="4225287" y="558800"/>
                  </a:lnTo>
                  <a:lnTo>
                    <a:pt x="4258978" y="513080"/>
                  </a:lnTo>
                  <a:lnTo>
                    <a:pt x="4208790" y="513080"/>
                  </a:lnTo>
                  <a:lnTo>
                    <a:pt x="4089908" y="350520"/>
                  </a:lnTo>
                  <a:close/>
                </a:path>
                <a:path w="10821670" h="558800">
                  <a:moveTo>
                    <a:pt x="4378767" y="421640"/>
                  </a:moveTo>
                  <a:lnTo>
                    <a:pt x="4277764" y="558800"/>
                  </a:lnTo>
                  <a:lnTo>
                    <a:pt x="4328513" y="558800"/>
                  </a:lnTo>
                  <a:lnTo>
                    <a:pt x="4378767" y="491490"/>
                  </a:lnTo>
                  <a:lnTo>
                    <a:pt x="4430203" y="491490"/>
                  </a:lnTo>
                  <a:lnTo>
                    <a:pt x="4378767" y="421640"/>
                  </a:lnTo>
                  <a:close/>
                </a:path>
                <a:path w="10821670" h="558800">
                  <a:moveTo>
                    <a:pt x="4430203" y="491490"/>
                  </a:moveTo>
                  <a:lnTo>
                    <a:pt x="4378767" y="491490"/>
                  </a:lnTo>
                  <a:lnTo>
                    <a:pt x="4429021" y="558800"/>
                  </a:lnTo>
                  <a:lnTo>
                    <a:pt x="4479770" y="558800"/>
                  </a:lnTo>
                  <a:lnTo>
                    <a:pt x="4430203" y="491490"/>
                  </a:lnTo>
                  <a:close/>
                </a:path>
                <a:path w="10821670" h="558800">
                  <a:moveTo>
                    <a:pt x="4429849" y="350520"/>
                  </a:moveTo>
                  <a:lnTo>
                    <a:pt x="4378767" y="350520"/>
                  </a:lnTo>
                  <a:lnTo>
                    <a:pt x="4532234" y="558800"/>
                  </a:lnTo>
                  <a:lnTo>
                    <a:pt x="4565228" y="558800"/>
                  </a:lnTo>
                  <a:lnTo>
                    <a:pt x="4598919" y="513080"/>
                  </a:lnTo>
                  <a:lnTo>
                    <a:pt x="4548731" y="513080"/>
                  </a:lnTo>
                  <a:lnTo>
                    <a:pt x="4429849" y="350520"/>
                  </a:lnTo>
                  <a:close/>
                </a:path>
                <a:path w="10821670" h="558800">
                  <a:moveTo>
                    <a:pt x="4718708" y="421640"/>
                  </a:moveTo>
                  <a:lnTo>
                    <a:pt x="4617705" y="558800"/>
                  </a:lnTo>
                  <a:lnTo>
                    <a:pt x="4668454" y="558800"/>
                  </a:lnTo>
                  <a:lnTo>
                    <a:pt x="4718708" y="491490"/>
                  </a:lnTo>
                  <a:lnTo>
                    <a:pt x="4770144" y="491490"/>
                  </a:lnTo>
                  <a:lnTo>
                    <a:pt x="4718708" y="421640"/>
                  </a:lnTo>
                  <a:close/>
                </a:path>
                <a:path w="10821670" h="558800">
                  <a:moveTo>
                    <a:pt x="4770144" y="491490"/>
                  </a:moveTo>
                  <a:lnTo>
                    <a:pt x="4718708" y="491490"/>
                  </a:lnTo>
                  <a:lnTo>
                    <a:pt x="4768974" y="558800"/>
                  </a:lnTo>
                  <a:lnTo>
                    <a:pt x="4819711" y="558800"/>
                  </a:lnTo>
                  <a:lnTo>
                    <a:pt x="4770144" y="491490"/>
                  </a:lnTo>
                  <a:close/>
                </a:path>
                <a:path w="10821670" h="558800">
                  <a:moveTo>
                    <a:pt x="4769790" y="350520"/>
                  </a:moveTo>
                  <a:lnTo>
                    <a:pt x="4718708" y="350520"/>
                  </a:lnTo>
                  <a:lnTo>
                    <a:pt x="4872174" y="558800"/>
                  </a:lnTo>
                  <a:lnTo>
                    <a:pt x="4905169" y="558800"/>
                  </a:lnTo>
                  <a:lnTo>
                    <a:pt x="4938857" y="513080"/>
                  </a:lnTo>
                  <a:lnTo>
                    <a:pt x="4888672" y="513080"/>
                  </a:lnTo>
                  <a:lnTo>
                    <a:pt x="4769790" y="350520"/>
                  </a:lnTo>
                  <a:close/>
                </a:path>
                <a:path w="10821670" h="558800">
                  <a:moveTo>
                    <a:pt x="5058636" y="421640"/>
                  </a:moveTo>
                  <a:lnTo>
                    <a:pt x="4957645" y="558800"/>
                  </a:lnTo>
                  <a:lnTo>
                    <a:pt x="5008382" y="558800"/>
                  </a:lnTo>
                  <a:lnTo>
                    <a:pt x="5058636" y="491490"/>
                  </a:lnTo>
                  <a:lnTo>
                    <a:pt x="5110073" y="491490"/>
                  </a:lnTo>
                  <a:lnTo>
                    <a:pt x="5058636" y="421640"/>
                  </a:lnTo>
                  <a:close/>
                </a:path>
                <a:path w="10821670" h="558800">
                  <a:moveTo>
                    <a:pt x="5110073" y="491490"/>
                  </a:moveTo>
                  <a:lnTo>
                    <a:pt x="5058636" y="491490"/>
                  </a:lnTo>
                  <a:lnTo>
                    <a:pt x="5108890" y="558800"/>
                  </a:lnTo>
                  <a:lnTo>
                    <a:pt x="5159639" y="558800"/>
                  </a:lnTo>
                  <a:lnTo>
                    <a:pt x="5110073" y="491490"/>
                  </a:lnTo>
                  <a:close/>
                </a:path>
                <a:path w="10821670" h="558800">
                  <a:moveTo>
                    <a:pt x="5109718" y="350520"/>
                  </a:moveTo>
                  <a:lnTo>
                    <a:pt x="5058636" y="350520"/>
                  </a:lnTo>
                  <a:lnTo>
                    <a:pt x="5212103" y="558800"/>
                  </a:lnTo>
                  <a:lnTo>
                    <a:pt x="5245097" y="558800"/>
                  </a:lnTo>
                  <a:lnTo>
                    <a:pt x="5278782" y="513080"/>
                  </a:lnTo>
                  <a:lnTo>
                    <a:pt x="5228600" y="513080"/>
                  </a:lnTo>
                  <a:lnTo>
                    <a:pt x="5109718" y="350520"/>
                  </a:lnTo>
                  <a:close/>
                </a:path>
                <a:path w="10821670" h="558800">
                  <a:moveTo>
                    <a:pt x="5398551" y="421640"/>
                  </a:moveTo>
                  <a:lnTo>
                    <a:pt x="5297561" y="558800"/>
                  </a:lnTo>
                  <a:lnTo>
                    <a:pt x="5348297" y="558800"/>
                  </a:lnTo>
                  <a:lnTo>
                    <a:pt x="5398551" y="491490"/>
                  </a:lnTo>
                  <a:lnTo>
                    <a:pt x="5449982" y="491490"/>
                  </a:lnTo>
                  <a:lnTo>
                    <a:pt x="5398551" y="421640"/>
                  </a:lnTo>
                  <a:close/>
                </a:path>
                <a:path w="10821670" h="558800">
                  <a:moveTo>
                    <a:pt x="5449982" y="491490"/>
                  </a:moveTo>
                  <a:lnTo>
                    <a:pt x="5398551" y="491490"/>
                  </a:lnTo>
                  <a:lnTo>
                    <a:pt x="5448793" y="558800"/>
                  </a:lnTo>
                  <a:lnTo>
                    <a:pt x="5499542" y="558800"/>
                  </a:lnTo>
                  <a:lnTo>
                    <a:pt x="5449982" y="491490"/>
                  </a:lnTo>
                  <a:close/>
                </a:path>
                <a:path w="10821670" h="558800">
                  <a:moveTo>
                    <a:pt x="5449630" y="350520"/>
                  </a:moveTo>
                  <a:lnTo>
                    <a:pt x="5398551" y="350520"/>
                  </a:lnTo>
                  <a:lnTo>
                    <a:pt x="5551993" y="558800"/>
                  </a:lnTo>
                  <a:lnTo>
                    <a:pt x="5584987" y="558800"/>
                  </a:lnTo>
                  <a:lnTo>
                    <a:pt x="5618675" y="513080"/>
                  </a:lnTo>
                  <a:lnTo>
                    <a:pt x="5568503" y="513080"/>
                  </a:lnTo>
                  <a:lnTo>
                    <a:pt x="5449630" y="350520"/>
                  </a:lnTo>
                  <a:close/>
                </a:path>
                <a:path w="10821670" h="558800">
                  <a:moveTo>
                    <a:pt x="5738454" y="421640"/>
                  </a:moveTo>
                  <a:lnTo>
                    <a:pt x="5637464" y="558800"/>
                  </a:lnTo>
                  <a:lnTo>
                    <a:pt x="5688200" y="558800"/>
                  </a:lnTo>
                  <a:lnTo>
                    <a:pt x="5738454" y="491490"/>
                  </a:lnTo>
                  <a:lnTo>
                    <a:pt x="5789884" y="491490"/>
                  </a:lnTo>
                  <a:lnTo>
                    <a:pt x="5738454" y="421640"/>
                  </a:lnTo>
                  <a:close/>
                </a:path>
                <a:path w="10821670" h="558800">
                  <a:moveTo>
                    <a:pt x="5789884" y="491490"/>
                  </a:moveTo>
                  <a:lnTo>
                    <a:pt x="5738454" y="491490"/>
                  </a:lnTo>
                  <a:lnTo>
                    <a:pt x="5788708" y="558800"/>
                  </a:lnTo>
                  <a:lnTo>
                    <a:pt x="5839445" y="558800"/>
                  </a:lnTo>
                  <a:lnTo>
                    <a:pt x="5789884" y="491490"/>
                  </a:lnTo>
                  <a:close/>
                </a:path>
                <a:path w="10821670" h="558800">
                  <a:moveTo>
                    <a:pt x="5789536" y="350520"/>
                  </a:moveTo>
                  <a:lnTo>
                    <a:pt x="5738454" y="350520"/>
                  </a:lnTo>
                  <a:lnTo>
                    <a:pt x="5891921" y="558800"/>
                  </a:lnTo>
                  <a:lnTo>
                    <a:pt x="5924916" y="558800"/>
                  </a:lnTo>
                  <a:lnTo>
                    <a:pt x="5958603" y="513080"/>
                  </a:lnTo>
                  <a:lnTo>
                    <a:pt x="5908418" y="513080"/>
                  </a:lnTo>
                  <a:lnTo>
                    <a:pt x="5789536" y="350520"/>
                  </a:lnTo>
                  <a:close/>
                </a:path>
                <a:path w="10821670" h="558800">
                  <a:moveTo>
                    <a:pt x="6078382" y="421640"/>
                  </a:moveTo>
                  <a:lnTo>
                    <a:pt x="5977379" y="558800"/>
                  </a:lnTo>
                  <a:lnTo>
                    <a:pt x="6028116" y="558800"/>
                  </a:lnTo>
                  <a:lnTo>
                    <a:pt x="6078382" y="491490"/>
                  </a:lnTo>
                  <a:lnTo>
                    <a:pt x="6129819" y="491490"/>
                  </a:lnTo>
                  <a:lnTo>
                    <a:pt x="6078382" y="421640"/>
                  </a:lnTo>
                  <a:close/>
                </a:path>
                <a:path w="10821670" h="558800">
                  <a:moveTo>
                    <a:pt x="6129819" y="491490"/>
                  </a:moveTo>
                  <a:lnTo>
                    <a:pt x="6078382" y="491490"/>
                  </a:lnTo>
                  <a:lnTo>
                    <a:pt x="6128636" y="558800"/>
                  </a:lnTo>
                  <a:lnTo>
                    <a:pt x="6179385" y="558800"/>
                  </a:lnTo>
                  <a:lnTo>
                    <a:pt x="6129819" y="491490"/>
                  </a:lnTo>
                  <a:close/>
                </a:path>
                <a:path w="10821670" h="558800">
                  <a:moveTo>
                    <a:pt x="6129468" y="350520"/>
                  </a:moveTo>
                  <a:lnTo>
                    <a:pt x="6078382" y="350520"/>
                  </a:lnTo>
                  <a:lnTo>
                    <a:pt x="6231862" y="558800"/>
                  </a:lnTo>
                  <a:lnTo>
                    <a:pt x="6264856" y="558800"/>
                  </a:lnTo>
                  <a:lnTo>
                    <a:pt x="6298544" y="513080"/>
                  </a:lnTo>
                  <a:lnTo>
                    <a:pt x="6248359" y="513080"/>
                  </a:lnTo>
                  <a:lnTo>
                    <a:pt x="6129468" y="350520"/>
                  </a:lnTo>
                  <a:close/>
                </a:path>
                <a:path w="10821670" h="558800">
                  <a:moveTo>
                    <a:pt x="6418323" y="421640"/>
                  </a:moveTo>
                  <a:lnTo>
                    <a:pt x="6317320" y="558800"/>
                  </a:lnTo>
                  <a:lnTo>
                    <a:pt x="6368069" y="558800"/>
                  </a:lnTo>
                  <a:lnTo>
                    <a:pt x="6418323" y="491490"/>
                  </a:lnTo>
                  <a:lnTo>
                    <a:pt x="6469760" y="491490"/>
                  </a:lnTo>
                  <a:lnTo>
                    <a:pt x="6418323" y="421640"/>
                  </a:lnTo>
                  <a:close/>
                </a:path>
                <a:path w="10821670" h="558800">
                  <a:moveTo>
                    <a:pt x="6469760" y="491490"/>
                  </a:moveTo>
                  <a:lnTo>
                    <a:pt x="6418323" y="491490"/>
                  </a:lnTo>
                  <a:lnTo>
                    <a:pt x="6468577" y="558800"/>
                  </a:lnTo>
                  <a:lnTo>
                    <a:pt x="6519326" y="558800"/>
                  </a:lnTo>
                  <a:lnTo>
                    <a:pt x="6469760" y="491490"/>
                  </a:lnTo>
                  <a:close/>
                </a:path>
                <a:path w="10821670" h="558800">
                  <a:moveTo>
                    <a:pt x="6469409" y="350520"/>
                  </a:moveTo>
                  <a:lnTo>
                    <a:pt x="6418323" y="350520"/>
                  </a:lnTo>
                  <a:lnTo>
                    <a:pt x="6571803" y="558800"/>
                  </a:lnTo>
                  <a:lnTo>
                    <a:pt x="6604797" y="558800"/>
                  </a:lnTo>
                  <a:lnTo>
                    <a:pt x="6638485" y="513080"/>
                  </a:lnTo>
                  <a:lnTo>
                    <a:pt x="6588300" y="513080"/>
                  </a:lnTo>
                  <a:lnTo>
                    <a:pt x="6469409" y="350520"/>
                  </a:lnTo>
                  <a:close/>
                </a:path>
                <a:path w="10821670" h="558800">
                  <a:moveTo>
                    <a:pt x="6758264" y="421640"/>
                  </a:moveTo>
                  <a:lnTo>
                    <a:pt x="6657261" y="558800"/>
                  </a:lnTo>
                  <a:lnTo>
                    <a:pt x="6708010" y="558800"/>
                  </a:lnTo>
                  <a:lnTo>
                    <a:pt x="6758264" y="491490"/>
                  </a:lnTo>
                  <a:lnTo>
                    <a:pt x="6809701" y="491490"/>
                  </a:lnTo>
                  <a:lnTo>
                    <a:pt x="6758264" y="421640"/>
                  </a:lnTo>
                  <a:close/>
                </a:path>
                <a:path w="10821670" h="558800">
                  <a:moveTo>
                    <a:pt x="6809701" y="491490"/>
                  </a:moveTo>
                  <a:lnTo>
                    <a:pt x="6758264" y="491490"/>
                  </a:lnTo>
                  <a:lnTo>
                    <a:pt x="6808518" y="558800"/>
                  </a:lnTo>
                  <a:lnTo>
                    <a:pt x="6859267" y="558800"/>
                  </a:lnTo>
                  <a:lnTo>
                    <a:pt x="6809701" y="491490"/>
                  </a:lnTo>
                  <a:close/>
                </a:path>
                <a:path w="10821670" h="558800">
                  <a:moveTo>
                    <a:pt x="6809350" y="350520"/>
                  </a:moveTo>
                  <a:lnTo>
                    <a:pt x="6758264" y="350520"/>
                  </a:lnTo>
                  <a:lnTo>
                    <a:pt x="6911744" y="558800"/>
                  </a:lnTo>
                  <a:lnTo>
                    <a:pt x="6944738" y="558800"/>
                  </a:lnTo>
                  <a:lnTo>
                    <a:pt x="6978429" y="513080"/>
                  </a:lnTo>
                  <a:lnTo>
                    <a:pt x="6928241" y="513080"/>
                  </a:lnTo>
                  <a:lnTo>
                    <a:pt x="6809350" y="350520"/>
                  </a:lnTo>
                  <a:close/>
                </a:path>
                <a:path w="10821670" h="558800">
                  <a:moveTo>
                    <a:pt x="7098218" y="421640"/>
                  </a:moveTo>
                  <a:lnTo>
                    <a:pt x="6997215" y="558800"/>
                  </a:lnTo>
                  <a:lnTo>
                    <a:pt x="7047964" y="558800"/>
                  </a:lnTo>
                  <a:lnTo>
                    <a:pt x="7098218" y="491490"/>
                  </a:lnTo>
                  <a:lnTo>
                    <a:pt x="7149661" y="491490"/>
                  </a:lnTo>
                  <a:lnTo>
                    <a:pt x="7098218" y="421640"/>
                  </a:lnTo>
                  <a:close/>
                </a:path>
                <a:path w="10821670" h="558800">
                  <a:moveTo>
                    <a:pt x="7149661" y="491490"/>
                  </a:moveTo>
                  <a:lnTo>
                    <a:pt x="7098218" y="491490"/>
                  </a:lnTo>
                  <a:lnTo>
                    <a:pt x="7148484" y="558800"/>
                  </a:lnTo>
                  <a:lnTo>
                    <a:pt x="7199234" y="558800"/>
                  </a:lnTo>
                  <a:lnTo>
                    <a:pt x="7149661" y="491490"/>
                  </a:lnTo>
                  <a:close/>
                </a:path>
                <a:path w="10821670" h="558800">
                  <a:moveTo>
                    <a:pt x="7149304" y="350520"/>
                  </a:moveTo>
                  <a:lnTo>
                    <a:pt x="7098218" y="350520"/>
                  </a:lnTo>
                  <a:lnTo>
                    <a:pt x="7251697" y="558800"/>
                  </a:lnTo>
                  <a:lnTo>
                    <a:pt x="7284705" y="558800"/>
                  </a:lnTo>
                  <a:lnTo>
                    <a:pt x="7318395" y="513080"/>
                  </a:lnTo>
                  <a:lnTo>
                    <a:pt x="7268195" y="513080"/>
                  </a:lnTo>
                  <a:lnTo>
                    <a:pt x="7149304" y="350520"/>
                  </a:lnTo>
                  <a:close/>
                </a:path>
                <a:path w="10821670" h="558800">
                  <a:moveTo>
                    <a:pt x="7438184" y="421640"/>
                  </a:moveTo>
                  <a:lnTo>
                    <a:pt x="7337168" y="558800"/>
                  </a:lnTo>
                  <a:lnTo>
                    <a:pt x="7387917" y="558800"/>
                  </a:lnTo>
                  <a:lnTo>
                    <a:pt x="7438184" y="491490"/>
                  </a:lnTo>
                  <a:lnTo>
                    <a:pt x="7489614" y="491490"/>
                  </a:lnTo>
                  <a:lnTo>
                    <a:pt x="7438184" y="421640"/>
                  </a:lnTo>
                  <a:close/>
                </a:path>
                <a:path w="10821670" h="558800">
                  <a:moveTo>
                    <a:pt x="7489614" y="491490"/>
                  </a:moveTo>
                  <a:lnTo>
                    <a:pt x="7438184" y="491490"/>
                  </a:lnTo>
                  <a:lnTo>
                    <a:pt x="7488425" y="558800"/>
                  </a:lnTo>
                  <a:lnTo>
                    <a:pt x="7539174" y="558800"/>
                  </a:lnTo>
                  <a:lnTo>
                    <a:pt x="7489614" y="491490"/>
                  </a:lnTo>
                  <a:close/>
                </a:path>
                <a:path w="10821670" h="558800">
                  <a:moveTo>
                    <a:pt x="7489262" y="350520"/>
                  </a:moveTo>
                  <a:lnTo>
                    <a:pt x="7438184" y="350520"/>
                  </a:lnTo>
                  <a:lnTo>
                    <a:pt x="7591638" y="558800"/>
                  </a:lnTo>
                  <a:lnTo>
                    <a:pt x="7624645" y="558800"/>
                  </a:lnTo>
                  <a:lnTo>
                    <a:pt x="7658336" y="513080"/>
                  </a:lnTo>
                  <a:lnTo>
                    <a:pt x="7608135" y="513080"/>
                  </a:lnTo>
                  <a:lnTo>
                    <a:pt x="7489262" y="350520"/>
                  </a:lnTo>
                  <a:close/>
                </a:path>
                <a:path w="10821670" h="558800">
                  <a:moveTo>
                    <a:pt x="7778125" y="421640"/>
                  </a:moveTo>
                  <a:lnTo>
                    <a:pt x="7677109" y="558800"/>
                  </a:lnTo>
                  <a:lnTo>
                    <a:pt x="7727858" y="558800"/>
                  </a:lnTo>
                  <a:lnTo>
                    <a:pt x="7778125" y="491490"/>
                  </a:lnTo>
                  <a:lnTo>
                    <a:pt x="7829555" y="491490"/>
                  </a:lnTo>
                  <a:lnTo>
                    <a:pt x="7778125" y="421640"/>
                  </a:lnTo>
                  <a:close/>
                </a:path>
                <a:path w="10821670" h="558800">
                  <a:moveTo>
                    <a:pt x="7829555" y="491490"/>
                  </a:moveTo>
                  <a:lnTo>
                    <a:pt x="7778125" y="491490"/>
                  </a:lnTo>
                  <a:lnTo>
                    <a:pt x="7828366" y="558800"/>
                  </a:lnTo>
                  <a:lnTo>
                    <a:pt x="7879115" y="558800"/>
                  </a:lnTo>
                  <a:lnTo>
                    <a:pt x="7829555" y="491490"/>
                  </a:lnTo>
                  <a:close/>
                </a:path>
                <a:path w="10821670" h="558800">
                  <a:moveTo>
                    <a:pt x="7829203" y="350520"/>
                  </a:moveTo>
                  <a:lnTo>
                    <a:pt x="7778125" y="350520"/>
                  </a:lnTo>
                  <a:lnTo>
                    <a:pt x="7931579" y="558800"/>
                  </a:lnTo>
                  <a:lnTo>
                    <a:pt x="7964586" y="558800"/>
                  </a:lnTo>
                  <a:lnTo>
                    <a:pt x="7998277" y="513080"/>
                  </a:lnTo>
                  <a:lnTo>
                    <a:pt x="7948076" y="513080"/>
                  </a:lnTo>
                  <a:lnTo>
                    <a:pt x="7829203" y="350520"/>
                  </a:lnTo>
                  <a:close/>
                </a:path>
                <a:path w="10821670" h="558800">
                  <a:moveTo>
                    <a:pt x="8118066" y="421640"/>
                  </a:moveTo>
                  <a:lnTo>
                    <a:pt x="8017050" y="558800"/>
                  </a:lnTo>
                  <a:lnTo>
                    <a:pt x="8067799" y="558800"/>
                  </a:lnTo>
                  <a:lnTo>
                    <a:pt x="8118066" y="491490"/>
                  </a:lnTo>
                  <a:lnTo>
                    <a:pt x="8169496" y="491490"/>
                  </a:lnTo>
                  <a:lnTo>
                    <a:pt x="8118066" y="421640"/>
                  </a:lnTo>
                  <a:close/>
                </a:path>
                <a:path w="10821670" h="558800">
                  <a:moveTo>
                    <a:pt x="8169496" y="491490"/>
                  </a:moveTo>
                  <a:lnTo>
                    <a:pt x="8118066" y="491490"/>
                  </a:lnTo>
                  <a:lnTo>
                    <a:pt x="8168320" y="558800"/>
                  </a:lnTo>
                  <a:lnTo>
                    <a:pt x="8219056" y="558800"/>
                  </a:lnTo>
                  <a:lnTo>
                    <a:pt x="8169496" y="491490"/>
                  </a:lnTo>
                  <a:close/>
                </a:path>
                <a:path w="10821670" h="558800">
                  <a:moveTo>
                    <a:pt x="8169148" y="350520"/>
                  </a:moveTo>
                  <a:lnTo>
                    <a:pt x="8118066" y="350520"/>
                  </a:lnTo>
                  <a:lnTo>
                    <a:pt x="8271533" y="558800"/>
                  </a:lnTo>
                  <a:lnTo>
                    <a:pt x="8304527" y="558800"/>
                  </a:lnTo>
                  <a:lnTo>
                    <a:pt x="8338212" y="513080"/>
                  </a:lnTo>
                  <a:lnTo>
                    <a:pt x="8288030" y="513080"/>
                  </a:lnTo>
                  <a:lnTo>
                    <a:pt x="8169148" y="350520"/>
                  </a:lnTo>
                  <a:close/>
                </a:path>
                <a:path w="10821670" h="558800">
                  <a:moveTo>
                    <a:pt x="8457981" y="421640"/>
                  </a:moveTo>
                  <a:lnTo>
                    <a:pt x="8356991" y="558800"/>
                  </a:lnTo>
                  <a:lnTo>
                    <a:pt x="8407727" y="558800"/>
                  </a:lnTo>
                  <a:lnTo>
                    <a:pt x="8457981" y="491490"/>
                  </a:lnTo>
                  <a:lnTo>
                    <a:pt x="8509418" y="491490"/>
                  </a:lnTo>
                  <a:lnTo>
                    <a:pt x="8457981" y="421640"/>
                  </a:lnTo>
                  <a:close/>
                </a:path>
                <a:path w="10821670" h="558800">
                  <a:moveTo>
                    <a:pt x="8509418" y="491490"/>
                  </a:moveTo>
                  <a:lnTo>
                    <a:pt x="8457981" y="491490"/>
                  </a:lnTo>
                  <a:lnTo>
                    <a:pt x="8508235" y="558800"/>
                  </a:lnTo>
                  <a:lnTo>
                    <a:pt x="8558984" y="558800"/>
                  </a:lnTo>
                  <a:lnTo>
                    <a:pt x="8509418" y="491490"/>
                  </a:lnTo>
                  <a:close/>
                </a:path>
                <a:path w="10821670" h="558800">
                  <a:moveTo>
                    <a:pt x="8509063" y="350520"/>
                  </a:moveTo>
                  <a:lnTo>
                    <a:pt x="8457981" y="350520"/>
                  </a:lnTo>
                  <a:lnTo>
                    <a:pt x="8611448" y="558800"/>
                  </a:lnTo>
                  <a:lnTo>
                    <a:pt x="8644443" y="558800"/>
                  </a:lnTo>
                  <a:lnTo>
                    <a:pt x="8678128" y="513080"/>
                  </a:lnTo>
                  <a:lnTo>
                    <a:pt x="8627945" y="513080"/>
                  </a:lnTo>
                  <a:lnTo>
                    <a:pt x="8509063" y="350520"/>
                  </a:lnTo>
                  <a:close/>
                </a:path>
                <a:path w="10821670" h="558800">
                  <a:moveTo>
                    <a:pt x="8797897" y="421640"/>
                  </a:moveTo>
                  <a:lnTo>
                    <a:pt x="8696906" y="558800"/>
                  </a:lnTo>
                  <a:lnTo>
                    <a:pt x="8747656" y="558800"/>
                  </a:lnTo>
                  <a:lnTo>
                    <a:pt x="8797897" y="491490"/>
                  </a:lnTo>
                  <a:lnTo>
                    <a:pt x="8849327" y="491490"/>
                  </a:lnTo>
                  <a:lnTo>
                    <a:pt x="8797897" y="421640"/>
                  </a:lnTo>
                  <a:close/>
                </a:path>
                <a:path w="10821670" h="558800">
                  <a:moveTo>
                    <a:pt x="8849327" y="491490"/>
                  </a:moveTo>
                  <a:lnTo>
                    <a:pt x="8797897" y="491490"/>
                  </a:lnTo>
                  <a:lnTo>
                    <a:pt x="8848138" y="558800"/>
                  </a:lnTo>
                  <a:lnTo>
                    <a:pt x="8898887" y="558800"/>
                  </a:lnTo>
                  <a:lnTo>
                    <a:pt x="8849327" y="491490"/>
                  </a:lnTo>
                  <a:close/>
                </a:path>
                <a:path w="10821670" h="558800">
                  <a:moveTo>
                    <a:pt x="8848975" y="350520"/>
                  </a:moveTo>
                  <a:lnTo>
                    <a:pt x="8797897" y="350520"/>
                  </a:lnTo>
                  <a:lnTo>
                    <a:pt x="8951351" y="558800"/>
                  </a:lnTo>
                  <a:lnTo>
                    <a:pt x="8984346" y="558800"/>
                  </a:lnTo>
                  <a:lnTo>
                    <a:pt x="9018031" y="513080"/>
                  </a:lnTo>
                  <a:lnTo>
                    <a:pt x="8967848" y="513080"/>
                  </a:lnTo>
                  <a:lnTo>
                    <a:pt x="8848975" y="350520"/>
                  </a:lnTo>
                  <a:close/>
                </a:path>
                <a:path w="10821670" h="558800">
                  <a:moveTo>
                    <a:pt x="9137800" y="421640"/>
                  </a:moveTo>
                  <a:lnTo>
                    <a:pt x="9036809" y="558800"/>
                  </a:lnTo>
                  <a:lnTo>
                    <a:pt x="9087546" y="558800"/>
                  </a:lnTo>
                  <a:lnTo>
                    <a:pt x="9137800" y="491490"/>
                  </a:lnTo>
                  <a:lnTo>
                    <a:pt x="9189230" y="491490"/>
                  </a:lnTo>
                  <a:lnTo>
                    <a:pt x="9137800" y="421640"/>
                  </a:lnTo>
                  <a:close/>
                </a:path>
                <a:path w="10821670" h="558800">
                  <a:moveTo>
                    <a:pt x="9189230" y="491490"/>
                  </a:moveTo>
                  <a:lnTo>
                    <a:pt x="9137800" y="491490"/>
                  </a:lnTo>
                  <a:lnTo>
                    <a:pt x="9188054" y="558800"/>
                  </a:lnTo>
                  <a:lnTo>
                    <a:pt x="9238790" y="558800"/>
                  </a:lnTo>
                  <a:lnTo>
                    <a:pt x="9189230" y="491490"/>
                  </a:lnTo>
                  <a:close/>
                </a:path>
                <a:path w="10821670" h="558800">
                  <a:moveTo>
                    <a:pt x="9188882" y="350520"/>
                  </a:moveTo>
                  <a:lnTo>
                    <a:pt x="9137800" y="350520"/>
                  </a:lnTo>
                  <a:lnTo>
                    <a:pt x="9291266" y="558800"/>
                  </a:lnTo>
                  <a:lnTo>
                    <a:pt x="9324261" y="558800"/>
                  </a:lnTo>
                  <a:lnTo>
                    <a:pt x="9357949" y="513080"/>
                  </a:lnTo>
                  <a:lnTo>
                    <a:pt x="9307764" y="513080"/>
                  </a:lnTo>
                  <a:lnTo>
                    <a:pt x="9188882" y="350520"/>
                  </a:lnTo>
                  <a:close/>
                </a:path>
                <a:path w="10821670" h="558800">
                  <a:moveTo>
                    <a:pt x="9477728" y="421640"/>
                  </a:moveTo>
                  <a:lnTo>
                    <a:pt x="9376725" y="558800"/>
                  </a:lnTo>
                  <a:lnTo>
                    <a:pt x="9427474" y="558800"/>
                  </a:lnTo>
                  <a:lnTo>
                    <a:pt x="9477728" y="491490"/>
                  </a:lnTo>
                  <a:lnTo>
                    <a:pt x="9529165" y="491490"/>
                  </a:lnTo>
                  <a:lnTo>
                    <a:pt x="9477728" y="421640"/>
                  </a:lnTo>
                  <a:close/>
                </a:path>
                <a:path w="10821670" h="558800">
                  <a:moveTo>
                    <a:pt x="9529165" y="491490"/>
                  </a:moveTo>
                  <a:lnTo>
                    <a:pt x="9477728" y="491490"/>
                  </a:lnTo>
                  <a:lnTo>
                    <a:pt x="9527982" y="558800"/>
                  </a:lnTo>
                  <a:lnTo>
                    <a:pt x="9578731" y="558800"/>
                  </a:lnTo>
                  <a:lnTo>
                    <a:pt x="9529165" y="491490"/>
                  </a:lnTo>
                  <a:close/>
                </a:path>
                <a:path w="10821670" h="558800">
                  <a:moveTo>
                    <a:pt x="9528814" y="350520"/>
                  </a:moveTo>
                  <a:lnTo>
                    <a:pt x="9477728" y="350520"/>
                  </a:lnTo>
                  <a:lnTo>
                    <a:pt x="9631207" y="558800"/>
                  </a:lnTo>
                  <a:lnTo>
                    <a:pt x="9664202" y="558800"/>
                  </a:lnTo>
                  <a:lnTo>
                    <a:pt x="9697890" y="513080"/>
                  </a:lnTo>
                  <a:lnTo>
                    <a:pt x="9647705" y="513080"/>
                  </a:lnTo>
                  <a:lnTo>
                    <a:pt x="9528814" y="350520"/>
                  </a:lnTo>
                  <a:close/>
                </a:path>
                <a:path w="10821670" h="558800">
                  <a:moveTo>
                    <a:pt x="9817669" y="421640"/>
                  </a:moveTo>
                  <a:lnTo>
                    <a:pt x="9716678" y="558800"/>
                  </a:lnTo>
                  <a:lnTo>
                    <a:pt x="9767415" y="558800"/>
                  </a:lnTo>
                  <a:lnTo>
                    <a:pt x="9817669" y="491490"/>
                  </a:lnTo>
                  <a:lnTo>
                    <a:pt x="9869105" y="491490"/>
                  </a:lnTo>
                  <a:lnTo>
                    <a:pt x="9817669" y="421640"/>
                  </a:lnTo>
                  <a:close/>
                </a:path>
                <a:path w="10821670" h="558800">
                  <a:moveTo>
                    <a:pt x="9869105" y="491490"/>
                  </a:moveTo>
                  <a:lnTo>
                    <a:pt x="9817669" y="491490"/>
                  </a:lnTo>
                  <a:lnTo>
                    <a:pt x="9867923" y="558800"/>
                  </a:lnTo>
                  <a:lnTo>
                    <a:pt x="9918672" y="558800"/>
                  </a:lnTo>
                  <a:lnTo>
                    <a:pt x="9869105" y="491490"/>
                  </a:lnTo>
                  <a:close/>
                </a:path>
                <a:path w="10821670" h="558800">
                  <a:moveTo>
                    <a:pt x="9868755" y="350520"/>
                  </a:moveTo>
                  <a:lnTo>
                    <a:pt x="9817669" y="350520"/>
                  </a:lnTo>
                  <a:lnTo>
                    <a:pt x="9971148" y="558800"/>
                  </a:lnTo>
                  <a:lnTo>
                    <a:pt x="10004143" y="558800"/>
                  </a:lnTo>
                  <a:lnTo>
                    <a:pt x="10037831" y="513080"/>
                  </a:lnTo>
                  <a:lnTo>
                    <a:pt x="9987646" y="513080"/>
                  </a:lnTo>
                  <a:lnTo>
                    <a:pt x="9868755" y="350520"/>
                  </a:lnTo>
                  <a:close/>
                </a:path>
                <a:path w="10821670" h="558800">
                  <a:moveTo>
                    <a:pt x="10157610" y="421640"/>
                  </a:moveTo>
                  <a:lnTo>
                    <a:pt x="10056619" y="558800"/>
                  </a:lnTo>
                  <a:lnTo>
                    <a:pt x="10107356" y="558800"/>
                  </a:lnTo>
                  <a:lnTo>
                    <a:pt x="10157610" y="491490"/>
                  </a:lnTo>
                  <a:lnTo>
                    <a:pt x="10209046" y="491490"/>
                  </a:lnTo>
                  <a:lnTo>
                    <a:pt x="10157610" y="421640"/>
                  </a:lnTo>
                  <a:close/>
                </a:path>
                <a:path w="10821670" h="558800">
                  <a:moveTo>
                    <a:pt x="10209046" y="491490"/>
                  </a:moveTo>
                  <a:lnTo>
                    <a:pt x="10157610" y="491490"/>
                  </a:lnTo>
                  <a:lnTo>
                    <a:pt x="10207864" y="558800"/>
                  </a:lnTo>
                  <a:lnTo>
                    <a:pt x="10258613" y="558800"/>
                  </a:lnTo>
                  <a:lnTo>
                    <a:pt x="10209046" y="491490"/>
                  </a:lnTo>
                  <a:close/>
                </a:path>
                <a:path w="10821670" h="558800">
                  <a:moveTo>
                    <a:pt x="10208696" y="350520"/>
                  </a:moveTo>
                  <a:lnTo>
                    <a:pt x="10157610" y="350520"/>
                  </a:lnTo>
                  <a:lnTo>
                    <a:pt x="10311089" y="558800"/>
                  </a:lnTo>
                  <a:lnTo>
                    <a:pt x="10344084" y="558800"/>
                  </a:lnTo>
                  <a:lnTo>
                    <a:pt x="10377774" y="513080"/>
                  </a:lnTo>
                  <a:lnTo>
                    <a:pt x="10327586" y="513080"/>
                  </a:lnTo>
                  <a:lnTo>
                    <a:pt x="10208696" y="350520"/>
                  </a:lnTo>
                  <a:close/>
                </a:path>
                <a:path w="10821670" h="558800">
                  <a:moveTo>
                    <a:pt x="10497563" y="421640"/>
                  </a:moveTo>
                  <a:lnTo>
                    <a:pt x="10396560" y="558800"/>
                  </a:lnTo>
                  <a:lnTo>
                    <a:pt x="10447309" y="558800"/>
                  </a:lnTo>
                  <a:lnTo>
                    <a:pt x="10497563" y="491490"/>
                  </a:lnTo>
                  <a:lnTo>
                    <a:pt x="10549006" y="491490"/>
                  </a:lnTo>
                  <a:lnTo>
                    <a:pt x="10497563" y="421640"/>
                  </a:lnTo>
                  <a:close/>
                </a:path>
                <a:path w="10821670" h="558800">
                  <a:moveTo>
                    <a:pt x="10549006" y="491490"/>
                  </a:moveTo>
                  <a:lnTo>
                    <a:pt x="10497563" y="491490"/>
                  </a:lnTo>
                  <a:lnTo>
                    <a:pt x="10547830" y="558800"/>
                  </a:lnTo>
                  <a:lnTo>
                    <a:pt x="10598579" y="558800"/>
                  </a:lnTo>
                  <a:lnTo>
                    <a:pt x="10549006" y="491490"/>
                  </a:lnTo>
                  <a:close/>
                </a:path>
                <a:path w="10821670" h="558800">
                  <a:moveTo>
                    <a:pt x="10548653" y="350520"/>
                  </a:moveTo>
                  <a:lnTo>
                    <a:pt x="10497563" y="350520"/>
                  </a:lnTo>
                  <a:lnTo>
                    <a:pt x="10651043" y="558800"/>
                  </a:lnTo>
                  <a:lnTo>
                    <a:pt x="10684050" y="558800"/>
                  </a:lnTo>
                  <a:lnTo>
                    <a:pt x="10717836" y="513080"/>
                  </a:lnTo>
                  <a:lnTo>
                    <a:pt x="10667553" y="513080"/>
                  </a:lnTo>
                  <a:lnTo>
                    <a:pt x="10548653" y="350520"/>
                  </a:lnTo>
                  <a:close/>
                </a:path>
                <a:path w="10821670" h="558800">
                  <a:moveTo>
                    <a:pt x="10821072" y="444500"/>
                  </a:moveTo>
                  <a:lnTo>
                    <a:pt x="10736526" y="558800"/>
                  </a:lnTo>
                  <a:lnTo>
                    <a:pt x="10787263" y="558800"/>
                  </a:lnTo>
                  <a:lnTo>
                    <a:pt x="10821072" y="513080"/>
                  </a:lnTo>
                  <a:lnTo>
                    <a:pt x="10821072" y="444500"/>
                  </a:lnTo>
                  <a:close/>
                </a:path>
                <a:path w="10821670" h="558800">
                  <a:moveTo>
                    <a:pt x="299527" y="280670"/>
                  </a:moveTo>
                  <a:lnTo>
                    <a:pt x="129550" y="513080"/>
                  </a:lnTo>
                  <a:lnTo>
                    <a:pt x="179738" y="513080"/>
                  </a:lnTo>
                  <a:lnTo>
                    <a:pt x="299527" y="350520"/>
                  </a:lnTo>
                  <a:lnTo>
                    <a:pt x="350613" y="350520"/>
                  </a:lnTo>
                  <a:lnTo>
                    <a:pt x="299527" y="280670"/>
                  </a:lnTo>
                  <a:close/>
                </a:path>
                <a:path w="10821670" h="558800">
                  <a:moveTo>
                    <a:pt x="639480" y="280670"/>
                  </a:moveTo>
                  <a:lnTo>
                    <a:pt x="469504" y="513080"/>
                  </a:lnTo>
                  <a:lnTo>
                    <a:pt x="519691" y="513080"/>
                  </a:lnTo>
                  <a:lnTo>
                    <a:pt x="639480" y="350520"/>
                  </a:lnTo>
                  <a:lnTo>
                    <a:pt x="690562" y="350520"/>
                  </a:lnTo>
                  <a:lnTo>
                    <a:pt x="639480" y="280670"/>
                  </a:lnTo>
                  <a:close/>
                </a:path>
                <a:path w="10821670" h="558800">
                  <a:moveTo>
                    <a:pt x="979421" y="280670"/>
                  </a:moveTo>
                  <a:lnTo>
                    <a:pt x="809444" y="513080"/>
                  </a:lnTo>
                  <a:lnTo>
                    <a:pt x="859632" y="513080"/>
                  </a:lnTo>
                  <a:lnTo>
                    <a:pt x="979421" y="350520"/>
                  </a:lnTo>
                  <a:lnTo>
                    <a:pt x="1030503" y="350520"/>
                  </a:lnTo>
                  <a:lnTo>
                    <a:pt x="979421" y="280670"/>
                  </a:lnTo>
                  <a:close/>
                </a:path>
                <a:path w="10821670" h="558800">
                  <a:moveTo>
                    <a:pt x="1319362" y="280670"/>
                  </a:moveTo>
                  <a:lnTo>
                    <a:pt x="1149385" y="513080"/>
                  </a:lnTo>
                  <a:lnTo>
                    <a:pt x="1199573" y="513080"/>
                  </a:lnTo>
                  <a:lnTo>
                    <a:pt x="1319362" y="350520"/>
                  </a:lnTo>
                  <a:lnTo>
                    <a:pt x="1370444" y="350520"/>
                  </a:lnTo>
                  <a:lnTo>
                    <a:pt x="1319362" y="280670"/>
                  </a:lnTo>
                  <a:close/>
                </a:path>
                <a:path w="10821670" h="558800">
                  <a:moveTo>
                    <a:pt x="1659290" y="280670"/>
                  </a:moveTo>
                  <a:lnTo>
                    <a:pt x="1489326" y="513080"/>
                  </a:lnTo>
                  <a:lnTo>
                    <a:pt x="1539511" y="513080"/>
                  </a:lnTo>
                  <a:lnTo>
                    <a:pt x="1659290" y="350520"/>
                  </a:lnTo>
                  <a:lnTo>
                    <a:pt x="1710372" y="350520"/>
                  </a:lnTo>
                  <a:lnTo>
                    <a:pt x="1659290" y="280670"/>
                  </a:lnTo>
                  <a:close/>
                </a:path>
                <a:path w="10821670" h="558800">
                  <a:moveTo>
                    <a:pt x="1999193" y="280670"/>
                  </a:moveTo>
                  <a:lnTo>
                    <a:pt x="1829254" y="513080"/>
                  </a:lnTo>
                  <a:lnTo>
                    <a:pt x="1879424" y="513080"/>
                  </a:lnTo>
                  <a:lnTo>
                    <a:pt x="1999193" y="350520"/>
                  </a:lnTo>
                  <a:lnTo>
                    <a:pt x="2050271" y="350520"/>
                  </a:lnTo>
                  <a:lnTo>
                    <a:pt x="1999193" y="280670"/>
                  </a:lnTo>
                  <a:close/>
                </a:path>
                <a:path w="10821670" h="558800">
                  <a:moveTo>
                    <a:pt x="2339109" y="280670"/>
                  </a:moveTo>
                  <a:lnTo>
                    <a:pt x="2169145" y="513080"/>
                  </a:lnTo>
                  <a:lnTo>
                    <a:pt x="2219330" y="513080"/>
                  </a:lnTo>
                  <a:lnTo>
                    <a:pt x="2339109" y="350520"/>
                  </a:lnTo>
                  <a:lnTo>
                    <a:pt x="2390191" y="350520"/>
                  </a:lnTo>
                  <a:lnTo>
                    <a:pt x="2339109" y="280670"/>
                  </a:lnTo>
                  <a:close/>
                </a:path>
                <a:path w="10821670" h="558800">
                  <a:moveTo>
                    <a:pt x="2679037" y="280670"/>
                  </a:moveTo>
                  <a:lnTo>
                    <a:pt x="2509073" y="513080"/>
                  </a:lnTo>
                  <a:lnTo>
                    <a:pt x="2559258" y="513080"/>
                  </a:lnTo>
                  <a:lnTo>
                    <a:pt x="2679037" y="350520"/>
                  </a:lnTo>
                  <a:lnTo>
                    <a:pt x="2730123" y="350520"/>
                  </a:lnTo>
                  <a:lnTo>
                    <a:pt x="2679037" y="280670"/>
                  </a:lnTo>
                  <a:close/>
                </a:path>
                <a:path w="10821670" h="558800">
                  <a:moveTo>
                    <a:pt x="3018978" y="280670"/>
                  </a:moveTo>
                  <a:lnTo>
                    <a:pt x="2849014" y="513080"/>
                  </a:lnTo>
                  <a:lnTo>
                    <a:pt x="2899199" y="513080"/>
                  </a:lnTo>
                  <a:lnTo>
                    <a:pt x="3018978" y="350520"/>
                  </a:lnTo>
                  <a:lnTo>
                    <a:pt x="3070064" y="350520"/>
                  </a:lnTo>
                  <a:lnTo>
                    <a:pt x="3018978" y="280670"/>
                  </a:lnTo>
                  <a:close/>
                </a:path>
                <a:path w="10821670" h="558800">
                  <a:moveTo>
                    <a:pt x="3358919" y="280670"/>
                  </a:moveTo>
                  <a:lnTo>
                    <a:pt x="3188955" y="513080"/>
                  </a:lnTo>
                  <a:lnTo>
                    <a:pt x="3239140" y="513080"/>
                  </a:lnTo>
                  <a:lnTo>
                    <a:pt x="3358919" y="350520"/>
                  </a:lnTo>
                  <a:lnTo>
                    <a:pt x="3410005" y="350520"/>
                  </a:lnTo>
                  <a:lnTo>
                    <a:pt x="3358919" y="280670"/>
                  </a:lnTo>
                  <a:close/>
                </a:path>
                <a:path w="10821670" h="558800">
                  <a:moveTo>
                    <a:pt x="3698872" y="280670"/>
                  </a:moveTo>
                  <a:lnTo>
                    <a:pt x="3528895" y="513080"/>
                  </a:lnTo>
                  <a:lnTo>
                    <a:pt x="3579083" y="513080"/>
                  </a:lnTo>
                  <a:lnTo>
                    <a:pt x="3698872" y="350520"/>
                  </a:lnTo>
                  <a:lnTo>
                    <a:pt x="3749958" y="350520"/>
                  </a:lnTo>
                  <a:lnTo>
                    <a:pt x="3698872" y="280670"/>
                  </a:lnTo>
                  <a:close/>
                </a:path>
                <a:path w="10821670" h="558800">
                  <a:moveTo>
                    <a:pt x="4038826" y="280670"/>
                  </a:moveTo>
                  <a:lnTo>
                    <a:pt x="3868849" y="513080"/>
                  </a:lnTo>
                  <a:lnTo>
                    <a:pt x="3919047" y="513080"/>
                  </a:lnTo>
                  <a:lnTo>
                    <a:pt x="4038826" y="350520"/>
                  </a:lnTo>
                  <a:lnTo>
                    <a:pt x="4089908" y="350520"/>
                  </a:lnTo>
                  <a:lnTo>
                    <a:pt x="4038826" y="280670"/>
                  </a:lnTo>
                  <a:close/>
                </a:path>
                <a:path w="10821670" h="558800">
                  <a:moveTo>
                    <a:pt x="4378767" y="280670"/>
                  </a:moveTo>
                  <a:lnTo>
                    <a:pt x="4208790" y="513080"/>
                  </a:lnTo>
                  <a:lnTo>
                    <a:pt x="4258978" y="513080"/>
                  </a:lnTo>
                  <a:lnTo>
                    <a:pt x="4378767" y="350520"/>
                  </a:lnTo>
                  <a:lnTo>
                    <a:pt x="4429849" y="350520"/>
                  </a:lnTo>
                  <a:lnTo>
                    <a:pt x="4378767" y="280670"/>
                  </a:lnTo>
                  <a:close/>
                </a:path>
                <a:path w="10821670" h="558800">
                  <a:moveTo>
                    <a:pt x="4718708" y="280670"/>
                  </a:moveTo>
                  <a:lnTo>
                    <a:pt x="4548731" y="513080"/>
                  </a:lnTo>
                  <a:lnTo>
                    <a:pt x="4598919" y="513080"/>
                  </a:lnTo>
                  <a:lnTo>
                    <a:pt x="4718708" y="350520"/>
                  </a:lnTo>
                  <a:lnTo>
                    <a:pt x="4769790" y="350520"/>
                  </a:lnTo>
                  <a:lnTo>
                    <a:pt x="4718708" y="280670"/>
                  </a:lnTo>
                  <a:close/>
                </a:path>
                <a:path w="10821670" h="558800">
                  <a:moveTo>
                    <a:pt x="5058636" y="280670"/>
                  </a:moveTo>
                  <a:lnTo>
                    <a:pt x="4888672" y="513080"/>
                  </a:lnTo>
                  <a:lnTo>
                    <a:pt x="4938857" y="513080"/>
                  </a:lnTo>
                  <a:lnTo>
                    <a:pt x="5058636" y="350520"/>
                  </a:lnTo>
                  <a:lnTo>
                    <a:pt x="5109718" y="350520"/>
                  </a:lnTo>
                  <a:lnTo>
                    <a:pt x="5058636" y="280670"/>
                  </a:lnTo>
                  <a:close/>
                </a:path>
                <a:path w="10821670" h="558800">
                  <a:moveTo>
                    <a:pt x="5398551" y="280670"/>
                  </a:moveTo>
                  <a:lnTo>
                    <a:pt x="5228600" y="513080"/>
                  </a:lnTo>
                  <a:lnTo>
                    <a:pt x="5278782" y="513080"/>
                  </a:lnTo>
                  <a:lnTo>
                    <a:pt x="5398551" y="350520"/>
                  </a:lnTo>
                  <a:lnTo>
                    <a:pt x="5449630" y="350520"/>
                  </a:lnTo>
                  <a:lnTo>
                    <a:pt x="5398551" y="280670"/>
                  </a:lnTo>
                  <a:close/>
                </a:path>
                <a:path w="10821670" h="558800">
                  <a:moveTo>
                    <a:pt x="5738454" y="280670"/>
                  </a:moveTo>
                  <a:lnTo>
                    <a:pt x="5568503" y="513080"/>
                  </a:lnTo>
                  <a:lnTo>
                    <a:pt x="5618675" y="513080"/>
                  </a:lnTo>
                  <a:lnTo>
                    <a:pt x="5738454" y="350520"/>
                  </a:lnTo>
                  <a:lnTo>
                    <a:pt x="5789536" y="350520"/>
                  </a:lnTo>
                  <a:lnTo>
                    <a:pt x="5738454" y="280670"/>
                  </a:lnTo>
                  <a:close/>
                </a:path>
                <a:path w="10821670" h="558800">
                  <a:moveTo>
                    <a:pt x="6078382" y="280670"/>
                  </a:moveTo>
                  <a:lnTo>
                    <a:pt x="5908418" y="513080"/>
                  </a:lnTo>
                  <a:lnTo>
                    <a:pt x="5958603" y="513080"/>
                  </a:lnTo>
                  <a:lnTo>
                    <a:pt x="6078382" y="350520"/>
                  </a:lnTo>
                  <a:lnTo>
                    <a:pt x="6129468" y="350520"/>
                  </a:lnTo>
                  <a:lnTo>
                    <a:pt x="6078382" y="280670"/>
                  </a:lnTo>
                  <a:close/>
                </a:path>
                <a:path w="10821670" h="558800">
                  <a:moveTo>
                    <a:pt x="6418323" y="280670"/>
                  </a:moveTo>
                  <a:lnTo>
                    <a:pt x="6248359" y="513080"/>
                  </a:lnTo>
                  <a:lnTo>
                    <a:pt x="6298544" y="513080"/>
                  </a:lnTo>
                  <a:lnTo>
                    <a:pt x="6418323" y="350520"/>
                  </a:lnTo>
                  <a:lnTo>
                    <a:pt x="6469409" y="350520"/>
                  </a:lnTo>
                  <a:lnTo>
                    <a:pt x="6418323" y="280670"/>
                  </a:lnTo>
                  <a:close/>
                </a:path>
                <a:path w="10821670" h="558800">
                  <a:moveTo>
                    <a:pt x="6758264" y="280670"/>
                  </a:moveTo>
                  <a:lnTo>
                    <a:pt x="6588300" y="513080"/>
                  </a:lnTo>
                  <a:lnTo>
                    <a:pt x="6638485" y="513080"/>
                  </a:lnTo>
                  <a:lnTo>
                    <a:pt x="6758264" y="350520"/>
                  </a:lnTo>
                  <a:lnTo>
                    <a:pt x="6809350" y="350520"/>
                  </a:lnTo>
                  <a:lnTo>
                    <a:pt x="6758264" y="280670"/>
                  </a:lnTo>
                  <a:close/>
                </a:path>
                <a:path w="10821670" h="558800">
                  <a:moveTo>
                    <a:pt x="7098218" y="280670"/>
                  </a:moveTo>
                  <a:lnTo>
                    <a:pt x="6928241" y="513080"/>
                  </a:lnTo>
                  <a:lnTo>
                    <a:pt x="6978429" y="513080"/>
                  </a:lnTo>
                  <a:lnTo>
                    <a:pt x="7098218" y="350520"/>
                  </a:lnTo>
                  <a:lnTo>
                    <a:pt x="7149304" y="350520"/>
                  </a:lnTo>
                  <a:lnTo>
                    <a:pt x="7098218" y="280670"/>
                  </a:lnTo>
                  <a:close/>
                </a:path>
                <a:path w="10821670" h="558800">
                  <a:moveTo>
                    <a:pt x="7438184" y="280670"/>
                  </a:moveTo>
                  <a:lnTo>
                    <a:pt x="7268195" y="513080"/>
                  </a:lnTo>
                  <a:lnTo>
                    <a:pt x="7318395" y="513080"/>
                  </a:lnTo>
                  <a:lnTo>
                    <a:pt x="7438184" y="350520"/>
                  </a:lnTo>
                  <a:lnTo>
                    <a:pt x="7489262" y="350520"/>
                  </a:lnTo>
                  <a:lnTo>
                    <a:pt x="7438184" y="280670"/>
                  </a:lnTo>
                  <a:close/>
                </a:path>
                <a:path w="10821670" h="558800">
                  <a:moveTo>
                    <a:pt x="7778125" y="280670"/>
                  </a:moveTo>
                  <a:lnTo>
                    <a:pt x="7608135" y="513080"/>
                  </a:lnTo>
                  <a:lnTo>
                    <a:pt x="7658336" y="513080"/>
                  </a:lnTo>
                  <a:lnTo>
                    <a:pt x="7778125" y="350520"/>
                  </a:lnTo>
                  <a:lnTo>
                    <a:pt x="7829203" y="350520"/>
                  </a:lnTo>
                  <a:lnTo>
                    <a:pt x="7778125" y="280670"/>
                  </a:lnTo>
                  <a:close/>
                </a:path>
                <a:path w="10821670" h="558800">
                  <a:moveTo>
                    <a:pt x="8118066" y="280670"/>
                  </a:moveTo>
                  <a:lnTo>
                    <a:pt x="7948076" y="513080"/>
                  </a:lnTo>
                  <a:lnTo>
                    <a:pt x="7998277" y="513080"/>
                  </a:lnTo>
                  <a:lnTo>
                    <a:pt x="8118066" y="350520"/>
                  </a:lnTo>
                  <a:lnTo>
                    <a:pt x="8169148" y="350520"/>
                  </a:lnTo>
                  <a:lnTo>
                    <a:pt x="8118066" y="280670"/>
                  </a:lnTo>
                  <a:close/>
                </a:path>
                <a:path w="10821670" h="558800">
                  <a:moveTo>
                    <a:pt x="8457981" y="280670"/>
                  </a:moveTo>
                  <a:lnTo>
                    <a:pt x="8288030" y="513080"/>
                  </a:lnTo>
                  <a:lnTo>
                    <a:pt x="8338212" y="513080"/>
                  </a:lnTo>
                  <a:lnTo>
                    <a:pt x="8457981" y="350520"/>
                  </a:lnTo>
                  <a:lnTo>
                    <a:pt x="8509063" y="350520"/>
                  </a:lnTo>
                  <a:lnTo>
                    <a:pt x="8457981" y="280670"/>
                  </a:lnTo>
                  <a:close/>
                </a:path>
                <a:path w="10821670" h="558800">
                  <a:moveTo>
                    <a:pt x="8797897" y="280670"/>
                  </a:moveTo>
                  <a:lnTo>
                    <a:pt x="8627945" y="513080"/>
                  </a:lnTo>
                  <a:lnTo>
                    <a:pt x="8678128" y="513080"/>
                  </a:lnTo>
                  <a:lnTo>
                    <a:pt x="8797897" y="350520"/>
                  </a:lnTo>
                  <a:lnTo>
                    <a:pt x="8848975" y="350520"/>
                  </a:lnTo>
                  <a:lnTo>
                    <a:pt x="8797897" y="280670"/>
                  </a:lnTo>
                  <a:close/>
                </a:path>
                <a:path w="10821670" h="558800">
                  <a:moveTo>
                    <a:pt x="9137800" y="280670"/>
                  </a:moveTo>
                  <a:lnTo>
                    <a:pt x="8967848" y="513080"/>
                  </a:lnTo>
                  <a:lnTo>
                    <a:pt x="9018031" y="513080"/>
                  </a:lnTo>
                  <a:lnTo>
                    <a:pt x="9137800" y="350520"/>
                  </a:lnTo>
                  <a:lnTo>
                    <a:pt x="9188882" y="350520"/>
                  </a:lnTo>
                  <a:lnTo>
                    <a:pt x="9137800" y="280670"/>
                  </a:lnTo>
                  <a:close/>
                </a:path>
                <a:path w="10821670" h="558800">
                  <a:moveTo>
                    <a:pt x="9477728" y="280670"/>
                  </a:moveTo>
                  <a:lnTo>
                    <a:pt x="9307764" y="513080"/>
                  </a:lnTo>
                  <a:lnTo>
                    <a:pt x="9357949" y="513080"/>
                  </a:lnTo>
                  <a:lnTo>
                    <a:pt x="9477728" y="350520"/>
                  </a:lnTo>
                  <a:lnTo>
                    <a:pt x="9528814" y="350520"/>
                  </a:lnTo>
                  <a:lnTo>
                    <a:pt x="9477728" y="280670"/>
                  </a:lnTo>
                  <a:close/>
                </a:path>
                <a:path w="10821670" h="558800">
                  <a:moveTo>
                    <a:pt x="9817669" y="280670"/>
                  </a:moveTo>
                  <a:lnTo>
                    <a:pt x="9647705" y="513080"/>
                  </a:lnTo>
                  <a:lnTo>
                    <a:pt x="9697890" y="513080"/>
                  </a:lnTo>
                  <a:lnTo>
                    <a:pt x="9817669" y="350520"/>
                  </a:lnTo>
                  <a:lnTo>
                    <a:pt x="9868755" y="350520"/>
                  </a:lnTo>
                  <a:lnTo>
                    <a:pt x="9817669" y="280670"/>
                  </a:lnTo>
                  <a:close/>
                </a:path>
                <a:path w="10821670" h="558800">
                  <a:moveTo>
                    <a:pt x="10157610" y="280670"/>
                  </a:moveTo>
                  <a:lnTo>
                    <a:pt x="9987646" y="513080"/>
                  </a:lnTo>
                  <a:lnTo>
                    <a:pt x="10037831" y="513080"/>
                  </a:lnTo>
                  <a:lnTo>
                    <a:pt x="10157610" y="350520"/>
                  </a:lnTo>
                  <a:lnTo>
                    <a:pt x="10208696" y="350520"/>
                  </a:lnTo>
                  <a:lnTo>
                    <a:pt x="10157610" y="280670"/>
                  </a:lnTo>
                  <a:close/>
                </a:path>
                <a:path w="10821670" h="558800">
                  <a:moveTo>
                    <a:pt x="10497563" y="280670"/>
                  </a:moveTo>
                  <a:lnTo>
                    <a:pt x="10327586" y="513080"/>
                  </a:lnTo>
                  <a:lnTo>
                    <a:pt x="10377774" y="513080"/>
                  </a:lnTo>
                  <a:lnTo>
                    <a:pt x="10497563" y="350520"/>
                  </a:lnTo>
                  <a:lnTo>
                    <a:pt x="10548653" y="350520"/>
                  </a:lnTo>
                  <a:lnTo>
                    <a:pt x="10497563" y="280670"/>
                  </a:lnTo>
                  <a:close/>
                </a:path>
                <a:path w="10821670" h="558800">
                  <a:moveTo>
                    <a:pt x="10821072" y="303530"/>
                  </a:moveTo>
                  <a:lnTo>
                    <a:pt x="10667553" y="513080"/>
                  </a:lnTo>
                  <a:lnTo>
                    <a:pt x="10717836" y="513080"/>
                  </a:lnTo>
                  <a:lnTo>
                    <a:pt x="10821072" y="373380"/>
                  </a:lnTo>
                  <a:lnTo>
                    <a:pt x="10821072" y="303530"/>
                  </a:lnTo>
                  <a:close/>
                </a:path>
                <a:path w="10821670" h="558800">
                  <a:moveTo>
                    <a:pt x="0" y="195580"/>
                  </a:moveTo>
                  <a:lnTo>
                    <a:pt x="0" y="265430"/>
                  </a:lnTo>
                  <a:lnTo>
                    <a:pt x="129550" y="440690"/>
                  </a:lnTo>
                  <a:lnTo>
                    <a:pt x="179983" y="372110"/>
                  </a:lnTo>
                  <a:lnTo>
                    <a:pt x="129550" y="372110"/>
                  </a:lnTo>
                  <a:lnTo>
                    <a:pt x="0" y="195580"/>
                  </a:lnTo>
                  <a:close/>
                </a:path>
                <a:path w="10821670" h="558800">
                  <a:moveTo>
                    <a:pt x="349959" y="209550"/>
                  </a:moveTo>
                  <a:lnTo>
                    <a:pt x="299527" y="209550"/>
                  </a:lnTo>
                  <a:lnTo>
                    <a:pt x="469504" y="440690"/>
                  </a:lnTo>
                  <a:lnTo>
                    <a:pt x="519936" y="372110"/>
                  </a:lnTo>
                  <a:lnTo>
                    <a:pt x="469504" y="372110"/>
                  </a:lnTo>
                  <a:lnTo>
                    <a:pt x="349959" y="209550"/>
                  </a:lnTo>
                  <a:close/>
                </a:path>
                <a:path w="10821670" h="558800">
                  <a:moveTo>
                    <a:pt x="689909" y="209550"/>
                  </a:moveTo>
                  <a:lnTo>
                    <a:pt x="639480" y="209550"/>
                  </a:lnTo>
                  <a:lnTo>
                    <a:pt x="809444" y="440690"/>
                  </a:lnTo>
                  <a:lnTo>
                    <a:pt x="859877" y="372110"/>
                  </a:lnTo>
                  <a:lnTo>
                    <a:pt x="809444" y="372110"/>
                  </a:lnTo>
                  <a:lnTo>
                    <a:pt x="689909" y="209550"/>
                  </a:lnTo>
                  <a:close/>
                </a:path>
                <a:path w="10821670" h="558800">
                  <a:moveTo>
                    <a:pt x="1029850" y="209550"/>
                  </a:moveTo>
                  <a:lnTo>
                    <a:pt x="979421" y="209550"/>
                  </a:lnTo>
                  <a:lnTo>
                    <a:pt x="1149385" y="440690"/>
                  </a:lnTo>
                  <a:lnTo>
                    <a:pt x="1199818" y="372110"/>
                  </a:lnTo>
                  <a:lnTo>
                    <a:pt x="1149385" y="372110"/>
                  </a:lnTo>
                  <a:lnTo>
                    <a:pt x="1029850" y="209550"/>
                  </a:lnTo>
                  <a:close/>
                </a:path>
                <a:path w="10821670" h="558800">
                  <a:moveTo>
                    <a:pt x="1369791" y="209550"/>
                  </a:moveTo>
                  <a:lnTo>
                    <a:pt x="1319362" y="209550"/>
                  </a:lnTo>
                  <a:lnTo>
                    <a:pt x="1489326" y="440690"/>
                  </a:lnTo>
                  <a:lnTo>
                    <a:pt x="1539755" y="372110"/>
                  </a:lnTo>
                  <a:lnTo>
                    <a:pt x="1489326" y="372110"/>
                  </a:lnTo>
                  <a:lnTo>
                    <a:pt x="1369791" y="209550"/>
                  </a:lnTo>
                  <a:close/>
                </a:path>
                <a:path w="10821670" h="558800">
                  <a:moveTo>
                    <a:pt x="1709719" y="209550"/>
                  </a:moveTo>
                  <a:lnTo>
                    <a:pt x="1659290" y="209550"/>
                  </a:lnTo>
                  <a:lnTo>
                    <a:pt x="1829254" y="440690"/>
                  </a:lnTo>
                  <a:lnTo>
                    <a:pt x="1879676" y="372110"/>
                  </a:lnTo>
                  <a:lnTo>
                    <a:pt x="1829254" y="372110"/>
                  </a:lnTo>
                  <a:lnTo>
                    <a:pt x="1709719" y="209550"/>
                  </a:lnTo>
                  <a:close/>
                </a:path>
                <a:path w="10821670" h="558800">
                  <a:moveTo>
                    <a:pt x="2049618" y="209550"/>
                  </a:moveTo>
                  <a:lnTo>
                    <a:pt x="1999193" y="209550"/>
                  </a:lnTo>
                  <a:lnTo>
                    <a:pt x="2169145" y="440690"/>
                  </a:lnTo>
                  <a:lnTo>
                    <a:pt x="2219573" y="372110"/>
                  </a:lnTo>
                  <a:lnTo>
                    <a:pt x="2169145" y="372110"/>
                  </a:lnTo>
                  <a:lnTo>
                    <a:pt x="2049618" y="209550"/>
                  </a:lnTo>
                  <a:close/>
                </a:path>
                <a:path w="10821670" h="558800">
                  <a:moveTo>
                    <a:pt x="2389538" y="209550"/>
                  </a:moveTo>
                  <a:lnTo>
                    <a:pt x="2339109" y="209550"/>
                  </a:lnTo>
                  <a:lnTo>
                    <a:pt x="2509073" y="440690"/>
                  </a:lnTo>
                  <a:lnTo>
                    <a:pt x="2559502" y="372110"/>
                  </a:lnTo>
                  <a:lnTo>
                    <a:pt x="2509073" y="372110"/>
                  </a:lnTo>
                  <a:lnTo>
                    <a:pt x="2389538" y="209550"/>
                  </a:lnTo>
                  <a:close/>
                </a:path>
                <a:path w="10821670" h="558800">
                  <a:moveTo>
                    <a:pt x="2729470" y="209550"/>
                  </a:moveTo>
                  <a:lnTo>
                    <a:pt x="2679037" y="209550"/>
                  </a:lnTo>
                  <a:lnTo>
                    <a:pt x="2849014" y="440690"/>
                  </a:lnTo>
                  <a:lnTo>
                    <a:pt x="2899443" y="372110"/>
                  </a:lnTo>
                  <a:lnTo>
                    <a:pt x="2849014" y="372110"/>
                  </a:lnTo>
                  <a:lnTo>
                    <a:pt x="2729470" y="209550"/>
                  </a:lnTo>
                  <a:close/>
                </a:path>
                <a:path w="10821670" h="558800">
                  <a:moveTo>
                    <a:pt x="3069410" y="209550"/>
                  </a:moveTo>
                  <a:lnTo>
                    <a:pt x="3018978" y="209550"/>
                  </a:lnTo>
                  <a:lnTo>
                    <a:pt x="3188955" y="440690"/>
                  </a:lnTo>
                  <a:lnTo>
                    <a:pt x="3239383" y="372110"/>
                  </a:lnTo>
                  <a:lnTo>
                    <a:pt x="3188955" y="372110"/>
                  </a:lnTo>
                  <a:lnTo>
                    <a:pt x="3069410" y="209550"/>
                  </a:lnTo>
                  <a:close/>
                </a:path>
                <a:path w="10821670" h="558800">
                  <a:moveTo>
                    <a:pt x="3409351" y="209550"/>
                  </a:moveTo>
                  <a:lnTo>
                    <a:pt x="3358919" y="209550"/>
                  </a:lnTo>
                  <a:lnTo>
                    <a:pt x="3528895" y="440690"/>
                  </a:lnTo>
                  <a:lnTo>
                    <a:pt x="3579328" y="372110"/>
                  </a:lnTo>
                  <a:lnTo>
                    <a:pt x="3528895" y="372110"/>
                  </a:lnTo>
                  <a:lnTo>
                    <a:pt x="3409351" y="209550"/>
                  </a:lnTo>
                  <a:close/>
                </a:path>
                <a:path w="10821670" h="558800">
                  <a:moveTo>
                    <a:pt x="3749305" y="209550"/>
                  </a:moveTo>
                  <a:lnTo>
                    <a:pt x="3698872" y="209550"/>
                  </a:lnTo>
                  <a:lnTo>
                    <a:pt x="3868849" y="440690"/>
                  </a:lnTo>
                  <a:lnTo>
                    <a:pt x="3919282" y="372110"/>
                  </a:lnTo>
                  <a:lnTo>
                    <a:pt x="3868849" y="372110"/>
                  </a:lnTo>
                  <a:lnTo>
                    <a:pt x="3749305" y="209550"/>
                  </a:lnTo>
                  <a:close/>
                </a:path>
                <a:path w="10821670" h="558800">
                  <a:moveTo>
                    <a:pt x="4089255" y="209550"/>
                  </a:moveTo>
                  <a:lnTo>
                    <a:pt x="4038826" y="209550"/>
                  </a:lnTo>
                  <a:lnTo>
                    <a:pt x="4208790" y="440690"/>
                  </a:lnTo>
                  <a:lnTo>
                    <a:pt x="4259223" y="372110"/>
                  </a:lnTo>
                  <a:lnTo>
                    <a:pt x="4208790" y="372110"/>
                  </a:lnTo>
                  <a:lnTo>
                    <a:pt x="4089255" y="209550"/>
                  </a:lnTo>
                  <a:close/>
                </a:path>
                <a:path w="10821670" h="558800">
                  <a:moveTo>
                    <a:pt x="4429196" y="209550"/>
                  </a:moveTo>
                  <a:lnTo>
                    <a:pt x="4378767" y="209550"/>
                  </a:lnTo>
                  <a:lnTo>
                    <a:pt x="4548731" y="440690"/>
                  </a:lnTo>
                  <a:lnTo>
                    <a:pt x="4599164" y="372110"/>
                  </a:lnTo>
                  <a:lnTo>
                    <a:pt x="4548731" y="372110"/>
                  </a:lnTo>
                  <a:lnTo>
                    <a:pt x="4429196" y="209550"/>
                  </a:lnTo>
                  <a:close/>
                </a:path>
                <a:path w="10821670" h="558800">
                  <a:moveTo>
                    <a:pt x="4769137" y="209550"/>
                  </a:moveTo>
                  <a:lnTo>
                    <a:pt x="4718708" y="209550"/>
                  </a:lnTo>
                  <a:lnTo>
                    <a:pt x="4888672" y="440690"/>
                  </a:lnTo>
                  <a:lnTo>
                    <a:pt x="4939101" y="372110"/>
                  </a:lnTo>
                  <a:lnTo>
                    <a:pt x="4888672" y="372110"/>
                  </a:lnTo>
                  <a:lnTo>
                    <a:pt x="4769137" y="209550"/>
                  </a:lnTo>
                  <a:close/>
                </a:path>
                <a:path w="10821670" h="558800">
                  <a:moveTo>
                    <a:pt x="5109065" y="209550"/>
                  </a:moveTo>
                  <a:lnTo>
                    <a:pt x="5058636" y="209550"/>
                  </a:lnTo>
                  <a:lnTo>
                    <a:pt x="5228600" y="440690"/>
                  </a:lnTo>
                  <a:lnTo>
                    <a:pt x="5279025" y="372110"/>
                  </a:lnTo>
                  <a:lnTo>
                    <a:pt x="5228600" y="372110"/>
                  </a:lnTo>
                  <a:lnTo>
                    <a:pt x="5109065" y="209550"/>
                  </a:lnTo>
                  <a:close/>
                </a:path>
                <a:path w="10821670" h="558800">
                  <a:moveTo>
                    <a:pt x="5448976" y="209550"/>
                  </a:moveTo>
                  <a:lnTo>
                    <a:pt x="5398551" y="209550"/>
                  </a:lnTo>
                  <a:lnTo>
                    <a:pt x="5568503" y="440690"/>
                  </a:lnTo>
                  <a:lnTo>
                    <a:pt x="5618928" y="372110"/>
                  </a:lnTo>
                  <a:lnTo>
                    <a:pt x="5568503" y="372110"/>
                  </a:lnTo>
                  <a:lnTo>
                    <a:pt x="5448976" y="209550"/>
                  </a:lnTo>
                  <a:close/>
                </a:path>
                <a:path w="10821670" h="558800">
                  <a:moveTo>
                    <a:pt x="5788883" y="209550"/>
                  </a:moveTo>
                  <a:lnTo>
                    <a:pt x="5738454" y="209550"/>
                  </a:lnTo>
                  <a:lnTo>
                    <a:pt x="5908418" y="440690"/>
                  </a:lnTo>
                  <a:lnTo>
                    <a:pt x="5958847" y="372110"/>
                  </a:lnTo>
                  <a:lnTo>
                    <a:pt x="5908418" y="372110"/>
                  </a:lnTo>
                  <a:lnTo>
                    <a:pt x="5788883" y="209550"/>
                  </a:lnTo>
                  <a:close/>
                </a:path>
                <a:path w="10821670" h="558800">
                  <a:moveTo>
                    <a:pt x="6128815" y="209550"/>
                  </a:moveTo>
                  <a:lnTo>
                    <a:pt x="6078382" y="209550"/>
                  </a:lnTo>
                  <a:lnTo>
                    <a:pt x="6248359" y="440690"/>
                  </a:lnTo>
                  <a:lnTo>
                    <a:pt x="6298788" y="372110"/>
                  </a:lnTo>
                  <a:lnTo>
                    <a:pt x="6248359" y="372110"/>
                  </a:lnTo>
                  <a:lnTo>
                    <a:pt x="6128815" y="209550"/>
                  </a:lnTo>
                  <a:close/>
                </a:path>
                <a:path w="10821670" h="558800">
                  <a:moveTo>
                    <a:pt x="6468756" y="209550"/>
                  </a:moveTo>
                  <a:lnTo>
                    <a:pt x="6418323" y="209550"/>
                  </a:lnTo>
                  <a:lnTo>
                    <a:pt x="6588300" y="440690"/>
                  </a:lnTo>
                  <a:lnTo>
                    <a:pt x="6638729" y="372110"/>
                  </a:lnTo>
                  <a:lnTo>
                    <a:pt x="6588300" y="372110"/>
                  </a:lnTo>
                  <a:lnTo>
                    <a:pt x="6468756" y="209550"/>
                  </a:lnTo>
                  <a:close/>
                </a:path>
                <a:path w="10821670" h="558800">
                  <a:moveTo>
                    <a:pt x="6808697" y="209550"/>
                  </a:moveTo>
                  <a:lnTo>
                    <a:pt x="6758264" y="209550"/>
                  </a:lnTo>
                  <a:lnTo>
                    <a:pt x="6928241" y="440690"/>
                  </a:lnTo>
                  <a:lnTo>
                    <a:pt x="6978674" y="372110"/>
                  </a:lnTo>
                  <a:lnTo>
                    <a:pt x="6928241" y="372110"/>
                  </a:lnTo>
                  <a:lnTo>
                    <a:pt x="6808697" y="209550"/>
                  </a:lnTo>
                  <a:close/>
                </a:path>
                <a:path w="10821670" h="558800">
                  <a:moveTo>
                    <a:pt x="7148650" y="209550"/>
                  </a:moveTo>
                  <a:lnTo>
                    <a:pt x="7098218" y="209550"/>
                  </a:lnTo>
                  <a:lnTo>
                    <a:pt x="7268195" y="440690"/>
                  </a:lnTo>
                  <a:lnTo>
                    <a:pt x="7318631" y="372110"/>
                  </a:lnTo>
                  <a:lnTo>
                    <a:pt x="7268195" y="372110"/>
                  </a:lnTo>
                  <a:lnTo>
                    <a:pt x="7148650" y="209550"/>
                  </a:lnTo>
                  <a:close/>
                </a:path>
                <a:path w="10821670" h="558800">
                  <a:moveTo>
                    <a:pt x="7488609" y="209550"/>
                  </a:moveTo>
                  <a:lnTo>
                    <a:pt x="7438184" y="209550"/>
                  </a:lnTo>
                  <a:lnTo>
                    <a:pt x="7608135" y="440690"/>
                  </a:lnTo>
                  <a:lnTo>
                    <a:pt x="7658572" y="372110"/>
                  </a:lnTo>
                  <a:lnTo>
                    <a:pt x="7608135" y="372110"/>
                  </a:lnTo>
                  <a:lnTo>
                    <a:pt x="7488609" y="209550"/>
                  </a:lnTo>
                  <a:close/>
                </a:path>
                <a:path w="10821670" h="558800">
                  <a:moveTo>
                    <a:pt x="7828550" y="209550"/>
                  </a:moveTo>
                  <a:lnTo>
                    <a:pt x="7778125" y="209550"/>
                  </a:lnTo>
                  <a:lnTo>
                    <a:pt x="7948076" y="440690"/>
                  </a:lnTo>
                  <a:lnTo>
                    <a:pt x="7998513" y="372110"/>
                  </a:lnTo>
                  <a:lnTo>
                    <a:pt x="7948076" y="372110"/>
                  </a:lnTo>
                  <a:lnTo>
                    <a:pt x="7828550" y="209550"/>
                  </a:lnTo>
                  <a:close/>
                </a:path>
                <a:path w="10821670" h="558800">
                  <a:moveTo>
                    <a:pt x="8168495" y="209550"/>
                  </a:moveTo>
                  <a:lnTo>
                    <a:pt x="8118066" y="209550"/>
                  </a:lnTo>
                  <a:lnTo>
                    <a:pt x="8288030" y="440690"/>
                  </a:lnTo>
                  <a:lnTo>
                    <a:pt x="8338455" y="372110"/>
                  </a:lnTo>
                  <a:lnTo>
                    <a:pt x="8288030" y="372110"/>
                  </a:lnTo>
                  <a:lnTo>
                    <a:pt x="8168495" y="209550"/>
                  </a:lnTo>
                  <a:close/>
                </a:path>
                <a:path w="10821670" h="558800">
                  <a:moveTo>
                    <a:pt x="8508410" y="209550"/>
                  </a:moveTo>
                  <a:lnTo>
                    <a:pt x="8457981" y="209550"/>
                  </a:lnTo>
                  <a:lnTo>
                    <a:pt x="8627945" y="440690"/>
                  </a:lnTo>
                  <a:lnTo>
                    <a:pt x="8678371" y="372110"/>
                  </a:lnTo>
                  <a:lnTo>
                    <a:pt x="8627945" y="372110"/>
                  </a:lnTo>
                  <a:lnTo>
                    <a:pt x="8508410" y="209550"/>
                  </a:lnTo>
                  <a:close/>
                </a:path>
                <a:path w="10821670" h="558800">
                  <a:moveTo>
                    <a:pt x="8848322" y="209550"/>
                  </a:moveTo>
                  <a:lnTo>
                    <a:pt x="8797897" y="209550"/>
                  </a:lnTo>
                  <a:lnTo>
                    <a:pt x="8967848" y="440690"/>
                  </a:lnTo>
                  <a:lnTo>
                    <a:pt x="9018273" y="372110"/>
                  </a:lnTo>
                  <a:lnTo>
                    <a:pt x="8967848" y="372110"/>
                  </a:lnTo>
                  <a:lnTo>
                    <a:pt x="8848322" y="209550"/>
                  </a:lnTo>
                  <a:close/>
                </a:path>
                <a:path w="10821670" h="558800">
                  <a:moveTo>
                    <a:pt x="9188229" y="209550"/>
                  </a:moveTo>
                  <a:lnTo>
                    <a:pt x="9137800" y="209550"/>
                  </a:lnTo>
                  <a:lnTo>
                    <a:pt x="9307764" y="440690"/>
                  </a:lnTo>
                  <a:lnTo>
                    <a:pt x="9358193" y="372110"/>
                  </a:lnTo>
                  <a:lnTo>
                    <a:pt x="9307764" y="372110"/>
                  </a:lnTo>
                  <a:lnTo>
                    <a:pt x="9188229" y="209550"/>
                  </a:lnTo>
                  <a:close/>
                </a:path>
                <a:path w="10821670" h="558800">
                  <a:moveTo>
                    <a:pt x="9528161" y="209550"/>
                  </a:moveTo>
                  <a:lnTo>
                    <a:pt x="9477728" y="209550"/>
                  </a:lnTo>
                  <a:lnTo>
                    <a:pt x="9647705" y="440690"/>
                  </a:lnTo>
                  <a:lnTo>
                    <a:pt x="9698134" y="372110"/>
                  </a:lnTo>
                  <a:lnTo>
                    <a:pt x="9647705" y="372110"/>
                  </a:lnTo>
                  <a:lnTo>
                    <a:pt x="9528161" y="209550"/>
                  </a:lnTo>
                  <a:close/>
                </a:path>
                <a:path w="10821670" h="558800">
                  <a:moveTo>
                    <a:pt x="9868101" y="209550"/>
                  </a:moveTo>
                  <a:lnTo>
                    <a:pt x="9817669" y="209550"/>
                  </a:lnTo>
                  <a:lnTo>
                    <a:pt x="9987646" y="440690"/>
                  </a:lnTo>
                  <a:lnTo>
                    <a:pt x="10038074" y="372110"/>
                  </a:lnTo>
                  <a:lnTo>
                    <a:pt x="9987646" y="372110"/>
                  </a:lnTo>
                  <a:lnTo>
                    <a:pt x="9868101" y="209550"/>
                  </a:lnTo>
                  <a:close/>
                </a:path>
                <a:path w="10821670" h="558800">
                  <a:moveTo>
                    <a:pt x="10208042" y="209550"/>
                  </a:moveTo>
                  <a:lnTo>
                    <a:pt x="10157610" y="209550"/>
                  </a:lnTo>
                  <a:lnTo>
                    <a:pt x="10327586" y="440690"/>
                  </a:lnTo>
                  <a:lnTo>
                    <a:pt x="10378019" y="372110"/>
                  </a:lnTo>
                  <a:lnTo>
                    <a:pt x="10327586" y="372110"/>
                  </a:lnTo>
                  <a:lnTo>
                    <a:pt x="10208042" y="209550"/>
                  </a:lnTo>
                  <a:close/>
                </a:path>
                <a:path w="10821670" h="558800">
                  <a:moveTo>
                    <a:pt x="10548000" y="209550"/>
                  </a:moveTo>
                  <a:lnTo>
                    <a:pt x="10497563" y="209550"/>
                  </a:lnTo>
                  <a:lnTo>
                    <a:pt x="10667553" y="440690"/>
                  </a:lnTo>
                  <a:lnTo>
                    <a:pt x="10718102" y="372110"/>
                  </a:lnTo>
                  <a:lnTo>
                    <a:pt x="10667553" y="372110"/>
                  </a:lnTo>
                  <a:lnTo>
                    <a:pt x="10548000" y="209550"/>
                  </a:lnTo>
                  <a:close/>
                </a:path>
                <a:path w="10821670" h="558800">
                  <a:moveTo>
                    <a:pt x="299527" y="140970"/>
                  </a:moveTo>
                  <a:lnTo>
                    <a:pt x="129550" y="372110"/>
                  </a:lnTo>
                  <a:lnTo>
                    <a:pt x="179983" y="372110"/>
                  </a:lnTo>
                  <a:lnTo>
                    <a:pt x="299527" y="209550"/>
                  </a:lnTo>
                  <a:lnTo>
                    <a:pt x="349959" y="209550"/>
                  </a:lnTo>
                  <a:lnTo>
                    <a:pt x="299527" y="140970"/>
                  </a:lnTo>
                  <a:close/>
                </a:path>
                <a:path w="10821670" h="558800">
                  <a:moveTo>
                    <a:pt x="639480" y="140970"/>
                  </a:moveTo>
                  <a:lnTo>
                    <a:pt x="469504" y="372110"/>
                  </a:lnTo>
                  <a:lnTo>
                    <a:pt x="519936" y="372110"/>
                  </a:lnTo>
                  <a:lnTo>
                    <a:pt x="639480" y="209550"/>
                  </a:lnTo>
                  <a:lnTo>
                    <a:pt x="689909" y="209550"/>
                  </a:lnTo>
                  <a:lnTo>
                    <a:pt x="639480" y="140970"/>
                  </a:lnTo>
                  <a:close/>
                </a:path>
                <a:path w="10821670" h="558800">
                  <a:moveTo>
                    <a:pt x="979421" y="140970"/>
                  </a:moveTo>
                  <a:lnTo>
                    <a:pt x="809444" y="372110"/>
                  </a:lnTo>
                  <a:lnTo>
                    <a:pt x="859877" y="372110"/>
                  </a:lnTo>
                  <a:lnTo>
                    <a:pt x="979421" y="209550"/>
                  </a:lnTo>
                  <a:lnTo>
                    <a:pt x="1029850" y="209550"/>
                  </a:lnTo>
                  <a:lnTo>
                    <a:pt x="979421" y="140970"/>
                  </a:lnTo>
                  <a:close/>
                </a:path>
                <a:path w="10821670" h="558800">
                  <a:moveTo>
                    <a:pt x="1319362" y="140970"/>
                  </a:moveTo>
                  <a:lnTo>
                    <a:pt x="1149385" y="372110"/>
                  </a:lnTo>
                  <a:lnTo>
                    <a:pt x="1199818" y="372110"/>
                  </a:lnTo>
                  <a:lnTo>
                    <a:pt x="1319362" y="209550"/>
                  </a:lnTo>
                  <a:lnTo>
                    <a:pt x="1369791" y="209550"/>
                  </a:lnTo>
                  <a:lnTo>
                    <a:pt x="1319362" y="140970"/>
                  </a:lnTo>
                  <a:close/>
                </a:path>
                <a:path w="10821670" h="558800">
                  <a:moveTo>
                    <a:pt x="1659290" y="140970"/>
                  </a:moveTo>
                  <a:lnTo>
                    <a:pt x="1489326" y="372110"/>
                  </a:lnTo>
                  <a:lnTo>
                    <a:pt x="1539755" y="372110"/>
                  </a:lnTo>
                  <a:lnTo>
                    <a:pt x="1659290" y="209550"/>
                  </a:lnTo>
                  <a:lnTo>
                    <a:pt x="1709719" y="209550"/>
                  </a:lnTo>
                  <a:lnTo>
                    <a:pt x="1659290" y="140970"/>
                  </a:lnTo>
                  <a:close/>
                </a:path>
                <a:path w="10821670" h="558800">
                  <a:moveTo>
                    <a:pt x="1999193" y="140970"/>
                  </a:moveTo>
                  <a:lnTo>
                    <a:pt x="1829254" y="372110"/>
                  </a:lnTo>
                  <a:lnTo>
                    <a:pt x="1879676" y="372110"/>
                  </a:lnTo>
                  <a:lnTo>
                    <a:pt x="1999193" y="209550"/>
                  </a:lnTo>
                  <a:lnTo>
                    <a:pt x="2049618" y="209550"/>
                  </a:lnTo>
                  <a:lnTo>
                    <a:pt x="1999193" y="140970"/>
                  </a:lnTo>
                  <a:close/>
                </a:path>
                <a:path w="10821670" h="558800">
                  <a:moveTo>
                    <a:pt x="2339109" y="140970"/>
                  </a:moveTo>
                  <a:lnTo>
                    <a:pt x="2169145" y="372110"/>
                  </a:lnTo>
                  <a:lnTo>
                    <a:pt x="2219573" y="372110"/>
                  </a:lnTo>
                  <a:lnTo>
                    <a:pt x="2339109" y="209550"/>
                  </a:lnTo>
                  <a:lnTo>
                    <a:pt x="2389538" y="209550"/>
                  </a:lnTo>
                  <a:lnTo>
                    <a:pt x="2339109" y="140970"/>
                  </a:lnTo>
                  <a:close/>
                </a:path>
                <a:path w="10821670" h="558800">
                  <a:moveTo>
                    <a:pt x="2679037" y="140970"/>
                  </a:moveTo>
                  <a:lnTo>
                    <a:pt x="2509073" y="372110"/>
                  </a:lnTo>
                  <a:lnTo>
                    <a:pt x="2559502" y="372110"/>
                  </a:lnTo>
                  <a:lnTo>
                    <a:pt x="2679037" y="209550"/>
                  </a:lnTo>
                  <a:lnTo>
                    <a:pt x="2729470" y="209550"/>
                  </a:lnTo>
                  <a:lnTo>
                    <a:pt x="2679037" y="140970"/>
                  </a:lnTo>
                  <a:close/>
                </a:path>
                <a:path w="10821670" h="558800">
                  <a:moveTo>
                    <a:pt x="3018978" y="140970"/>
                  </a:moveTo>
                  <a:lnTo>
                    <a:pt x="2849014" y="372110"/>
                  </a:lnTo>
                  <a:lnTo>
                    <a:pt x="2899443" y="372110"/>
                  </a:lnTo>
                  <a:lnTo>
                    <a:pt x="3018978" y="209550"/>
                  </a:lnTo>
                  <a:lnTo>
                    <a:pt x="3069410" y="209550"/>
                  </a:lnTo>
                  <a:lnTo>
                    <a:pt x="3018978" y="140970"/>
                  </a:lnTo>
                  <a:close/>
                </a:path>
                <a:path w="10821670" h="558800">
                  <a:moveTo>
                    <a:pt x="3358919" y="140970"/>
                  </a:moveTo>
                  <a:lnTo>
                    <a:pt x="3188955" y="372110"/>
                  </a:lnTo>
                  <a:lnTo>
                    <a:pt x="3239383" y="372110"/>
                  </a:lnTo>
                  <a:lnTo>
                    <a:pt x="3358919" y="209550"/>
                  </a:lnTo>
                  <a:lnTo>
                    <a:pt x="3409351" y="209550"/>
                  </a:lnTo>
                  <a:lnTo>
                    <a:pt x="3358919" y="140970"/>
                  </a:lnTo>
                  <a:close/>
                </a:path>
                <a:path w="10821670" h="558800">
                  <a:moveTo>
                    <a:pt x="3698872" y="140970"/>
                  </a:moveTo>
                  <a:lnTo>
                    <a:pt x="3528895" y="372110"/>
                  </a:lnTo>
                  <a:lnTo>
                    <a:pt x="3579328" y="372110"/>
                  </a:lnTo>
                  <a:lnTo>
                    <a:pt x="3698872" y="209550"/>
                  </a:lnTo>
                  <a:lnTo>
                    <a:pt x="3749305" y="209550"/>
                  </a:lnTo>
                  <a:lnTo>
                    <a:pt x="3698872" y="140970"/>
                  </a:lnTo>
                  <a:close/>
                </a:path>
                <a:path w="10821670" h="558800">
                  <a:moveTo>
                    <a:pt x="4038826" y="140970"/>
                  </a:moveTo>
                  <a:lnTo>
                    <a:pt x="3868849" y="372110"/>
                  </a:lnTo>
                  <a:lnTo>
                    <a:pt x="3919282" y="372110"/>
                  </a:lnTo>
                  <a:lnTo>
                    <a:pt x="4038826" y="209550"/>
                  </a:lnTo>
                  <a:lnTo>
                    <a:pt x="4089255" y="209550"/>
                  </a:lnTo>
                  <a:lnTo>
                    <a:pt x="4038826" y="140970"/>
                  </a:lnTo>
                  <a:close/>
                </a:path>
                <a:path w="10821670" h="558800">
                  <a:moveTo>
                    <a:pt x="4378767" y="140970"/>
                  </a:moveTo>
                  <a:lnTo>
                    <a:pt x="4208790" y="372110"/>
                  </a:lnTo>
                  <a:lnTo>
                    <a:pt x="4259223" y="372110"/>
                  </a:lnTo>
                  <a:lnTo>
                    <a:pt x="4378767" y="209550"/>
                  </a:lnTo>
                  <a:lnTo>
                    <a:pt x="4429196" y="209550"/>
                  </a:lnTo>
                  <a:lnTo>
                    <a:pt x="4378767" y="140970"/>
                  </a:lnTo>
                  <a:close/>
                </a:path>
                <a:path w="10821670" h="558800">
                  <a:moveTo>
                    <a:pt x="4718708" y="140970"/>
                  </a:moveTo>
                  <a:lnTo>
                    <a:pt x="4548731" y="372110"/>
                  </a:lnTo>
                  <a:lnTo>
                    <a:pt x="4599164" y="372110"/>
                  </a:lnTo>
                  <a:lnTo>
                    <a:pt x="4718708" y="209550"/>
                  </a:lnTo>
                  <a:lnTo>
                    <a:pt x="4769137" y="209550"/>
                  </a:lnTo>
                  <a:lnTo>
                    <a:pt x="4718708" y="140970"/>
                  </a:lnTo>
                  <a:close/>
                </a:path>
                <a:path w="10821670" h="558800">
                  <a:moveTo>
                    <a:pt x="5058636" y="140970"/>
                  </a:moveTo>
                  <a:lnTo>
                    <a:pt x="4888672" y="372110"/>
                  </a:lnTo>
                  <a:lnTo>
                    <a:pt x="4939101" y="372110"/>
                  </a:lnTo>
                  <a:lnTo>
                    <a:pt x="5058636" y="209550"/>
                  </a:lnTo>
                  <a:lnTo>
                    <a:pt x="5109065" y="209550"/>
                  </a:lnTo>
                  <a:lnTo>
                    <a:pt x="5058636" y="140970"/>
                  </a:lnTo>
                  <a:close/>
                </a:path>
                <a:path w="10821670" h="558800">
                  <a:moveTo>
                    <a:pt x="5398551" y="140970"/>
                  </a:moveTo>
                  <a:lnTo>
                    <a:pt x="5228600" y="372110"/>
                  </a:lnTo>
                  <a:lnTo>
                    <a:pt x="5279025" y="372110"/>
                  </a:lnTo>
                  <a:lnTo>
                    <a:pt x="5398551" y="209550"/>
                  </a:lnTo>
                  <a:lnTo>
                    <a:pt x="5448976" y="209550"/>
                  </a:lnTo>
                  <a:lnTo>
                    <a:pt x="5398551" y="140970"/>
                  </a:lnTo>
                  <a:close/>
                </a:path>
                <a:path w="10821670" h="558800">
                  <a:moveTo>
                    <a:pt x="5738454" y="140970"/>
                  </a:moveTo>
                  <a:lnTo>
                    <a:pt x="5568503" y="372110"/>
                  </a:lnTo>
                  <a:lnTo>
                    <a:pt x="5618928" y="372110"/>
                  </a:lnTo>
                  <a:lnTo>
                    <a:pt x="5738454" y="209550"/>
                  </a:lnTo>
                  <a:lnTo>
                    <a:pt x="5788883" y="209550"/>
                  </a:lnTo>
                  <a:lnTo>
                    <a:pt x="5738454" y="140970"/>
                  </a:lnTo>
                  <a:close/>
                </a:path>
                <a:path w="10821670" h="558800">
                  <a:moveTo>
                    <a:pt x="6078382" y="140970"/>
                  </a:moveTo>
                  <a:lnTo>
                    <a:pt x="5908418" y="372110"/>
                  </a:lnTo>
                  <a:lnTo>
                    <a:pt x="5958847" y="372110"/>
                  </a:lnTo>
                  <a:lnTo>
                    <a:pt x="6078382" y="209550"/>
                  </a:lnTo>
                  <a:lnTo>
                    <a:pt x="6128815" y="209550"/>
                  </a:lnTo>
                  <a:lnTo>
                    <a:pt x="6078382" y="140970"/>
                  </a:lnTo>
                  <a:close/>
                </a:path>
                <a:path w="10821670" h="558800">
                  <a:moveTo>
                    <a:pt x="6418323" y="140970"/>
                  </a:moveTo>
                  <a:lnTo>
                    <a:pt x="6248359" y="372110"/>
                  </a:lnTo>
                  <a:lnTo>
                    <a:pt x="6298788" y="372110"/>
                  </a:lnTo>
                  <a:lnTo>
                    <a:pt x="6418323" y="209550"/>
                  </a:lnTo>
                  <a:lnTo>
                    <a:pt x="6468756" y="209550"/>
                  </a:lnTo>
                  <a:lnTo>
                    <a:pt x="6418323" y="140970"/>
                  </a:lnTo>
                  <a:close/>
                </a:path>
                <a:path w="10821670" h="558800">
                  <a:moveTo>
                    <a:pt x="6758264" y="140970"/>
                  </a:moveTo>
                  <a:lnTo>
                    <a:pt x="6588300" y="372110"/>
                  </a:lnTo>
                  <a:lnTo>
                    <a:pt x="6638729" y="372110"/>
                  </a:lnTo>
                  <a:lnTo>
                    <a:pt x="6758264" y="209550"/>
                  </a:lnTo>
                  <a:lnTo>
                    <a:pt x="6808697" y="209550"/>
                  </a:lnTo>
                  <a:lnTo>
                    <a:pt x="6758264" y="140970"/>
                  </a:lnTo>
                  <a:close/>
                </a:path>
                <a:path w="10821670" h="558800">
                  <a:moveTo>
                    <a:pt x="7098218" y="140970"/>
                  </a:moveTo>
                  <a:lnTo>
                    <a:pt x="6928241" y="372110"/>
                  </a:lnTo>
                  <a:lnTo>
                    <a:pt x="6978674" y="372110"/>
                  </a:lnTo>
                  <a:lnTo>
                    <a:pt x="7098218" y="209550"/>
                  </a:lnTo>
                  <a:lnTo>
                    <a:pt x="7148650" y="209550"/>
                  </a:lnTo>
                  <a:lnTo>
                    <a:pt x="7098218" y="140970"/>
                  </a:lnTo>
                  <a:close/>
                </a:path>
                <a:path w="10821670" h="558800">
                  <a:moveTo>
                    <a:pt x="7438184" y="140970"/>
                  </a:moveTo>
                  <a:lnTo>
                    <a:pt x="7268195" y="372110"/>
                  </a:lnTo>
                  <a:lnTo>
                    <a:pt x="7318631" y="372110"/>
                  </a:lnTo>
                  <a:lnTo>
                    <a:pt x="7438184" y="209550"/>
                  </a:lnTo>
                  <a:lnTo>
                    <a:pt x="7488609" y="209550"/>
                  </a:lnTo>
                  <a:lnTo>
                    <a:pt x="7438184" y="140970"/>
                  </a:lnTo>
                  <a:close/>
                </a:path>
                <a:path w="10821670" h="558800">
                  <a:moveTo>
                    <a:pt x="7778125" y="140970"/>
                  </a:moveTo>
                  <a:lnTo>
                    <a:pt x="7608135" y="372110"/>
                  </a:lnTo>
                  <a:lnTo>
                    <a:pt x="7658572" y="372110"/>
                  </a:lnTo>
                  <a:lnTo>
                    <a:pt x="7778125" y="209550"/>
                  </a:lnTo>
                  <a:lnTo>
                    <a:pt x="7828550" y="209550"/>
                  </a:lnTo>
                  <a:lnTo>
                    <a:pt x="7778125" y="140970"/>
                  </a:lnTo>
                  <a:close/>
                </a:path>
                <a:path w="10821670" h="558800">
                  <a:moveTo>
                    <a:pt x="8118066" y="140970"/>
                  </a:moveTo>
                  <a:lnTo>
                    <a:pt x="7948076" y="372110"/>
                  </a:lnTo>
                  <a:lnTo>
                    <a:pt x="7998513" y="372110"/>
                  </a:lnTo>
                  <a:lnTo>
                    <a:pt x="8118066" y="209550"/>
                  </a:lnTo>
                  <a:lnTo>
                    <a:pt x="8168495" y="209550"/>
                  </a:lnTo>
                  <a:lnTo>
                    <a:pt x="8118066" y="140970"/>
                  </a:lnTo>
                  <a:close/>
                </a:path>
                <a:path w="10821670" h="558800">
                  <a:moveTo>
                    <a:pt x="8457981" y="140970"/>
                  </a:moveTo>
                  <a:lnTo>
                    <a:pt x="8288030" y="372110"/>
                  </a:lnTo>
                  <a:lnTo>
                    <a:pt x="8338455" y="372110"/>
                  </a:lnTo>
                  <a:lnTo>
                    <a:pt x="8457981" y="209550"/>
                  </a:lnTo>
                  <a:lnTo>
                    <a:pt x="8508410" y="209550"/>
                  </a:lnTo>
                  <a:lnTo>
                    <a:pt x="8457981" y="140970"/>
                  </a:lnTo>
                  <a:close/>
                </a:path>
                <a:path w="10821670" h="558800">
                  <a:moveTo>
                    <a:pt x="8797897" y="140970"/>
                  </a:moveTo>
                  <a:lnTo>
                    <a:pt x="8627945" y="372110"/>
                  </a:lnTo>
                  <a:lnTo>
                    <a:pt x="8678371" y="372110"/>
                  </a:lnTo>
                  <a:lnTo>
                    <a:pt x="8797897" y="209550"/>
                  </a:lnTo>
                  <a:lnTo>
                    <a:pt x="8848322" y="209550"/>
                  </a:lnTo>
                  <a:lnTo>
                    <a:pt x="8797897" y="140970"/>
                  </a:lnTo>
                  <a:close/>
                </a:path>
                <a:path w="10821670" h="558800">
                  <a:moveTo>
                    <a:pt x="9137800" y="140970"/>
                  </a:moveTo>
                  <a:lnTo>
                    <a:pt x="8967848" y="372110"/>
                  </a:lnTo>
                  <a:lnTo>
                    <a:pt x="9018273" y="372110"/>
                  </a:lnTo>
                  <a:lnTo>
                    <a:pt x="9137800" y="209550"/>
                  </a:lnTo>
                  <a:lnTo>
                    <a:pt x="9188229" y="209550"/>
                  </a:lnTo>
                  <a:lnTo>
                    <a:pt x="9137800" y="140970"/>
                  </a:lnTo>
                  <a:close/>
                </a:path>
                <a:path w="10821670" h="558800">
                  <a:moveTo>
                    <a:pt x="9477728" y="140970"/>
                  </a:moveTo>
                  <a:lnTo>
                    <a:pt x="9307764" y="372110"/>
                  </a:lnTo>
                  <a:lnTo>
                    <a:pt x="9358193" y="372110"/>
                  </a:lnTo>
                  <a:lnTo>
                    <a:pt x="9477728" y="209550"/>
                  </a:lnTo>
                  <a:lnTo>
                    <a:pt x="9528161" y="209550"/>
                  </a:lnTo>
                  <a:lnTo>
                    <a:pt x="9477728" y="140970"/>
                  </a:lnTo>
                  <a:close/>
                </a:path>
                <a:path w="10821670" h="558800">
                  <a:moveTo>
                    <a:pt x="9817669" y="140970"/>
                  </a:moveTo>
                  <a:lnTo>
                    <a:pt x="9647705" y="372110"/>
                  </a:lnTo>
                  <a:lnTo>
                    <a:pt x="9698134" y="372110"/>
                  </a:lnTo>
                  <a:lnTo>
                    <a:pt x="9817669" y="209550"/>
                  </a:lnTo>
                  <a:lnTo>
                    <a:pt x="9868101" y="209550"/>
                  </a:lnTo>
                  <a:lnTo>
                    <a:pt x="9817669" y="140970"/>
                  </a:lnTo>
                  <a:close/>
                </a:path>
                <a:path w="10821670" h="558800">
                  <a:moveTo>
                    <a:pt x="10157610" y="140970"/>
                  </a:moveTo>
                  <a:lnTo>
                    <a:pt x="9987646" y="372110"/>
                  </a:lnTo>
                  <a:lnTo>
                    <a:pt x="10038074" y="372110"/>
                  </a:lnTo>
                  <a:lnTo>
                    <a:pt x="10157610" y="209550"/>
                  </a:lnTo>
                  <a:lnTo>
                    <a:pt x="10208042" y="209550"/>
                  </a:lnTo>
                  <a:lnTo>
                    <a:pt x="10157610" y="140970"/>
                  </a:lnTo>
                  <a:close/>
                </a:path>
                <a:path w="10821670" h="558800">
                  <a:moveTo>
                    <a:pt x="10497563" y="140970"/>
                  </a:moveTo>
                  <a:lnTo>
                    <a:pt x="10327586" y="372110"/>
                  </a:lnTo>
                  <a:lnTo>
                    <a:pt x="10378019" y="372110"/>
                  </a:lnTo>
                  <a:lnTo>
                    <a:pt x="10497563" y="209550"/>
                  </a:lnTo>
                  <a:lnTo>
                    <a:pt x="10548000" y="209550"/>
                  </a:lnTo>
                  <a:lnTo>
                    <a:pt x="10497563" y="140970"/>
                  </a:lnTo>
                  <a:close/>
                </a:path>
                <a:path w="10821670" h="558800">
                  <a:moveTo>
                    <a:pt x="10821072" y="162560"/>
                  </a:moveTo>
                  <a:lnTo>
                    <a:pt x="10667553" y="372110"/>
                  </a:lnTo>
                  <a:lnTo>
                    <a:pt x="10718102" y="372110"/>
                  </a:lnTo>
                  <a:lnTo>
                    <a:pt x="10821072" y="232410"/>
                  </a:lnTo>
                  <a:lnTo>
                    <a:pt x="10821072" y="162560"/>
                  </a:lnTo>
                  <a:close/>
                </a:path>
                <a:path w="10821670" h="558800">
                  <a:moveTo>
                    <a:pt x="0" y="54610"/>
                  </a:moveTo>
                  <a:lnTo>
                    <a:pt x="0" y="124460"/>
                  </a:lnTo>
                  <a:lnTo>
                    <a:pt x="129550" y="300990"/>
                  </a:lnTo>
                  <a:lnTo>
                    <a:pt x="180636" y="231140"/>
                  </a:lnTo>
                  <a:lnTo>
                    <a:pt x="129499" y="231140"/>
                  </a:lnTo>
                  <a:lnTo>
                    <a:pt x="0" y="54610"/>
                  </a:lnTo>
                  <a:close/>
                </a:path>
                <a:path w="10821670" h="558800">
                  <a:moveTo>
                    <a:pt x="349923" y="68580"/>
                  </a:moveTo>
                  <a:lnTo>
                    <a:pt x="299527" y="68580"/>
                  </a:lnTo>
                  <a:lnTo>
                    <a:pt x="469504" y="300990"/>
                  </a:lnTo>
                  <a:lnTo>
                    <a:pt x="520589" y="231140"/>
                  </a:lnTo>
                  <a:lnTo>
                    <a:pt x="469440" y="231140"/>
                  </a:lnTo>
                  <a:lnTo>
                    <a:pt x="349923" y="68580"/>
                  </a:lnTo>
                  <a:close/>
                </a:path>
                <a:path w="10821670" h="558800">
                  <a:moveTo>
                    <a:pt x="689873" y="68580"/>
                  </a:moveTo>
                  <a:lnTo>
                    <a:pt x="639480" y="68580"/>
                  </a:lnTo>
                  <a:lnTo>
                    <a:pt x="809444" y="300990"/>
                  </a:lnTo>
                  <a:lnTo>
                    <a:pt x="860530" y="231140"/>
                  </a:lnTo>
                  <a:lnTo>
                    <a:pt x="809381" y="231140"/>
                  </a:lnTo>
                  <a:lnTo>
                    <a:pt x="689873" y="68580"/>
                  </a:lnTo>
                  <a:close/>
                </a:path>
                <a:path w="10821670" h="558800">
                  <a:moveTo>
                    <a:pt x="1029804" y="68580"/>
                  </a:moveTo>
                  <a:lnTo>
                    <a:pt x="979421" y="68580"/>
                  </a:lnTo>
                  <a:lnTo>
                    <a:pt x="1149385" y="300990"/>
                  </a:lnTo>
                  <a:lnTo>
                    <a:pt x="1200471" y="231140"/>
                  </a:lnTo>
                  <a:lnTo>
                    <a:pt x="1149322" y="231140"/>
                  </a:lnTo>
                  <a:lnTo>
                    <a:pt x="1029804" y="68580"/>
                  </a:lnTo>
                  <a:close/>
                </a:path>
                <a:path w="10821670" h="558800">
                  <a:moveTo>
                    <a:pt x="1369745" y="68580"/>
                  </a:moveTo>
                  <a:lnTo>
                    <a:pt x="1319362" y="68580"/>
                  </a:lnTo>
                  <a:lnTo>
                    <a:pt x="1489326" y="300990"/>
                  </a:lnTo>
                  <a:lnTo>
                    <a:pt x="1540408" y="231140"/>
                  </a:lnTo>
                  <a:lnTo>
                    <a:pt x="1489263" y="231140"/>
                  </a:lnTo>
                  <a:lnTo>
                    <a:pt x="1369745" y="68580"/>
                  </a:lnTo>
                  <a:close/>
                </a:path>
                <a:path w="10821670" h="558800">
                  <a:moveTo>
                    <a:pt x="1709686" y="68580"/>
                  </a:moveTo>
                  <a:lnTo>
                    <a:pt x="1659290" y="68580"/>
                  </a:lnTo>
                  <a:lnTo>
                    <a:pt x="1829254" y="300990"/>
                  </a:lnTo>
                  <a:lnTo>
                    <a:pt x="1880329" y="231140"/>
                  </a:lnTo>
                  <a:lnTo>
                    <a:pt x="1829204" y="231140"/>
                  </a:lnTo>
                  <a:lnTo>
                    <a:pt x="1709686" y="68580"/>
                  </a:lnTo>
                  <a:close/>
                </a:path>
                <a:path w="10821670" h="558800">
                  <a:moveTo>
                    <a:pt x="2049618" y="68580"/>
                  </a:moveTo>
                  <a:lnTo>
                    <a:pt x="1999193" y="68580"/>
                  </a:lnTo>
                  <a:lnTo>
                    <a:pt x="2169145" y="300990"/>
                  </a:lnTo>
                  <a:lnTo>
                    <a:pt x="2220227" y="231140"/>
                  </a:lnTo>
                  <a:lnTo>
                    <a:pt x="2169145" y="231140"/>
                  </a:lnTo>
                  <a:lnTo>
                    <a:pt x="2049618" y="68580"/>
                  </a:lnTo>
                  <a:close/>
                </a:path>
                <a:path w="10821670" h="558800">
                  <a:moveTo>
                    <a:pt x="2389541" y="68580"/>
                  </a:moveTo>
                  <a:lnTo>
                    <a:pt x="2339109" y="68580"/>
                  </a:lnTo>
                  <a:lnTo>
                    <a:pt x="2509073" y="300990"/>
                  </a:lnTo>
                  <a:lnTo>
                    <a:pt x="2560155" y="231140"/>
                  </a:lnTo>
                  <a:lnTo>
                    <a:pt x="2509085" y="231140"/>
                  </a:lnTo>
                  <a:lnTo>
                    <a:pt x="2389541" y="68580"/>
                  </a:lnTo>
                  <a:close/>
                </a:path>
                <a:path w="10821670" h="558800">
                  <a:moveTo>
                    <a:pt x="2729482" y="68580"/>
                  </a:moveTo>
                  <a:lnTo>
                    <a:pt x="2679037" y="68580"/>
                  </a:lnTo>
                  <a:lnTo>
                    <a:pt x="2849014" y="300990"/>
                  </a:lnTo>
                  <a:lnTo>
                    <a:pt x="2900096" y="231140"/>
                  </a:lnTo>
                  <a:lnTo>
                    <a:pt x="2849026" y="231140"/>
                  </a:lnTo>
                  <a:lnTo>
                    <a:pt x="2729482" y="68580"/>
                  </a:lnTo>
                  <a:close/>
                </a:path>
                <a:path w="10821670" h="558800">
                  <a:moveTo>
                    <a:pt x="3069410" y="68580"/>
                  </a:moveTo>
                  <a:lnTo>
                    <a:pt x="3018978" y="68580"/>
                  </a:lnTo>
                  <a:lnTo>
                    <a:pt x="3188955" y="300990"/>
                  </a:lnTo>
                  <a:lnTo>
                    <a:pt x="3240037" y="231140"/>
                  </a:lnTo>
                  <a:lnTo>
                    <a:pt x="3188955" y="231140"/>
                  </a:lnTo>
                  <a:lnTo>
                    <a:pt x="3069410" y="68580"/>
                  </a:lnTo>
                  <a:close/>
                </a:path>
                <a:path w="10821670" h="558800">
                  <a:moveTo>
                    <a:pt x="3409351" y="68580"/>
                  </a:moveTo>
                  <a:lnTo>
                    <a:pt x="3358919" y="68580"/>
                  </a:lnTo>
                  <a:lnTo>
                    <a:pt x="3528895" y="300990"/>
                  </a:lnTo>
                  <a:lnTo>
                    <a:pt x="3579981" y="231140"/>
                  </a:lnTo>
                  <a:lnTo>
                    <a:pt x="3528895" y="231140"/>
                  </a:lnTo>
                  <a:lnTo>
                    <a:pt x="3409351" y="68580"/>
                  </a:lnTo>
                  <a:close/>
                </a:path>
                <a:path w="10821670" h="558800">
                  <a:moveTo>
                    <a:pt x="3749305" y="68580"/>
                  </a:moveTo>
                  <a:lnTo>
                    <a:pt x="3698872" y="68580"/>
                  </a:lnTo>
                  <a:lnTo>
                    <a:pt x="3868849" y="300990"/>
                  </a:lnTo>
                  <a:lnTo>
                    <a:pt x="3919935" y="231140"/>
                  </a:lnTo>
                  <a:lnTo>
                    <a:pt x="3868849" y="231140"/>
                  </a:lnTo>
                  <a:lnTo>
                    <a:pt x="3749305" y="68580"/>
                  </a:lnTo>
                  <a:close/>
                </a:path>
                <a:path w="10821670" h="558800">
                  <a:moveTo>
                    <a:pt x="4089255" y="68580"/>
                  </a:moveTo>
                  <a:lnTo>
                    <a:pt x="4038826" y="68580"/>
                  </a:lnTo>
                  <a:lnTo>
                    <a:pt x="4208790" y="300990"/>
                  </a:lnTo>
                  <a:lnTo>
                    <a:pt x="4259876" y="231140"/>
                  </a:lnTo>
                  <a:lnTo>
                    <a:pt x="4208790" y="231140"/>
                  </a:lnTo>
                  <a:lnTo>
                    <a:pt x="4089255" y="68580"/>
                  </a:lnTo>
                  <a:close/>
                </a:path>
                <a:path w="10821670" h="558800">
                  <a:moveTo>
                    <a:pt x="4429196" y="68580"/>
                  </a:moveTo>
                  <a:lnTo>
                    <a:pt x="4378767" y="68580"/>
                  </a:lnTo>
                  <a:lnTo>
                    <a:pt x="4548731" y="300990"/>
                  </a:lnTo>
                  <a:lnTo>
                    <a:pt x="4599817" y="231140"/>
                  </a:lnTo>
                  <a:lnTo>
                    <a:pt x="4548731" y="231140"/>
                  </a:lnTo>
                  <a:lnTo>
                    <a:pt x="4429196" y="68580"/>
                  </a:lnTo>
                  <a:close/>
                </a:path>
                <a:path w="10821670" h="558800">
                  <a:moveTo>
                    <a:pt x="4769137" y="68580"/>
                  </a:moveTo>
                  <a:lnTo>
                    <a:pt x="4718708" y="68580"/>
                  </a:lnTo>
                  <a:lnTo>
                    <a:pt x="4888672" y="300990"/>
                  </a:lnTo>
                  <a:lnTo>
                    <a:pt x="4939754" y="231140"/>
                  </a:lnTo>
                  <a:lnTo>
                    <a:pt x="4888672" y="231140"/>
                  </a:lnTo>
                  <a:lnTo>
                    <a:pt x="4769137" y="68580"/>
                  </a:lnTo>
                  <a:close/>
                </a:path>
                <a:path w="10821670" h="558800">
                  <a:moveTo>
                    <a:pt x="5109065" y="68580"/>
                  </a:moveTo>
                  <a:lnTo>
                    <a:pt x="5058636" y="68580"/>
                  </a:lnTo>
                  <a:lnTo>
                    <a:pt x="5228600" y="300990"/>
                  </a:lnTo>
                  <a:lnTo>
                    <a:pt x="5279678" y="231140"/>
                  </a:lnTo>
                  <a:lnTo>
                    <a:pt x="5228600" y="231140"/>
                  </a:lnTo>
                  <a:lnTo>
                    <a:pt x="5109065" y="68580"/>
                  </a:lnTo>
                  <a:close/>
                </a:path>
                <a:path w="10821670" h="558800">
                  <a:moveTo>
                    <a:pt x="5448985" y="68580"/>
                  </a:moveTo>
                  <a:lnTo>
                    <a:pt x="5398551" y="68580"/>
                  </a:lnTo>
                  <a:lnTo>
                    <a:pt x="5568503" y="300990"/>
                  </a:lnTo>
                  <a:lnTo>
                    <a:pt x="5619581" y="231140"/>
                  </a:lnTo>
                  <a:lnTo>
                    <a:pt x="5568503" y="231140"/>
                  </a:lnTo>
                  <a:lnTo>
                    <a:pt x="5448985" y="68580"/>
                  </a:lnTo>
                  <a:close/>
                </a:path>
                <a:path w="10821670" h="558800">
                  <a:moveTo>
                    <a:pt x="5788910" y="68580"/>
                  </a:moveTo>
                  <a:lnTo>
                    <a:pt x="5738454" y="68580"/>
                  </a:lnTo>
                  <a:lnTo>
                    <a:pt x="5908418" y="300990"/>
                  </a:lnTo>
                  <a:lnTo>
                    <a:pt x="5959500" y="231140"/>
                  </a:lnTo>
                  <a:lnTo>
                    <a:pt x="5908418" y="231140"/>
                  </a:lnTo>
                  <a:lnTo>
                    <a:pt x="5788910" y="68580"/>
                  </a:lnTo>
                  <a:close/>
                </a:path>
                <a:path w="10821670" h="558800">
                  <a:moveTo>
                    <a:pt x="6128851" y="68580"/>
                  </a:moveTo>
                  <a:lnTo>
                    <a:pt x="6078382" y="68580"/>
                  </a:lnTo>
                  <a:lnTo>
                    <a:pt x="6248359" y="300990"/>
                  </a:lnTo>
                  <a:lnTo>
                    <a:pt x="6299441" y="231140"/>
                  </a:lnTo>
                  <a:lnTo>
                    <a:pt x="6248359" y="231140"/>
                  </a:lnTo>
                  <a:lnTo>
                    <a:pt x="6128851" y="68580"/>
                  </a:lnTo>
                  <a:close/>
                </a:path>
                <a:path w="10821670" h="558800">
                  <a:moveTo>
                    <a:pt x="6468792" y="68580"/>
                  </a:moveTo>
                  <a:lnTo>
                    <a:pt x="6418323" y="68580"/>
                  </a:lnTo>
                  <a:lnTo>
                    <a:pt x="6588300" y="300990"/>
                  </a:lnTo>
                  <a:lnTo>
                    <a:pt x="6639382" y="231140"/>
                  </a:lnTo>
                  <a:lnTo>
                    <a:pt x="6588300" y="231140"/>
                  </a:lnTo>
                  <a:lnTo>
                    <a:pt x="6468792" y="68580"/>
                  </a:lnTo>
                  <a:close/>
                </a:path>
                <a:path w="10821670" h="558800">
                  <a:moveTo>
                    <a:pt x="6808733" y="68580"/>
                  </a:moveTo>
                  <a:lnTo>
                    <a:pt x="6758264" y="68580"/>
                  </a:lnTo>
                  <a:lnTo>
                    <a:pt x="6928241" y="300990"/>
                  </a:lnTo>
                  <a:lnTo>
                    <a:pt x="6979327" y="231140"/>
                  </a:lnTo>
                  <a:lnTo>
                    <a:pt x="6928241" y="231140"/>
                  </a:lnTo>
                  <a:lnTo>
                    <a:pt x="6808733" y="68580"/>
                  </a:lnTo>
                  <a:close/>
                </a:path>
                <a:path w="10821670" h="558800">
                  <a:moveTo>
                    <a:pt x="7148677" y="68580"/>
                  </a:moveTo>
                  <a:lnTo>
                    <a:pt x="7098218" y="68580"/>
                  </a:lnTo>
                  <a:lnTo>
                    <a:pt x="7268195" y="300990"/>
                  </a:lnTo>
                  <a:lnTo>
                    <a:pt x="7319284" y="231140"/>
                  </a:lnTo>
                  <a:lnTo>
                    <a:pt x="7268195" y="231140"/>
                  </a:lnTo>
                  <a:lnTo>
                    <a:pt x="7148677" y="68580"/>
                  </a:lnTo>
                  <a:close/>
                </a:path>
                <a:path w="10821670" h="558800">
                  <a:moveTo>
                    <a:pt x="7488627" y="68580"/>
                  </a:moveTo>
                  <a:lnTo>
                    <a:pt x="7438184" y="68580"/>
                  </a:lnTo>
                  <a:lnTo>
                    <a:pt x="7608135" y="300990"/>
                  </a:lnTo>
                  <a:lnTo>
                    <a:pt x="7659225" y="231140"/>
                  </a:lnTo>
                  <a:lnTo>
                    <a:pt x="7608135" y="231140"/>
                  </a:lnTo>
                  <a:lnTo>
                    <a:pt x="7488627" y="68580"/>
                  </a:lnTo>
                  <a:close/>
                </a:path>
                <a:path w="10821670" h="558800">
                  <a:moveTo>
                    <a:pt x="7828568" y="68580"/>
                  </a:moveTo>
                  <a:lnTo>
                    <a:pt x="7778125" y="68580"/>
                  </a:lnTo>
                  <a:lnTo>
                    <a:pt x="7948076" y="300990"/>
                  </a:lnTo>
                  <a:lnTo>
                    <a:pt x="7999166" y="231140"/>
                  </a:lnTo>
                  <a:lnTo>
                    <a:pt x="7948076" y="231140"/>
                  </a:lnTo>
                  <a:lnTo>
                    <a:pt x="7828568" y="68580"/>
                  </a:lnTo>
                  <a:close/>
                </a:path>
                <a:path w="10821670" h="558800">
                  <a:moveTo>
                    <a:pt x="8168513" y="68580"/>
                  </a:moveTo>
                  <a:lnTo>
                    <a:pt x="8118066" y="68580"/>
                  </a:lnTo>
                  <a:lnTo>
                    <a:pt x="8288030" y="300990"/>
                  </a:lnTo>
                  <a:lnTo>
                    <a:pt x="8339108" y="231140"/>
                  </a:lnTo>
                  <a:lnTo>
                    <a:pt x="8288030" y="231140"/>
                  </a:lnTo>
                  <a:lnTo>
                    <a:pt x="8168513" y="68580"/>
                  </a:lnTo>
                  <a:close/>
                </a:path>
                <a:path w="10821670" h="558800">
                  <a:moveTo>
                    <a:pt x="8508446" y="68580"/>
                  </a:moveTo>
                  <a:lnTo>
                    <a:pt x="8457981" y="68580"/>
                  </a:lnTo>
                  <a:lnTo>
                    <a:pt x="8627945" y="300990"/>
                  </a:lnTo>
                  <a:lnTo>
                    <a:pt x="8679024" y="231140"/>
                  </a:lnTo>
                  <a:lnTo>
                    <a:pt x="8627945" y="231140"/>
                  </a:lnTo>
                  <a:lnTo>
                    <a:pt x="8508446" y="68580"/>
                  </a:lnTo>
                  <a:close/>
                </a:path>
                <a:path w="10821670" h="558800">
                  <a:moveTo>
                    <a:pt x="8848358" y="68580"/>
                  </a:moveTo>
                  <a:lnTo>
                    <a:pt x="8797897" y="68580"/>
                  </a:lnTo>
                  <a:lnTo>
                    <a:pt x="8967848" y="300990"/>
                  </a:lnTo>
                  <a:lnTo>
                    <a:pt x="9018927" y="231140"/>
                  </a:lnTo>
                  <a:lnTo>
                    <a:pt x="8967848" y="231140"/>
                  </a:lnTo>
                  <a:lnTo>
                    <a:pt x="8848358" y="68580"/>
                  </a:lnTo>
                  <a:close/>
                </a:path>
                <a:path w="10821670" h="558800">
                  <a:moveTo>
                    <a:pt x="9188273" y="68580"/>
                  </a:moveTo>
                  <a:lnTo>
                    <a:pt x="9137800" y="68580"/>
                  </a:lnTo>
                  <a:lnTo>
                    <a:pt x="9307764" y="300990"/>
                  </a:lnTo>
                  <a:lnTo>
                    <a:pt x="9358846" y="231140"/>
                  </a:lnTo>
                  <a:lnTo>
                    <a:pt x="9307764" y="231140"/>
                  </a:lnTo>
                  <a:lnTo>
                    <a:pt x="9188273" y="68580"/>
                  </a:lnTo>
                  <a:close/>
                </a:path>
                <a:path w="10821670" h="558800">
                  <a:moveTo>
                    <a:pt x="9528214" y="68580"/>
                  </a:moveTo>
                  <a:lnTo>
                    <a:pt x="9477728" y="68580"/>
                  </a:lnTo>
                  <a:lnTo>
                    <a:pt x="9647705" y="300990"/>
                  </a:lnTo>
                  <a:lnTo>
                    <a:pt x="9698787" y="231140"/>
                  </a:lnTo>
                  <a:lnTo>
                    <a:pt x="9647705" y="231140"/>
                  </a:lnTo>
                  <a:lnTo>
                    <a:pt x="9528214" y="68580"/>
                  </a:lnTo>
                  <a:close/>
                </a:path>
                <a:path w="10821670" h="558800">
                  <a:moveTo>
                    <a:pt x="9868155" y="68580"/>
                  </a:moveTo>
                  <a:lnTo>
                    <a:pt x="9817669" y="68580"/>
                  </a:lnTo>
                  <a:lnTo>
                    <a:pt x="9987646" y="300990"/>
                  </a:lnTo>
                  <a:lnTo>
                    <a:pt x="10038728" y="231140"/>
                  </a:lnTo>
                  <a:lnTo>
                    <a:pt x="9987646" y="231140"/>
                  </a:lnTo>
                  <a:lnTo>
                    <a:pt x="9868155" y="68580"/>
                  </a:lnTo>
                  <a:close/>
                </a:path>
                <a:path w="10821670" h="558800">
                  <a:moveTo>
                    <a:pt x="10208096" y="68580"/>
                  </a:moveTo>
                  <a:lnTo>
                    <a:pt x="10157610" y="68580"/>
                  </a:lnTo>
                  <a:lnTo>
                    <a:pt x="10327586" y="300990"/>
                  </a:lnTo>
                  <a:lnTo>
                    <a:pt x="10378672" y="231140"/>
                  </a:lnTo>
                  <a:lnTo>
                    <a:pt x="10327586" y="231140"/>
                  </a:lnTo>
                  <a:lnTo>
                    <a:pt x="10208096" y="68580"/>
                  </a:lnTo>
                  <a:close/>
                </a:path>
                <a:path w="10821670" h="558800">
                  <a:moveTo>
                    <a:pt x="10548053" y="68580"/>
                  </a:moveTo>
                  <a:lnTo>
                    <a:pt x="10497563" y="68580"/>
                  </a:lnTo>
                  <a:lnTo>
                    <a:pt x="10667553" y="300990"/>
                  </a:lnTo>
                  <a:lnTo>
                    <a:pt x="10718726" y="231140"/>
                  </a:lnTo>
                  <a:lnTo>
                    <a:pt x="10667553" y="231140"/>
                  </a:lnTo>
                  <a:lnTo>
                    <a:pt x="10548053" y="68580"/>
                  </a:lnTo>
                  <a:close/>
                </a:path>
                <a:path w="10821670" h="558800">
                  <a:moveTo>
                    <a:pt x="299501" y="0"/>
                  </a:moveTo>
                  <a:lnTo>
                    <a:pt x="129550" y="231140"/>
                  </a:lnTo>
                  <a:lnTo>
                    <a:pt x="180636" y="231140"/>
                  </a:lnTo>
                  <a:lnTo>
                    <a:pt x="299527" y="68580"/>
                  </a:lnTo>
                  <a:lnTo>
                    <a:pt x="349923" y="68580"/>
                  </a:lnTo>
                  <a:lnTo>
                    <a:pt x="299501" y="0"/>
                  </a:lnTo>
                  <a:close/>
                </a:path>
                <a:path w="10821670" h="558800">
                  <a:moveTo>
                    <a:pt x="639455" y="0"/>
                  </a:moveTo>
                  <a:lnTo>
                    <a:pt x="469504" y="231140"/>
                  </a:lnTo>
                  <a:lnTo>
                    <a:pt x="520589" y="231140"/>
                  </a:lnTo>
                  <a:lnTo>
                    <a:pt x="639480" y="68580"/>
                  </a:lnTo>
                  <a:lnTo>
                    <a:pt x="689873" y="68580"/>
                  </a:lnTo>
                  <a:lnTo>
                    <a:pt x="639455" y="0"/>
                  </a:lnTo>
                  <a:close/>
                </a:path>
                <a:path w="10821670" h="558800">
                  <a:moveTo>
                    <a:pt x="979383" y="0"/>
                  </a:moveTo>
                  <a:lnTo>
                    <a:pt x="809444" y="231140"/>
                  </a:lnTo>
                  <a:lnTo>
                    <a:pt x="860530" y="231140"/>
                  </a:lnTo>
                  <a:lnTo>
                    <a:pt x="979421" y="68580"/>
                  </a:lnTo>
                  <a:lnTo>
                    <a:pt x="1029804" y="68580"/>
                  </a:lnTo>
                  <a:lnTo>
                    <a:pt x="979383" y="0"/>
                  </a:lnTo>
                  <a:close/>
                </a:path>
                <a:path w="10821670" h="558800">
                  <a:moveTo>
                    <a:pt x="1319324" y="0"/>
                  </a:moveTo>
                  <a:lnTo>
                    <a:pt x="1149385" y="231140"/>
                  </a:lnTo>
                  <a:lnTo>
                    <a:pt x="1200471" y="231140"/>
                  </a:lnTo>
                  <a:lnTo>
                    <a:pt x="1319362" y="68580"/>
                  </a:lnTo>
                  <a:lnTo>
                    <a:pt x="1369745" y="68580"/>
                  </a:lnTo>
                  <a:lnTo>
                    <a:pt x="1319324" y="0"/>
                  </a:lnTo>
                  <a:close/>
                </a:path>
                <a:path w="10821670" h="558800">
                  <a:moveTo>
                    <a:pt x="1659265" y="0"/>
                  </a:moveTo>
                  <a:lnTo>
                    <a:pt x="1489326" y="231140"/>
                  </a:lnTo>
                  <a:lnTo>
                    <a:pt x="1540408" y="231140"/>
                  </a:lnTo>
                  <a:lnTo>
                    <a:pt x="1659290" y="68580"/>
                  </a:lnTo>
                  <a:lnTo>
                    <a:pt x="1709686" y="68580"/>
                  </a:lnTo>
                  <a:lnTo>
                    <a:pt x="1659265" y="0"/>
                  </a:lnTo>
                  <a:close/>
                </a:path>
                <a:path w="10821670" h="558800">
                  <a:moveTo>
                    <a:pt x="1999193" y="0"/>
                  </a:moveTo>
                  <a:lnTo>
                    <a:pt x="1829254" y="231140"/>
                  </a:lnTo>
                  <a:lnTo>
                    <a:pt x="1880329" y="231140"/>
                  </a:lnTo>
                  <a:lnTo>
                    <a:pt x="1999193" y="68580"/>
                  </a:lnTo>
                  <a:lnTo>
                    <a:pt x="2049618" y="68580"/>
                  </a:lnTo>
                  <a:lnTo>
                    <a:pt x="1999193" y="0"/>
                  </a:lnTo>
                  <a:close/>
                </a:path>
                <a:path w="10821670" h="558800">
                  <a:moveTo>
                    <a:pt x="2339109" y="0"/>
                  </a:moveTo>
                  <a:lnTo>
                    <a:pt x="2169145" y="231140"/>
                  </a:lnTo>
                  <a:lnTo>
                    <a:pt x="2220227" y="231140"/>
                  </a:lnTo>
                  <a:lnTo>
                    <a:pt x="2339109" y="68580"/>
                  </a:lnTo>
                  <a:lnTo>
                    <a:pt x="2389541" y="68580"/>
                  </a:lnTo>
                  <a:lnTo>
                    <a:pt x="2339109" y="0"/>
                  </a:lnTo>
                  <a:close/>
                </a:path>
                <a:path w="10821670" h="558800">
                  <a:moveTo>
                    <a:pt x="2679050" y="0"/>
                  </a:moveTo>
                  <a:lnTo>
                    <a:pt x="2509085" y="231140"/>
                  </a:lnTo>
                  <a:lnTo>
                    <a:pt x="2560155" y="231140"/>
                  </a:lnTo>
                  <a:lnTo>
                    <a:pt x="2679037" y="68580"/>
                  </a:lnTo>
                  <a:lnTo>
                    <a:pt x="2729482" y="68580"/>
                  </a:lnTo>
                  <a:lnTo>
                    <a:pt x="2679050" y="0"/>
                  </a:lnTo>
                  <a:close/>
                </a:path>
                <a:path w="10821670" h="558800">
                  <a:moveTo>
                    <a:pt x="3018978" y="0"/>
                  </a:moveTo>
                  <a:lnTo>
                    <a:pt x="2849026" y="231140"/>
                  </a:lnTo>
                  <a:lnTo>
                    <a:pt x="2900096" y="231140"/>
                  </a:lnTo>
                  <a:lnTo>
                    <a:pt x="3018978" y="68580"/>
                  </a:lnTo>
                  <a:lnTo>
                    <a:pt x="3069410" y="68580"/>
                  </a:lnTo>
                  <a:lnTo>
                    <a:pt x="3018978" y="0"/>
                  </a:lnTo>
                  <a:close/>
                </a:path>
                <a:path w="10821670" h="558800">
                  <a:moveTo>
                    <a:pt x="3358919" y="0"/>
                  </a:moveTo>
                  <a:lnTo>
                    <a:pt x="3188980" y="231140"/>
                  </a:lnTo>
                  <a:lnTo>
                    <a:pt x="3240037" y="231140"/>
                  </a:lnTo>
                  <a:lnTo>
                    <a:pt x="3358919" y="68580"/>
                  </a:lnTo>
                  <a:lnTo>
                    <a:pt x="3409351" y="68580"/>
                  </a:lnTo>
                  <a:lnTo>
                    <a:pt x="3358919" y="0"/>
                  </a:lnTo>
                  <a:close/>
                </a:path>
                <a:path w="10821670" h="558800">
                  <a:moveTo>
                    <a:pt x="3698872" y="0"/>
                  </a:moveTo>
                  <a:lnTo>
                    <a:pt x="3528921" y="231140"/>
                  </a:lnTo>
                  <a:lnTo>
                    <a:pt x="3579981" y="231140"/>
                  </a:lnTo>
                  <a:lnTo>
                    <a:pt x="3698872" y="68580"/>
                  </a:lnTo>
                  <a:lnTo>
                    <a:pt x="3749305" y="68580"/>
                  </a:lnTo>
                  <a:lnTo>
                    <a:pt x="3698872" y="0"/>
                  </a:lnTo>
                  <a:close/>
                </a:path>
                <a:path w="10821670" h="558800">
                  <a:moveTo>
                    <a:pt x="4038826" y="0"/>
                  </a:moveTo>
                  <a:lnTo>
                    <a:pt x="3868849" y="231140"/>
                  </a:lnTo>
                  <a:lnTo>
                    <a:pt x="3919935" y="231140"/>
                  </a:lnTo>
                  <a:lnTo>
                    <a:pt x="4038826" y="68580"/>
                  </a:lnTo>
                  <a:lnTo>
                    <a:pt x="4089255" y="68580"/>
                  </a:lnTo>
                  <a:lnTo>
                    <a:pt x="4038826" y="0"/>
                  </a:lnTo>
                  <a:close/>
                </a:path>
                <a:path w="10821670" h="558800">
                  <a:moveTo>
                    <a:pt x="4378767" y="0"/>
                  </a:moveTo>
                  <a:lnTo>
                    <a:pt x="4208790" y="231140"/>
                  </a:lnTo>
                  <a:lnTo>
                    <a:pt x="4259876" y="231140"/>
                  </a:lnTo>
                  <a:lnTo>
                    <a:pt x="4378767" y="68580"/>
                  </a:lnTo>
                  <a:lnTo>
                    <a:pt x="4429196" y="68580"/>
                  </a:lnTo>
                  <a:lnTo>
                    <a:pt x="4378767" y="0"/>
                  </a:lnTo>
                  <a:close/>
                </a:path>
                <a:path w="10821670" h="558800">
                  <a:moveTo>
                    <a:pt x="4718708" y="0"/>
                  </a:moveTo>
                  <a:lnTo>
                    <a:pt x="4548731" y="231140"/>
                  </a:lnTo>
                  <a:lnTo>
                    <a:pt x="4599817" y="231140"/>
                  </a:lnTo>
                  <a:lnTo>
                    <a:pt x="4718708" y="68580"/>
                  </a:lnTo>
                  <a:lnTo>
                    <a:pt x="4769137" y="68580"/>
                  </a:lnTo>
                  <a:lnTo>
                    <a:pt x="4718708" y="0"/>
                  </a:lnTo>
                  <a:close/>
                </a:path>
                <a:path w="10821670" h="558800">
                  <a:moveTo>
                    <a:pt x="5058636" y="0"/>
                  </a:moveTo>
                  <a:lnTo>
                    <a:pt x="4888672" y="231140"/>
                  </a:lnTo>
                  <a:lnTo>
                    <a:pt x="4939754" y="231140"/>
                  </a:lnTo>
                  <a:lnTo>
                    <a:pt x="5058636" y="68580"/>
                  </a:lnTo>
                  <a:lnTo>
                    <a:pt x="5109065" y="68580"/>
                  </a:lnTo>
                  <a:lnTo>
                    <a:pt x="5058636" y="0"/>
                  </a:lnTo>
                  <a:close/>
                </a:path>
                <a:path w="10821670" h="558800">
                  <a:moveTo>
                    <a:pt x="5398564" y="0"/>
                  </a:moveTo>
                  <a:lnTo>
                    <a:pt x="5228625" y="231140"/>
                  </a:lnTo>
                  <a:lnTo>
                    <a:pt x="5279678" y="231140"/>
                  </a:lnTo>
                  <a:lnTo>
                    <a:pt x="5398551" y="68580"/>
                  </a:lnTo>
                  <a:lnTo>
                    <a:pt x="5448985" y="68580"/>
                  </a:lnTo>
                  <a:lnTo>
                    <a:pt x="5398564" y="0"/>
                  </a:lnTo>
                  <a:close/>
                </a:path>
                <a:path w="10821670" h="558800">
                  <a:moveTo>
                    <a:pt x="5738492" y="0"/>
                  </a:moveTo>
                  <a:lnTo>
                    <a:pt x="5568566" y="231140"/>
                  </a:lnTo>
                  <a:lnTo>
                    <a:pt x="5619581" y="231140"/>
                  </a:lnTo>
                  <a:lnTo>
                    <a:pt x="5738454" y="68580"/>
                  </a:lnTo>
                  <a:lnTo>
                    <a:pt x="5788910" y="68580"/>
                  </a:lnTo>
                  <a:lnTo>
                    <a:pt x="5738492" y="0"/>
                  </a:lnTo>
                  <a:close/>
                </a:path>
                <a:path w="10821670" h="558800">
                  <a:moveTo>
                    <a:pt x="6078433" y="0"/>
                  </a:moveTo>
                  <a:lnTo>
                    <a:pt x="5908507" y="231140"/>
                  </a:lnTo>
                  <a:lnTo>
                    <a:pt x="5959500" y="231140"/>
                  </a:lnTo>
                  <a:lnTo>
                    <a:pt x="6078382" y="68580"/>
                  </a:lnTo>
                  <a:lnTo>
                    <a:pt x="6128851" y="68580"/>
                  </a:lnTo>
                  <a:lnTo>
                    <a:pt x="6078433" y="0"/>
                  </a:lnTo>
                  <a:close/>
                </a:path>
                <a:path w="10821670" h="558800">
                  <a:moveTo>
                    <a:pt x="6418374" y="0"/>
                  </a:moveTo>
                  <a:lnTo>
                    <a:pt x="6248435" y="231140"/>
                  </a:lnTo>
                  <a:lnTo>
                    <a:pt x="6299441" y="231140"/>
                  </a:lnTo>
                  <a:lnTo>
                    <a:pt x="6418323" y="68580"/>
                  </a:lnTo>
                  <a:lnTo>
                    <a:pt x="6468792" y="68580"/>
                  </a:lnTo>
                  <a:lnTo>
                    <a:pt x="6418374" y="0"/>
                  </a:lnTo>
                  <a:close/>
                </a:path>
                <a:path w="10821670" h="558800">
                  <a:moveTo>
                    <a:pt x="6758315" y="0"/>
                  </a:moveTo>
                  <a:lnTo>
                    <a:pt x="6588376" y="231140"/>
                  </a:lnTo>
                  <a:lnTo>
                    <a:pt x="6639382" y="231140"/>
                  </a:lnTo>
                  <a:lnTo>
                    <a:pt x="6758264" y="68580"/>
                  </a:lnTo>
                  <a:lnTo>
                    <a:pt x="6808733" y="68580"/>
                  </a:lnTo>
                  <a:lnTo>
                    <a:pt x="6758315" y="0"/>
                  </a:lnTo>
                  <a:close/>
                </a:path>
                <a:path w="10821670" h="558800">
                  <a:moveTo>
                    <a:pt x="7098256" y="0"/>
                  </a:moveTo>
                  <a:lnTo>
                    <a:pt x="6928330" y="231140"/>
                  </a:lnTo>
                  <a:lnTo>
                    <a:pt x="6979327" y="231140"/>
                  </a:lnTo>
                  <a:lnTo>
                    <a:pt x="7098218" y="68580"/>
                  </a:lnTo>
                  <a:lnTo>
                    <a:pt x="7148677" y="68580"/>
                  </a:lnTo>
                  <a:lnTo>
                    <a:pt x="7098256" y="0"/>
                  </a:lnTo>
                  <a:close/>
                </a:path>
                <a:path w="10821670" h="558800">
                  <a:moveTo>
                    <a:pt x="7438209" y="0"/>
                  </a:moveTo>
                  <a:lnTo>
                    <a:pt x="7268271" y="231140"/>
                  </a:lnTo>
                  <a:lnTo>
                    <a:pt x="7319284" y="231140"/>
                  </a:lnTo>
                  <a:lnTo>
                    <a:pt x="7438184" y="68580"/>
                  </a:lnTo>
                  <a:lnTo>
                    <a:pt x="7488627" y="68580"/>
                  </a:lnTo>
                  <a:lnTo>
                    <a:pt x="7438209" y="0"/>
                  </a:lnTo>
                  <a:close/>
                </a:path>
                <a:path w="10821670" h="558800">
                  <a:moveTo>
                    <a:pt x="7778150" y="0"/>
                  </a:moveTo>
                  <a:lnTo>
                    <a:pt x="7608212" y="231140"/>
                  </a:lnTo>
                  <a:lnTo>
                    <a:pt x="7659225" y="231140"/>
                  </a:lnTo>
                  <a:lnTo>
                    <a:pt x="7778125" y="68580"/>
                  </a:lnTo>
                  <a:lnTo>
                    <a:pt x="7828568" y="68580"/>
                  </a:lnTo>
                  <a:lnTo>
                    <a:pt x="7778150" y="0"/>
                  </a:lnTo>
                  <a:close/>
                </a:path>
                <a:path w="10821670" h="558800">
                  <a:moveTo>
                    <a:pt x="8118091" y="0"/>
                  </a:moveTo>
                  <a:lnTo>
                    <a:pt x="7948153" y="231140"/>
                  </a:lnTo>
                  <a:lnTo>
                    <a:pt x="7999166" y="231140"/>
                  </a:lnTo>
                  <a:lnTo>
                    <a:pt x="8118066" y="68580"/>
                  </a:lnTo>
                  <a:lnTo>
                    <a:pt x="8168513" y="68580"/>
                  </a:lnTo>
                  <a:lnTo>
                    <a:pt x="8118091" y="0"/>
                  </a:lnTo>
                  <a:close/>
                </a:path>
                <a:path w="10821670" h="558800">
                  <a:moveTo>
                    <a:pt x="8458032" y="0"/>
                  </a:moveTo>
                  <a:lnTo>
                    <a:pt x="8288093" y="231140"/>
                  </a:lnTo>
                  <a:lnTo>
                    <a:pt x="8339108" y="231140"/>
                  </a:lnTo>
                  <a:lnTo>
                    <a:pt x="8457981" y="68580"/>
                  </a:lnTo>
                  <a:lnTo>
                    <a:pt x="8508446" y="68580"/>
                  </a:lnTo>
                  <a:lnTo>
                    <a:pt x="8458032" y="0"/>
                  </a:lnTo>
                  <a:close/>
                </a:path>
                <a:path w="10821670" h="558800">
                  <a:moveTo>
                    <a:pt x="8797948" y="0"/>
                  </a:moveTo>
                  <a:lnTo>
                    <a:pt x="8628034" y="231140"/>
                  </a:lnTo>
                  <a:lnTo>
                    <a:pt x="8679024" y="231140"/>
                  </a:lnTo>
                  <a:lnTo>
                    <a:pt x="8797897" y="68580"/>
                  </a:lnTo>
                  <a:lnTo>
                    <a:pt x="8848358" y="68580"/>
                  </a:lnTo>
                  <a:lnTo>
                    <a:pt x="8797948" y="0"/>
                  </a:lnTo>
                  <a:close/>
                </a:path>
                <a:path w="10821670" h="558800">
                  <a:moveTo>
                    <a:pt x="9137863" y="0"/>
                  </a:moveTo>
                  <a:lnTo>
                    <a:pt x="8967975" y="231140"/>
                  </a:lnTo>
                  <a:lnTo>
                    <a:pt x="9018927" y="231140"/>
                  </a:lnTo>
                  <a:lnTo>
                    <a:pt x="9137800" y="68580"/>
                  </a:lnTo>
                  <a:lnTo>
                    <a:pt x="9188273" y="68580"/>
                  </a:lnTo>
                  <a:lnTo>
                    <a:pt x="9137863" y="0"/>
                  </a:lnTo>
                  <a:close/>
                </a:path>
                <a:path w="10821670" h="558800">
                  <a:moveTo>
                    <a:pt x="9477804" y="0"/>
                  </a:moveTo>
                  <a:lnTo>
                    <a:pt x="9307916" y="231140"/>
                  </a:lnTo>
                  <a:lnTo>
                    <a:pt x="9358846" y="231140"/>
                  </a:lnTo>
                  <a:lnTo>
                    <a:pt x="9477728" y="68580"/>
                  </a:lnTo>
                  <a:lnTo>
                    <a:pt x="9528214" y="68580"/>
                  </a:lnTo>
                  <a:lnTo>
                    <a:pt x="9477804" y="0"/>
                  </a:lnTo>
                  <a:close/>
                </a:path>
                <a:path w="10821670" h="558800">
                  <a:moveTo>
                    <a:pt x="9817745" y="0"/>
                  </a:moveTo>
                  <a:lnTo>
                    <a:pt x="9647857" y="231140"/>
                  </a:lnTo>
                  <a:lnTo>
                    <a:pt x="9698787" y="231140"/>
                  </a:lnTo>
                  <a:lnTo>
                    <a:pt x="9817669" y="68580"/>
                  </a:lnTo>
                  <a:lnTo>
                    <a:pt x="9868155" y="68580"/>
                  </a:lnTo>
                  <a:lnTo>
                    <a:pt x="9817745" y="0"/>
                  </a:lnTo>
                  <a:close/>
                </a:path>
                <a:path w="10821670" h="558800">
                  <a:moveTo>
                    <a:pt x="10157686" y="0"/>
                  </a:moveTo>
                  <a:lnTo>
                    <a:pt x="9987798" y="231140"/>
                  </a:lnTo>
                  <a:lnTo>
                    <a:pt x="10038728" y="231140"/>
                  </a:lnTo>
                  <a:lnTo>
                    <a:pt x="10157610" y="68580"/>
                  </a:lnTo>
                  <a:lnTo>
                    <a:pt x="10208096" y="68580"/>
                  </a:lnTo>
                  <a:lnTo>
                    <a:pt x="10157686" y="0"/>
                  </a:lnTo>
                  <a:close/>
                </a:path>
                <a:path w="10821670" h="558800">
                  <a:moveTo>
                    <a:pt x="10497639" y="0"/>
                  </a:moveTo>
                  <a:lnTo>
                    <a:pt x="10327739" y="231140"/>
                  </a:lnTo>
                  <a:lnTo>
                    <a:pt x="10378672" y="231140"/>
                  </a:lnTo>
                  <a:lnTo>
                    <a:pt x="10497563" y="68580"/>
                  </a:lnTo>
                  <a:lnTo>
                    <a:pt x="10548053" y="68580"/>
                  </a:lnTo>
                  <a:lnTo>
                    <a:pt x="10497639" y="0"/>
                  </a:lnTo>
                  <a:close/>
                </a:path>
                <a:path w="10821670" h="558800">
                  <a:moveTo>
                    <a:pt x="10821072" y="22860"/>
                  </a:moveTo>
                  <a:lnTo>
                    <a:pt x="10667680" y="231140"/>
                  </a:lnTo>
                  <a:lnTo>
                    <a:pt x="10718726" y="231140"/>
                  </a:lnTo>
                  <a:lnTo>
                    <a:pt x="10821072" y="91440"/>
                  </a:lnTo>
                  <a:lnTo>
                    <a:pt x="10821072" y="22860"/>
                  </a:lnTo>
                  <a:close/>
                </a:path>
              </a:pathLst>
            </a:custGeom>
            <a:solidFill>
              <a:srgbClr val="D8D9D8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4" name="object 33">
              <a:extLst>
                <a:ext uri="{FF2B5EF4-FFF2-40B4-BE49-F238E27FC236}">
                  <a16:creationId xmlns:a16="http://schemas.microsoft.com/office/drawing/2014/main" id="{1A0CAECB-218C-97D2-A6BF-42FAEF4BDB06}"/>
                </a:ext>
              </a:extLst>
            </p:cNvPr>
            <p:cNvSpPr/>
            <p:nvPr/>
          </p:nvSpPr>
          <p:spPr>
            <a:xfrm>
              <a:off x="-3500" y="6227690"/>
              <a:ext cx="12192668" cy="261139"/>
            </a:xfrm>
            <a:custGeom>
              <a:avLst/>
              <a:gdLst/>
              <a:ahLst/>
              <a:cxnLst/>
              <a:rect l="l" t="t" r="r" b="b"/>
              <a:pathLst>
                <a:path w="10821670" h="231775">
                  <a:moveTo>
                    <a:pt x="10821072" y="22592"/>
                  </a:moveTo>
                  <a:lnTo>
                    <a:pt x="10667681" y="231546"/>
                  </a:lnTo>
                  <a:lnTo>
                    <a:pt x="10497717" y="0"/>
                  </a:lnTo>
                  <a:lnTo>
                    <a:pt x="10327740" y="231546"/>
                  </a:lnTo>
                  <a:lnTo>
                    <a:pt x="10157776" y="0"/>
                  </a:lnTo>
                  <a:lnTo>
                    <a:pt x="9987799" y="231546"/>
                  </a:lnTo>
                  <a:lnTo>
                    <a:pt x="9817822" y="0"/>
                  </a:lnTo>
                  <a:lnTo>
                    <a:pt x="9647858" y="231546"/>
                  </a:lnTo>
                  <a:lnTo>
                    <a:pt x="9477881" y="0"/>
                  </a:lnTo>
                  <a:lnTo>
                    <a:pt x="9307917" y="231546"/>
                  </a:lnTo>
                  <a:lnTo>
                    <a:pt x="9137940" y="0"/>
                  </a:lnTo>
                  <a:lnTo>
                    <a:pt x="8967976" y="231546"/>
                  </a:lnTo>
                  <a:lnTo>
                    <a:pt x="8798012" y="0"/>
                  </a:lnTo>
                  <a:lnTo>
                    <a:pt x="8628035" y="231546"/>
                  </a:lnTo>
                  <a:lnTo>
                    <a:pt x="8458071" y="0"/>
                  </a:lnTo>
                  <a:lnTo>
                    <a:pt x="8288094" y="231546"/>
                  </a:lnTo>
                  <a:lnTo>
                    <a:pt x="8118130" y="0"/>
                  </a:lnTo>
                  <a:lnTo>
                    <a:pt x="7948153" y="231546"/>
                  </a:lnTo>
                  <a:lnTo>
                    <a:pt x="7778177" y="0"/>
                  </a:lnTo>
                  <a:lnTo>
                    <a:pt x="7608213" y="231546"/>
                  </a:lnTo>
                  <a:lnTo>
                    <a:pt x="7438236" y="0"/>
                  </a:lnTo>
                  <a:lnTo>
                    <a:pt x="7268272" y="231546"/>
                  </a:lnTo>
                  <a:lnTo>
                    <a:pt x="7098295" y="0"/>
                  </a:lnTo>
                  <a:lnTo>
                    <a:pt x="6928331" y="231546"/>
                  </a:lnTo>
                  <a:lnTo>
                    <a:pt x="6758367" y="0"/>
                  </a:lnTo>
                  <a:lnTo>
                    <a:pt x="6588377" y="231546"/>
                  </a:lnTo>
                  <a:lnTo>
                    <a:pt x="6418426" y="0"/>
                  </a:lnTo>
                  <a:lnTo>
                    <a:pt x="6248436" y="231546"/>
                  </a:lnTo>
                  <a:lnTo>
                    <a:pt x="6078485" y="0"/>
                  </a:lnTo>
                  <a:lnTo>
                    <a:pt x="5908508" y="231546"/>
                  </a:lnTo>
                  <a:lnTo>
                    <a:pt x="5738519" y="0"/>
                  </a:lnTo>
                  <a:lnTo>
                    <a:pt x="5568567" y="231546"/>
                  </a:lnTo>
                  <a:lnTo>
                    <a:pt x="5398578" y="0"/>
                  </a:lnTo>
                  <a:lnTo>
                    <a:pt x="5228626" y="231546"/>
                  </a:lnTo>
                  <a:lnTo>
                    <a:pt x="5058637" y="0"/>
                  </a:lnTo>
                  <a:lnTo>
                    <a:pt x="4888673" y="231546"/>
                  </a:lnTo>
                  <a:lnTo>
                    <a:pt x="4718709" y="0"/>
                  </a:lnTo>
                  <a:lnTo>
                    <a:pt x="4548732" y="231546"/>
                  </a:lnTo>
                  <a:lnTo>
                    <a:pt x="4378768" y="0"/>
                  </a:lnTo>
                  <a:lnTo>
                    <a:pt x="4208791" y="231546"/>
                  </a:lnTo>
                  <a:lnTo>
                    <a:pt x="4038827" y="0"/>
                  </a:lnTo>
                  <a:lnTo>
                    <a:pt x="3868850" y="231546"/>
                  </a:lnTo>
                  <a:lnTo>
                    <a:pt x="3698873" y="0"/>
                  </a:lnTo>
                  <a:lnTo>
                    <a:pt x="3528922" y="231546"/>
                  </a:lnTo>
                  <a:lnTo>
                    <a:pt x="3358932" y="0"/>
                  </a:lnTo>
                  <a:lnTo>
                    <a:pt x="3188968" y="231546"/>
                  </a:lnTo>
                  <a:lnTo>
                    <a:pt x="3018991" y="0"/>
                  </a:lnTo>
                  <a:lnTo>
                    <a:pt x="2849027" y="231546"/>
                  </a:lnTo>
                  <a:lnTo>
                    <a:pt x="2679063" y="0"/>
                  </a:lnTo>
                  <a:lnTo>
                    <a:pt x="2509086" y="231546"/>
                  </a:lnTo>
                  <a:lnTo>
                    <a:pt x="2339122" y="0"/>
                  </a:lnTo>
                  <a:lnTo>
                    <a:pt x="2169145" y="231546"/>
                  </a:lnTo>
                  <a:lnTo>
                    <a:pt x="1999181" y="0"/>
                  </a:lnTo>
                  <a:lnTo>
                    <a:pt x="1829205" y="231546"/>
                  </a:lnTo>
                  <a:lnTo>
                    <a:pt x="1659228" y="0"/>
                  </a:lnTo>
                  <a:lnTo>
                    <a:pt x="1489264" y="231546"/>
                  </a:lnTo>
                  <a:lnTo>
                    <a:pt x="1319287" y="0"/>
                  </a:lnTo>
                  <a:lnTo>
                    <a:pt x="1149323" y="231546"/>
                  </a:lnTo>
                  <a:lnTo>
                    <a:pt x="979346" y="0"/>
                  </a:lnTo>
                  <a:lnTo>
                    <a:pt x="809382" y="231546"/>
                  </a:lnTo>
                  <a:lnTo>
                    <a:pt x="639418" y="0"/>
                  </a:lnTo>
                  <a:lnTo>
                    <a:pt x="469428" y="231546"/>
                  </a:lnTo>
                  <a:lnTo>
                    <a:pt x="299477" y="0"/>
                  </a:lnTo>
                  <a:lnTo>
                    <a:pt x="129500" y="231546"/>
                  </a:lnTo>
                  <a:lnTo>
                    <a:pt x="0" y="55115"/>
                  </a:lnTo>
                </a:path>
              </a:pathLst>
            </a:custGeom>
            <a:ln w="51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" name="Группа 2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6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22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20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3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1037229"/>
            <a:ext cx="5199797" cy="982640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Областной летний фестиваль ВФСК ГТО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среди обучающихся образовательных организаций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527343" y="1050877"/>
            <a:ext cx="51588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п. Пушкинские Горы, 6-7 июня 2023 года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https://upload.wikimedia.org/wikipedia/commons/thumb/0/00/Coat_of_Arms_of_Pushkinogorsky_rayon_%28Pskov_oblast%29.png/150px-Coat_of_Arms_of_Pushkinogorsky_rayon_%28Pskov_oblast%2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83558" y="851255"/>
            <a:ext cx="1132122" cy="1441569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>
          <a:xfrm>
            <a:off x="5832144" y="1514901"/>
            <a:ext cx="6096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Участвовали  </a:t>
            </a:r>
            <a:r>
              <a:rPr lang="ru-RU" sz="3200" b="1" kern="0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команд, </a:t>
            </a:r>
            <a:r>
              <a:rPr lang="ru-RU" sz="3200" b="1" kern="0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73 </a:t>
            </a: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участника</a:t>
            </a: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pPr lvl="0">
              <a:defRPr/>
            </a:pP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	</a:t>
            </a:r>
          </a:p>
          <a:p>
            <a:pPr lvl="0">
              <a:defRPr/>
            </a:pP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приняли участие:</a:t>
            </a:r>
          </a:p>
          <a:p>
            <a:pPr lvl="0">
              <a:defRPr/>
            </a:pP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	</a:t>
            </a:r>
            <a:r>
              <a:rPr lang="ru-RU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Гдовский</a:t>
            </a: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Дедовичский</a:t>
            </a: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Дновский</a:t>
            </a: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 	</a:t>
            </a:r>
            <a:r>
              <a:rPr lang="ru-RU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Красногородский</a:t>
            </a: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Локнянский</a:t>
            </a: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Островский,</a:t>
            </a:r>
          </a:p>
          <a:p>
            <a:pPr lvl="0">
              <a:defRPr/>
            </a:pP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	</a:t>
            </a:r>
            <a:r>
              <a:rPr lang="ru-RU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Усвятский</a:t>
            </a: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районы.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2949"/>
            <a:ext cx="6189347" cy="4415051"/>
          </a:xfrm>
          <a:prstGeom prst="rect">
            <a:avLst/>
          </a:prstGeom>
        </p:spPr>
      </p:pic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29707"/>
              </p:ext>
            </p:extLst>
          </p:nvPr>
        </p:nvGraphicFramePr>
        <p:xfrm>
          <a:off x="6715275" y="3813929"/>
          <a:ext cx="5076391" cy="2705792"/>
        </p:xfrm>
        <a:graphic>
          <a:graphicData uri="http://schemas.openxmlformats.org/drawingml/2006/table">
            <a:tbl>
              <a:tblPr/>
              <a:tblGrid>
                <a:gridCol w="47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2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8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3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Команда</a:t>
                      </a:r>
                      <a:endParaRPr lang="ru-RU" sz="1800" b="1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Сумма очков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г. Псков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1591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г. Великие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Луки</a:t>
                      </a:r>
                      <a:endParaRPr lang="ru-RU" sz="1800" b="1" dirty="0" smtClean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1539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Великолукский район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1526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Печорский район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1508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Пустошкинский район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1506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12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670578-3C34-4467-313F-F89D0930EF0C}"/>
              </a:ext>
            </a:extLst>
          </p:cNvPr>
          <p:cNvSpPr/>
          <p:nvPr/>
        </p:nvSpPr>
        <p:spPr>
          <a:xfrm>
            <a:off x="-3500" y="457987"/>
            <a:ext cx="2154214" cy="5079682"/>
          </a:xfrm>
          <a:custGeom>
            <a:avLst/>
            <a:gdLst/>
            <a:ahLst/>
            <a:cxnLst/>
            <a:rect l="l" t="t" r="r" b="b"/>
            <a:pathLst>
              <a:path w="1911985" h="4508500">
                <a:moveTo>
                  <a:pt x="190017" y="0"/>
                </a:moveTo>
                <a:lnTo>
                  <a:pt x="45925" y="0"/>
                </a:lnTo>
                <a:lnTo>
                  <a:pt x="0" y="12700"/>
                </a:lnTo>
                <a:lnTo>
                  <a:pt x="0" y="114300"/>
                </a:lnTo>
                <a:lnTo>
                  <a:pt x="243963" y="114300"/>
                </a:lnTo>
                <a:lnTo>
                  <a:pt x="292371" y="127000"/>
                </a:lnTo>
                <a:lnTo>
                  <a:pt x="340650" y="127000"/>
                </a:lnTo>
                <a:lnTo>
                  <a:pt x="436671" y="152400"/>
                </a:lnTo>
                <a:lnTo>
                  <a:pt x="484338" y="152400"/>
                </a:lnTo>
                <a:lnTo>
                  <a:pt x="578801" y="177800"/>
                </a:lnTo>
                <a:lnTo>
                  <a:pt x="625523" y="203200"/>
                </a:lnTo>
                <a:lnTo>
                  <a:pt x="717762" y="228600"/>
                </a:lnTo>
                <a:lnTo>
                  <a:pt x="808147" y="279400"/>
                </a:lnTo>
                <a:lnTo>
                  <a:pt x="852552" y="292100"/>
                </a:lnTo>
                <a:lnTo>
                  <a:pt x="896382" y="317500"/>
                </a:lnTo>
                <a:lnTo>
                  <a:pt x="982169" y="368300"/>
                </a:lnTo>
                <a:lnTo>
                  <a:pt x="1024053" y="406400"/>
                </a:lnTo>
                <a:lnTo>
                  <a:pt x="1065213" y="431800"/>
                </a:lnTo>
                <a:lnTo>
                  <a:pt x="1105613" y="469900"/>
                </a:lnTo>
                <a:lnTo>
                  <a:pt x="1145216" y="495300"/>
                </a:lnTo>
                <a:lnTo>
                  <a:pt x="1183985" y="533400"/>
                </a:lnTo>
                <a:lnTo>
                  <a:pt x="1297269" y="635000"/>
                </a:lnTo>
                <a:lnTo>
                  <a:pt x="1334884" y="673100"/>
                </a:lnTo>
                <a:lnTo>
                  <a:pt x="1371057" y="711200"/>
                </a:lnTo>
                <a:lnTo>
                  <a:pt x="1405785" y="749300"/>
                </a:lnTo>
                <a:lnTo>
                  <a:pt x="1439067" y="787400"/>
                </a:lnTo>
                <a:lnTo>
                  <a:pt x="1470902" y="825500"/>
                </a:lnTo>
                <a:lnTo>
                  <a:pt x="1501289" y="863600"/>
                </a:lnTo>
                <a:lnTo>
                  <a:pt x="1530226" y="914400"/>
                </a:lnTo>
                <a:lnTo>
                  <a:pt x="1557711" y="952500"/>
                </a:lnTo>
                <a:lnTo>
                  <a:pt x="1583743" y="990600"/>
                </a:lnTo>
                <a:lnTo>
                  <a:pt x="1608322" y="1041400"/>
                </a:lnTo>
                <a:lnTo>
                  <a:pt x="1631444" y="1079500"/>
                </a:lnTo>
                <a:lnTo>
                  <a:pt x="1653110" y="1130300"/>
                </a:lnTo>
                <a:lnTo>
                  <a:pt x="1673317" y="1168399"/>
                </a:lnTo>
                <a:lnTo>
                  <a:pt x="1692064" y="1219199"/>
                </a:lnTo>
                <a:lnTo>
                  <a:pt x="1709350" y="1257299"/>
                </a:lnTo>
                <a:lnTo>
                  <a:pt x="1725173" y="1308099"/>
                </a:lnTo>
                <a:lnTo>
                  <a:pt x="1739532" y="1358899"/>
                </a:lnTo>
                <a:lnTo>
                  <a:pt x="1752425" y="1396999"/>
                </a:lnTo>
                <a:lnTo>
                  <a:pt x="1763851" y="1447799"/>
                </a:lnTo>
                <a:lnTo>
                  <a:pt x="1773809" y="1498599"/>
                </a:lnTo>
                <a:lnTo>
                  <a:pt x="1782297" y="1549399"/>
                </a:lnTo>
                <a:lnTo>
                  <a:pt x="1789314" y="1587499"/>
                </a:lnTo>
                <a:lnTo>
                  <a:pt x="1794858" y="1638299"/>
                </a:lnTo>
                <a:lnTo>
                  <a:pt x="1798928" y="1689099"/>
                </a:lnTo>
                <a:lnTo>
                  <a:pt x="1801522" y="1739899"/>
                </a:lnTo>
                <a:lnTo>
                  <a:pt x="1802640" y="1790699"/>
                </a:lnTo>
                <a:lnTo>
                  <a:pt x="1802279" y="1828799"/>
                </a:lnTo>
                <a:lnTo>
                  <a:pt x="1800437" y="1879599"/>
                </a:lnTo>
                <a:lnTo>
                  <a:pt x="1797115" y="1930399"/>
                </a:lnTo>
                <a:lnTo>
                  <a:pt x="1792309" y="1981199"/>
                </a:lnTo>
                <a:lnTo>
                  <a:pt x="1786020" y="2031999"/>
                </a:lnTo>
                <a:lnTo>
                  <a:pt x="1778245" y="2070099"/>
                </a:lnTo>
                <a:lnTo>
                  <a:pt x="1768982" y="2120899"/>
                </a:lnTo>
                <a:lnTo>
                  <a:pt x="1758231" y="2171699"/>
                </a:lnTo>
                <a:lnTo>
                  <a:pt x="1745991" y="2222499"/>
                </a:lnTo>
                <a:lnTo>
                  <a:pt x="1732259" y="2260599"/>
                </a:lnTo>
                <a:lnTo>
                  <a:pt x="1717034" y="2311399"/>
                </a:lnTo>
                <a:lnTo>
                  <a:pt x="1700315" y="2362199"/>
                </a:lnTo>
                <a:lnTo>
                  <a:pt x="1682101" y="2400299"/>
                </a:lnTo>
                <a:lnTo>
                  <a:pt x="1662390" y="2451099"/>
                </a:lnTo>
                <a:lnTo>
                  <a:pt x="1641181" y="2489199"/>
                </a:lnTo>
                <a:lnTo>
                  <a:pt x="1618471" y="2539999"/>
                </a:lnTo>
                <a:lnTo>
                  <a:pt x="1594261" y="2578099"/>
                </a:lnTo>
                <a:lnTo>
                  <a:pt x="1568548" y="2628899"/>
                </a:lnTo>
                <a:lnTo>
                  <a:pt x="1541331" y="2666999"/>
                </a:lnTo>
                <a:lnTo>
                  <a:pt x="1512609" y="2705099"/>
                </a:lnTo>
                <a:lnTo>
                  <a:pt x="1482380" y="2755899"/>
                </a:lnTo>
                <a:lnTo>
                  <a:pt x="1450643" y="2794000"/>
                </a:lnTo>
                <a:lnTo>
                  <a:pt x="1417396" y="2832099"/>
                </a:lnTo>
                <a:lnTo>
                  <a:pt x="1382638" y="2870199"/>
                </a:lnTo>
                <a:lnTo>
                  <a:pt x="18608" y="4343400"/>
                </a:lnTo>
                <a:lnTo>
                  <a:pt x="0" y="4368800"/>
                </a:lnTo>
                <a:lnTo>
                  <a:pt x="0" y="4508500"/>
                </a:lnTo>
                <a:lnTo>
                  <a:pt x="26469" y="4495800"/>
                </a:lnTo>
                <a:lnTo>
                  <a:pt x="62953" y="4457700"/>
                </a:lnTo>
                <a:lnTo>
                  <a:pt x="98567" y="4419600"/>
                </a:lnTo>
                <a:lnTo>
                  <a:pt x="1462585" y="2946399"/>
                </a:lnTo>
                <a:lnTo>
                  <a:pt x="1497057" y="2908299"/>
                </a:lnTo>
                <a:lnTo>
                  <a:pt x="1530143" y="2870199"/>
                </a:lnTo>
                <a:lnTo>
                  <a:pt x="1561845" y="2832099"/>
                </a:lnTo>
                <a:lnTo>
                  <a:pt x="1592164" y="2781299"/>
                </a:lnTo>
                <a:lnTo>
                  <a:pt x="1621101" y="2743199"/>
                </a:lnTo>
                <a:lnTo>
                  <a:pt x="1648658" y="2705099"/>
                </a:lnTo>
                <a:lnTo>
                  <a:pt x="1674835" y="2666999"/>
                </a:lnTo>
                <a:lnTo>
                  <a:pt x="1699634" y="2616199"/>
                </a:lnTo>
                <a:lnTo>
                  <a:pt x="1723056" y="2578099"/>
                </a:lnTo>
                <a:lnTo>
                  <a:pt x="1745102" y="2527299"/>
                </a:lnTo>
                <a:lnTo>
                  <a:pt x="1765773" y="2489199"/>
                </a:lnTo>
                <a:lnTo>
                  <a:pt x="1785071" y="2438399"/>
                </a:lnTo>
                <a:lnTo>
                  <a:pt x="1802997" y="2400299"/>
                </a:lnTo>
                <a:lnTo>
                  <a:pt x="1819552" y="2349499"/>
                </a:lnTo>
                <a:lnTo>
                  <a:pt x="1834737" y="2298699"/>
                </a:lnTo>
                <a:lnTo>
                  <a:pt x="1848554" y="2260599"/>
                </a:lnTo>
                <a:lnTo>
                  <a:pt x="1861003" y="2209799"/>
                </a:lnTo>
                <a:lnTo>
                  <a:pt x="1872086" y="2158999"/>
                </a:lnTo>
                <a:lnTo>
                  <a:pt x="1881803" y="2120899"/>
                </a:lnTo>
                <a:lnTo>
                  <a:pt x="1890158" y="2070099"/>
                </a:lnTo>
                <a:lnTo>
                  <a:pt x="1897149" y="2019299"/>
                </a:lnTo>
                <a:lnTo>
                  <a:pt x="1902779" y="1968499"/>
                </a:lnTo>
                <a:lnTo>
                  <a:pt x="1907049" y="1930399"/>
                </a:lnTo>
                <a:lnTo>
                  <a:pt x="1909960" y="1879599"/>
                </a:lnTo>
                <a:lnTo>
                  <a:pt x="1911514" y="1828799"/>
                </a:lnTo>
                <a:lnTo>
                  <a:pt x="1911711" y="1777999"/>
                </a:lnTo>
                <a:lnTo>
                  <a:pt x="1910552" y="1727199"/>
                </a:lnTo>
                <a:lnTo>
                  <a:pt x="1908038" y="1689099"/>
                </a:lnTo>
                <a:lnTo>
                  <a:pt x="1904170" y="1638299"/>
                </a:lnTo>
                <a:lnTo>
                  <a:pt x="1898951" y="1587499"/>
                </a:lnTo>
                <a:lnTo>
                  <a:pt x="1892381" y="1536699"/>
                </a:lnTo>
                <a:lnTo>
                  <a:pt x="1884461" y="1498599"/>
                </a:lnTo>
                <a:lnTo>
                  <a:pt x="1875193" y="1447799"/>
                </a:lnTo>
                <a:lnTo>
                  <a:pt x="1864578" y="1396999"/>
                </a:lnTo>
                <a:lnTo>
                  <a:pt x="1852618" y="1358899"/>
                </a:lnTo>
                <a:lnTo>
                  <a:pt x="1839312" y="1308099"/>
                </a:lnTo>
                <a:lnTo>
                  <a:pt x="1824663" y="1257299"/>
                </a:lnTo>
                <a:lnTo>
                  <a:pt x="1808672" y="1219199"/>
                </a:lnTo>
                <a:lnTo>
                  <a:pt x="1791339" y="1168399"/>
                </a:lnTo>
                <a:lnTo>
                  <a:pt x="1772667" y="1130300"/>
                </a:lnTo>
                <a:lnTo>
                  <a:pt x="1752656" y="1079500"/>
                </a:lnTo>
                <a:lnTo>
                  <a:pt x="1731308" y="1041400"/>
                </a:lnTo>
                <a:lnTo>
                  <a:pt x="1708623" y="990600"/>
                </a:lnTo>
                <a:lnTo>
                  <a:pt x="1684603" y="952500"/>
                </a:lnTo>
                <a:lnTo>
                  <a:pt x="1659250" y="901700"/>
                </a:lnTo>
                <a:lnTo>
                  <a:pt x="1632564" y="863600"/>
                </a:lnTo>
                <a:lnTo>
                  <a:pt x="1604546" y="825500"/>
                </a:lnTo>
                <a:lnTo>
                  <a:pt x="1575199" y="787400"/>
                </a:lnTo>
                <a:lnTo>
                  <a:pt x="1544522" y="749300"/>
                </a:lnTo>
                <a:lnTo>
                  <a:pt x="1512518" y="711200"/>
                </a:lnTo>
                <a:lnTo>
                  <a:pt x="1479187" y="673100"/>
                </a:lnTo>
                <a:lnTo>
                  <a:pt x="1444530" y="635000"/>
                </a:lnTo>
                <a:lnTo>
                  <a:pt x="1408550" y="596900"/>
                </a:lnTo>
                <a:lnTo>
                  <a:pt x="1371246" y="558800"/>
                </a:lnTo>
                <a:lnTo>
                  <a:pt x="1257975" y="457200"/>
                </a:lnTo>
                <a:lnTo>
                  <a:pt x="1219584" y="419100"/>
                </a:lnTo>
                <a:lnTo>
                  <a:pt x="1180466" y="381000"/>
                </a:lnTo>
                <a:lnTo>
                  <a:pt x="1140615" y="355600"/>
                </a:lnTo>
                <a:lnTo>
                  <a:pt x="1100062" y="317500"/>
                </a:lnTo>
                <a:lnTo>
                  <a:pt x="1016976" y="266700"/>
                </a:lnTo>
                <a:lnTo>
                  <a:pt x="931459" y="215900"/>
                </a:lnTo>
                <a:lnTo>
                  <a:pt x="843764" y="165100"/>
                </a:lnTo>
                <a:lnTo>
                  <a:pt x="799178" y="152400"/>
                </a:lnTo>
                <a:lnTo>
                  <a:pt x="754142" y="127000"/>
                </a:lnTo>
                <a:lnTo>
                  <a:pt x="662844" y="101600"/>
                </a:lnTo>
                <a:lnTo>
                  <a:pt x="616645" y="76200"/>
                </a:lnTo>
                <a:lnTo>
                  <a:pt x="476226" y="38100"/>
                </a:lnTo>
                <a:lnTo>
                  <a:pt x="428917" y="38100"/>
                </a:lnTo>
                <a:lnTo>
                  <a:pt x="333734" y="12700"/>
                </a:lnTo>
                <a:lnTo>
                  <a:pt x="238006" y="12700"/>
                </a:lnTo>
                <a:lnTo>
                  <a:pt x="190017" y="0"/>
                </a:lnTo>
                <a:close/>
              </a:path>
              <a:path w="1911985" h="4508500">
                <a:moveTo>
                  <a:pt x="664695" y="304800"/>
                </a:moveTo>
                <a:lnTo>
                  <a:pt x="202319" y="304800"/>
                </a:lnTo>
                <a:lnTo>
                  <a:pt x="250586" y="317500"/>
                </a:lnTo>
                <a:lnTo>
                  <a:pt x="298726" y="317500"/>
                </a:lnTo>
                <a:lnTo>
                  <a:pt x="394432" y="342900"/>
                </a:lnTo>
                <a:lnTo>
                  <a:pt x="441903" y="342900"/>
                </a:lnTo>
                <a:lnTo>
                  <a:pt x="535841" y="368300"/>
                </a:lnTo>
                <a:lnTo>
                  <a:pt x="582213" y="393700"/>
                </a:lnTo>
                <a:lnTo>
                  <a:pt x="628123" y="406400"/>
                </a:lnTo>
                <a:lnTo>
                  <a:pt x="673524" y="431800"/>
                </a:lnTo>
                <a:lnTo>
                  <a:pt x="718368" y="444500"/>
                </a:lnTo>
                <a:lnTo>
                  <a:pt x="762607" y="469900"/>
                </a:lnTo>
                <a:lnTo>
                  <a:pt x="849079" y="520700"/>
                </a:lnTo>
                <a:lnTo>
                  <a:pt x="891217" y="546100"/>
                </a:lnTo>
                <a:lnTo>
                  <a:pt x="932559" y="571500"/>
                </a:lnTo>
                <a:lnTo>
                  <a:pt x="973058" y="609600"/>
                </a:lnTo>
                <a:lnTo>
                  <a:pt x="1012665" y="647700"/>
                </a:lnTo>
                <a:lnTo>
                  <a:pt x="1051333" y="673100"/>
                </a:lnTo>
                <a:lnTo>
                  <a:pt x="1163068" y="774700"/>
                </a:lnTo>
                <a:lnTo>
                  <a:pt x="1164617" y="774700"/>
                </a:lnTo>
                <a:lnTo>
                  <a:pt x="1201981" y="812800"/>
                </a:lnTo>
                <a:lnTo>
                  <a:pt x="1237712" y="850900"/>
                </a:lnTo>
                <a:lnTo>
                  <a:pt x="1271808" y="889000"/>
                </a:lnTo>
                <a:lnTo>
                  <a:pt x="1304267" y="927100"/>
                </a:lnTo>
                <a:lnTo>
                  <a:pt x="1335087" y="965200"/>
                </a:lnTo>
                <a:lnTo>
                  <a:pt x="1364267" y="1016000"/>
                </a:lnTo>
                <a:lnTo>
                  <a:pt x="1391805" y="1054100"/>
                </a:lnTo>
                <a:lnTo>
                  <a:pt x="1417699" y="1092200"/>
                </a:lnTo>
                <a:lnTo>
                  <a:pt x="1441947" y="1143000"/>
                </a:lnTo>
                <a:lnTo>
                  <a:pt x="1464547" y="1181100"/>
                </a:lnTo>
                <a:lnTo>
                  <a:pt x="1485497" y="1231899"/>
                </a:lnTo>
                <a:lnTo>
                  <a:pt x="1504796" y="1269999"/>
                </a:lnTo>
                <a:lnTo>
                  <a:pt x="1522442" y="1320799"/>
                </a:lnTo>
                <a:lnTo>
                  <a:pt x="1538433" y="1358899"/>
                </a:lnTo>
                <a:lnTo>
                  <a:pt x="1552766" y="1409699"/>
                </a:lnTo>
                <a:lnTo>
                  <a:pt x="1565441" y="1460499"/>
                </a:lnTo>
                <a:lnTo>
                  <a:pt x="1576455" y="1498599"/>
                </a:lnTo>
                <a:lnTo>
                  <a:pt x="1585807" y="1549399"/>
                </a:lnTo>
                <a:lnTo>
                  <a:pt x="1593494" y="1600199"/>
                </a:lnTo>
                <a:lnTo>
                  <a:pt x="1599515" y="1650999"/>
                </a:lnTo>
                <a:lnTo>
                  <a:pt x="1603869" y="1689099"/>
                </a:lnTo>
                <a:lnTo>
                  <a:pt x="1606552" y="1739899"/>
                </a:lnTo>
                <a:lnTo>
                  <a:pt x="1607565" y="1790699"/>
                </a:lnTo>
                <a:lnTo>
                  <a:pt x="1606910" y="1841499"/>
                </a:lnTo>
                <a:lnTo>
                  <a:pt x="1604586" y="1892299"/>
                </a:lnTo>
                <a:lnTo>
                  <a:pt x="1600591" y="1930399"/>
                </a:lnTo>
                <a:lnTo>
                  <a:pt x="1594922" y="1981199"/>
                </a:lnTo>
                <a:lnTo>
                  <a:pt x="1587579" y="2031999"/>
                </a:lnTo>
                <a:lnTo>
                  <a:pt x="1578560" y="2082799"/>
                </a:lnTo>
                <a:lnTo>
                  <a:pt x="1567862" y="2133599"/>
                </a:lnTo>
                <a:lnTo>
                  <a:pt x="1555484" y="2171699"/>
                </a:lnTo>
                <a:lnTo>
                  <a:pt x="1541424" y="2222499"/>
                </a:lnTo>
                <a:lnTo>
                  <a:pt x="1525680" y="2273299"/>
                </a:lnTo>
                <a:lnTo>
                  <a:pt x="1508251" y="2311399"/>
                </a:lnTo>
                <a:lnTo>
                  <a:pt x="1489135" y="2362199"/>
                </a:lnTo>
                <a:lnTo>
                  <a:pt x="1468329" y="2400299"/>
                </a:lnTo>
                <a:lnTo>
                  <a:pt x="1445833" y="2451099"/>
                </a:lnTo>
                <a:lnTo>
                  <a:pt x="1421644" y="2489199"/>
                </a:lnTo>
                <a:lnTo>
                  <a:pt x="1395761" y="2539999"/>
                </a:lnTo>
                <a:lnTo>
                  <a:pt x="1368182" y="2578099"/>
                </a:lnTo>
                <a:lnTo>
                  <a:pt x="1338905" y="2616199"/>
                </a:lnTo>
                <a:lnTo>
                  <a:pt x="1307928" y="2654299"/>
                </a:lnTo>
                <a:lnTo>
                  <a:pt x="1275250" y="2692399"/>
                </a:lnTo>
                <a:lnTo>
                  <a:pt x="1240868" y="2730499"/>
                </a:lnTo>
                <a:lnTo>
                  <a:pt x="1240729" y="2730499"/>
                </a:lnTo>
                <a:lnTo>
                  <a:pt x="1239433" y="2743199"/>
                </a:lnTo>
                <a:lnTo>
                  <a:pt x="0" y="4076700"/>
                </a:lnTo>
                <a:lnTo>
                  <a:pt x="0" y="4241800"/>
                </a:lnTo>
                <a:lnTo>
                  <a:pt x="1317957" y="2819399"/>
                </a:lnTo>
                <a:lnTo>
                  <a:pt x="1318110" y="2819399"/>
                </a:lnTo>
                <a:lnTo>
                  <a:pt x="1319405" y="2806699"/>
                </a:lnTo>
                <a:lnTo>
                  <a:pt x="1353615" y="2768599"/>
                </a:lnTo>
                <a:lnTo>
                  <a:pt x="1386274" y="2730499"/>
                </a:lnTo>
                <a:lnTo>
                  <a:pt x="1417385" y="2692399"/>
                </a:lnTo>
                <a:lnTo>
                  <a:pt x="1446948" y="2654299"/>
                </a:lnTo>
                <a:lnTo>
                  <a:pt x="1474966" y="2616199"/>
                </a:lnTo>
                <a:lnTo>
                  <a:pt x="1501439" y="2565399"/>
                </a:lnTo>
                <a:lnTo>
                  <a:pt x="1526369" y="2527299"/>
                </a:lnTo>
                <a:lnTo>
                  <a:pt x="1549758" y="2489199"/>
                </a:lnTo>
                <a:lnTo>
                  <a:pt x="1571607" y="2438399"/>
                </a:lnTo>
                <a:lnTo>
                  <a:pt x="1591918" y="2400299"/>
                </a:lnTo>
                <a:lnTo>
                  <a:pt x="1610692" y="2349499"/>
                </a:lnTo>
                <a:lnTo>
                  <a:pt x="1627931" y="2311399"/>
                </a:lnTo>
                <a:lnTo>
                  <a:pt x="1643636" y="2260599"/>
                </a:lnTo>
                <a:lnTo>
                  <a:pt x="1657808" y="2209799"/>
                </a:lnTo>
                <a:lnTo>
                  <a:pt x="1670450" y="2171699"/>
                </a:lnTo>
                <a:lnTo>
                  <a:pt x="1681562" y="2120899"/>
                </a:lnTo>
                <a:lnTo>
                  <a:pt x="1691146" y="2070099"/>
                </a:lnTo>
                <a:lnTo>
                  <a:pt x="1699204" y="2031999"/>
                </a:lnTo>
                <a:lnTo>
                  <a:pt x="1705737" y="1981199"/>
                </a:lnTo>
                <a:lnTo>
                  <a:pt x="1710747" y="1930399"/>
                </a:lnTo>
                <a:lnTo>
                  <a:pt x="1714235" y="1879599"/>
                </a:lnTo>
                <a:lnTo>
                  <a:pt x="1716202" y="1841499"/>
                </a:lnTo>
                <a:lnTo>
                  <a:pt x="1716651" y="1790699"/>
                </a:lnTo>
                <a:lnTo>
                  <a:pt x="1715582" y="1739899"/>
                </a:lnTo>
                <a:lnTo>
                  <a:pt x="1713002" y="1689099"/>
                </a:lnTo>
                <a:lnTo>
                  <a:pt x="1708913" y="1638299"/>
                </a:lnTo>
                <a:lnTo>
                  <a:pt x="1703317" y="1600199"/>
                </a:lnTo>
                <a:lnTo>
                  <a:pt x="1696213" y="1549399"/>
                </a:lnTo>
                <a:lnTo>
                  <a:pt x="1687605" y="1498599"/>
                </a:lnTo>
                <a:lnTo>
                  <a:pt x="1677494" y="1460499"/>
                </a:lnTo>
                <a:lnTo>
                  <a:pt x="1665880" y="1409699"/>
                </a:lnTo>
                <a:lnTo>
                  <a:pt x="1652766" y="1358899"/>
                </a:lnTo>
                <a:lnTo>
                  <a:pt x="1638154" y="1320799"/>
                </a:lnTo>
                <a:lnTo>
                  <a:pt x="1622044" y="1269999"/>
                </a:lnTo>
                <a:lnTo>
                  <a:pt x="1604438" y="1231899"/>
                </a:lnTo>
                <a:lnTo>
                  <a:pt x="1585338" y="1181100"/>
                </a:lnTo>
                <a:lnTo>
                  <a:pt x="1564746" y="1143000"/>
                </a:lnTo>
                <a:lnTo>
                  <a:pt x="1542662" y="1092200"/>
                </a:lnTo>
                <a:lnTo>
                  <a:pt x="1519088" y="1054100"/>
                </a:lnTo>
                <a:lnTo>
                  <a:pt x="1494027" y="1016000"/>
                </a:lnTo>
                <a:lnTo>
                  <a:pt x="1467479" y="965200"/>
                </a:lnTo>
                <a:lnTo>
                  <a:pt x="1439445" y="927100"/>
                </a:lnTo>
                <a:lnTo>
                  <a:pt x="1409928" y="889000"/>
                </a:lnTo>
                <a:lnTo>
                  <a:pt x="1378930" y="850900"/>
                </a:lnTo>
                <a:lnTo>
                  <a:pt x="1346450" y="812800"/>
                </a:lnTo>
                <a:lnTo>
                  <a:pt x="1312492" y="774700"/>
                </a:lnTo>
                <a:lnTo>
                  <a:pt x="1277056" y="736600"/>
                </a:lnTo>
                <a:lnTo>
                  <a:pt x="1240144" y="698500"/>
                </a:lnTo>
                <a:lnTo>
                  <a:pt x="1238595" y="698500"/>
                </a:lnTo>
                <a:lnTo>
                  <a:pt x="1125311" y="596900"/>
                </a:lnTo>
                <a:lnTo>
                  <a:pt x="1087101" y="558800"/>
                </a:lnTo>
                <a:lnTo>
                  <a:pt x="1048039" y="533400"/>
                </a:lnTo>
                <a:lnTo>
                  <a:pt x="1008165" y="495300"/>
                </a:lnTo>
                <a:lnTo>
                  <a:pt x="967519" y="469900"/>
                </a:lnTo>
                <a:lnTo>
                  <a:pt x="926140" y="444500"/>
                </a:lnTo>
                <a:lnTo>
                  <a:pt x="841342" y="393700"/>
                </a:lnTo>
                <a:lnTo>
                  <a:pt x="754088" y="342900"/>
                </a:lnTo>
                <a:lnTo>
                  <a:pt x="709639" y="317500"/>
                </a:lnTo>
                <a:lnTo>
                  <a:pt x="664695" y="304800"/>
                </a:lnTo>
                <a:close/>
              </a:path>
              <a:path w="1911985" h="4508500">
                <a:moveTo>
                  <a:pt x="203239" y="393700"/>
                </a:moveTo>
                <a:lnTo>
                  <a:pt x="0" y="393700"/>
                </a:lnTo>
                <a:lnTo>
                  <a:pt x="0" y="508000"/>
                </a:lnTo>
                <a:lnTo>
                  <a:pt x="256941" y="508000"/>
                </a:lnTo>
                <a:lnTo>
                  <a:pt x="352226" y="533400"/>
                </a:lnTo>
                <a:lnTo>
                  <a:pt x="399436" y="533400"/>
                </a:lnTo>
                <a:lnTo>
                  <a:pt x="446273" y="546100"/>
                </a:lnTo>
                <a:lnTo>
                  <a:pt x="492674" y="571500"/>
                </a:lnTo>
                <a:lnTo>
                  <a:pt x="583910" y="596900"/>
                </a:lnTo>
                <a:lnTo>
                  <a:pt x="672637" y="647700"/>
                </a:lnTo>
                <a:lnTo>
                  <a:pt x="715901" y="673100"/>
                </a:lnTo>
                <a:lnTo>
                  <a:pt x="758346" y="698500"/>
                </a:lnTo>
                <a:lnTo>
                  <a:pt x="799908" y="723900"/>
                </a:lnTo>
                <a:lnTo>
                  <a:pt x="840526" y="749300"/>
                </a:lnTo>
                <a:lnTo>
                  <a:pt x="880134" y="787400"/>
                </a:lnTo>
                <a:lnTo>
                  <a:pt x="918669" y="825500"/>
                </a:lnTo>
                <a:lnTo>
                  <a:pt x="1031966" y="927100"/>
                </a:lnTo>
                <a:lnTo>
                  <a:pt x="1032766" y="927100"/>
                </a:lnTo>
                <a:lnTo>
                  <a:pt x="1069720" y="965200"/>
                </a:lnTo>
                <a:lnTo>
                  <a:pt x="1104797" y="1003300"/>
                </a:lnTo>
                <a:lnTo>
                  <a:pt x="1137995" y="1041400"/>
                </a:lnTo>
                <a:lnTo>
                  <a:pt x="1169311" y="1079500"/>
                </a:lnTo>
                <a:lnTo>
                  <a:pt x="1198742" y="1117600"/>
                </a:lnTo>
                <a:lnTo>
                  <a:pt x="1226288" y="1155699"/>
                </a:lnTo>
                <a:lnTo>
                  <a:pt x="1251944" y="1193799"/>
                </a:lnTo>
                <a:lnTo>
                  <a:pt x="1275709" y="1244599"/>
                </a:lnTo>
                <a:lnTo>
                  <a:pt x="1297579" y="1282699"/>
                </a:lnTo>
                <a:lnTo>
                  <a:pt x="1317554" y="1333499"/>
                </a:lnTo>
                <a:lnTo>
                  <a:pt x="1335629" y="1371599"/>
                </a:lnTo>
                <a:lnTo>
                  <a:pt x="1351803" y="1422399"/>
                </a:lnTo>
                <a:lnTo>
                  <a:pt x="1366074" y="1460499"/>
                </a:lnTo>
                <a:lnTo>
                  <a:pt x="1378438" y="1511299"/>
                </a:lnTo>
                <a:lnTo>
                  <a:pt x="1388894" y="1562099"/>
                </a:lnTo>
                <a:lnTo>
                  <a:pt x="1397438" y="1612899"/>
                </a:lnTo>
                <a:lnTo>
                  <a:pt x="1404070" y="1650999"/>
                </a:lnTo>
                <a:lnTo>
                  <a:pt x="1408785" y="1701799"/>
                </a:lnTo>
                <a:lnTo>
                  <a:pt x="1411582" y="1752599"/>
                </a:lnTo>
                <a:lnTo>
                  <a:pt x="1412457" y="1803399"/>
                </a:lnTo>
                <a:lnTo>
                  <a:pt x="1411406" y="1841499"/>
                </a:lnTo>
                <a:lnTo>
                  <a:pt x="1408424" y="1892299"/>
                </a:lnTo>
                <a:lnTo>
                  <a:pt x="1403509" y="1943099"/>
                </a:lnTo>
                <a:lnTo>
                  <a:pt x="1396660" y="1993899"/>
                </a:lnTo>
                <a:lnTo>
                  <a:pt x="1387873" y="2044699"/>
                </a:lnTo>
                <a:lnTo>
                  <a:pt x="1377147" y="2082799"/>
                </a:lnTo>
                <a:lnTo>
                  <a:pt x="1364478" y="2133599"/>
                </a:lnTo>
                <a:lnTo>
                  <a:pt x="1349865" y="2184399"/>
                </a:lnTo>
                <a:lnTo>
                  <a:pt x="1333305" y="2222499"/>
                </a:lnTo>
                <a:lnTo>
                  <a:pt x="1314795" y="2273299"/>
                </a:lnTo>
                <a:lnTo>
                  <a:pt x="1294334" y="2311399"/>
                </a:lnTo>
                <a:lnTo>
                  <a:pt x="1271919" y="2362199"/>
                </a:lnTo>
                <a:lnTo>
                  <a:pt x="1247547" y="2400299"/>
                </a:lnTo>
                <a:lnTo>
                  <a:pt x="1221216" y="2451099"/>
                </a:lnTo>
                <a:lnTo>
                  <a:pt x="1192923" y="2489199"/>
                </a:lnTo>
                <a:lnTo>
                  <a:pt x="1162667" y="2527299"/>
                </a:lnTo>
                <a:lnTo>
                  <a:pt x="1130445" y="2565399"/>
                </a:lnTo>
                <a:lnTo>
                  <a:pt x="1096253" y="2603499"/>
                </a:lnTo>
                <a:lnTo>
                  <a:pt x="1095504" y="2603499"/>
                </a:lnTo>
                <a:lnTo>
                  <a:pt x="0" y="3784600"/>
                </a:lnTo>
                <a:lnTo>
                  <a:pt x="0" y="3949700"/>
                </a:lnTo>
                <a:lnTo>
                  <a:pt x="1176174" y="2679699"/>
                </a:lnTo>
                <a:lnTo>
                  <a:pt x="1176911" y="2679699"/>
                </a:lnTo>
                <a:lnTo>
                  <a:pt x="1210721" y="2641600"/>
                </a:lnTo>
                <a:lnTo>
                  <a:pt x="1242775" y="2603499"/>
                </a:lnTo>
                <a:lnTo>
                  <a:pt x="1273073" y="2565399"/>
                </a:lnTo>
                <a:lnTo>
                  <a:pt x="1301619" y="2514599"/>
                </a:lnTo>
                <a:lnTo>
                  <a:pt x="1328414" y="2476499"/>
                </a:lnTo>
                <a:lnTo>
                  <a:pt x="1353460" y="2438399"/>
                </a:lnTo>
                <a:lnTo>
                  <a:pt x="1376760" y="2400299"/>
                </a:lnTo>
                <a:lnTo>
                  <a:pt x="1398314" y="2349499"/>
                </a:lnTo>
                <a:lnTo>
                  <a:pt x="1418125" y="2311399"/>
                </a:lnTo>
                <a:lnTo>
                  <a:pt x="1436195" y="2260599"/>
                </a:lnTo>
                <a:lnTo>
                  <a:pt x="1452526" y="2209799"/>
                </a:lnTo>
                <a:lnTo>
                  <a:pt x="1467120" y="2171699"/>
                </a:lnTo>
                <a:lnTo>
                  <a:pt x="1479978" y="2120899"/>
                </a:lnTo>
                <a:lnTo>
                  <a:pt x="1491103" y="2082799"/>
                </a:lnTo>
                <a:lnTo>
                  <a:pt x="1500497" y="2031999"/>
                </a:lnTo>
                <a:lnTo>
                  <a:pt x="1508162" y="1981199"/>
                </a:lnTo>
                <a:lnTo>
                  <a:pt x="1514099" y="1943099"/>
                </a:lnTo>
                <a:lnTo>
                  <a:pt x="1518310" y="1892299"/>
                </a:lnTo>
                <a:lnTo>
                  <a:pt x="1520798" y="1841499"/>
                </a:lnTo>
                <a:lnTo>
                  <a:pt x="1521564" y="1790699"/>
                </a:lnTo>
                <a:lnTo>
                  <a:pt x="1520611" y="1752599"/>
                </a:lnTo>
                <a:lnTo>
                  <a:pt x="1517935" y="1701799"/>
                </a:lnTo>
                <a:lnTo>
                  <a:pt x="1513539" y="1650999"/>
                </a:lnTo>
                <a:lnTo>
                  <a:pt x="1507426" y="1600199"/>
                </a:lnTo>
                <a:lnTo>
                  <a:pt x="1499597" y="1562099"/>
                </a:lnTo>
                <a:lnTo>
                  <a:pt x="1490055" y="1511299"/>
                </a:lnTo>
                <a:lnTo>
                  <a:pt x="1478802" y="1460499"/>
                </a:lnTo>
                <a:lnTo>
                  <a:pt x="1465839" y="1422399"/>
                </a:lnTo>
                <a:lnTo>
                  <a:pt x="1451169" y="1371599"/>
                </a:lnTo>
                <a:lnTo>
                  <a:pt x="1434794" y="1333499"/>
                </a:lnTo>
                <a:lnTo>
                  <a:pt x="1416714" y="1282699"/>
                </a:lnTo>
                <a:lnTo>
                  <a:pt x="1396934" y="1244599"/>
                </a:lnTo>
                <a:lnTo>
                  <a:pt x="1375454" y="1193799"/>
                </a:lnTo>
                <a:lnTo>
                  <a:pt x="1352276" y="1155699"/>
                </a:lnTo>
                <a:lnTo>
                  <a:pt x="1327403" y="1117600"/>
                </a:lnTo>
                <a:lnTo>
                  <a:pt x="1300836" y="1066800"/>
                </a:lnTo>
                <a:lnTo>
                  <a:pt x="1272578" y="1028700"/>
                </a:lnTo>
                <a:lnTo>
                  <a:pt x="1242630" y="990600"/>
                </a:lnTo>
                <a:lnTo>
                  <a:pt x="1210994" y="952500"/>
                </a:lnTo>
                <a:lnTo>
                  <a:pt x="1177673" y="914400"/>
                </a:lnTo>
                <a:lnTo>
                  <a:pt x="1142668" y="876300"/>
                </a:lnTo>
                <a:lnTo>
                  <a:pt x="1105982" y="838200"/>
                </a:lnTo>
                <a:lnTo>
                  <a:pt x="1105169" y="838200"/>
                </a:lnTo>
                <a:lnTo>
                  <a:pt x="992672" y="736600"/>
                </a:lnTo>
                <a:lnTo>
                  <a:pt x="954599" y="711200"/>
                </a:lnTo>
                <a:lnTo>
                  <a:pt x="915617" y="673100"/>
                </a:lnTo>
                <a:lnTo>
                  <a:pt x="875726" y="647700"/>
                </a:lnTo>
                <a:lnTo>
                  <a:pt x="834978" y="609600"/>
                </a:lnTo>
                <a:lnTo>
                  <a:pt x="793423" y="584200"/>
                </a:lnTo>
                <a:lnTo>
                  <a:pt x="708102" y="533400"/>
                </a:lnTo>
                <a:lnTo>
                  <a:pt x="664438" y="520700"/>
                </a:lnTo>
                <a:lnTo>
                  <a:pt x="620173" y="495300"/>
                </a:lnTo>
                <a:lnTo>
                  <a:pt x="575359" y="482600"/>
                </a:lnTo>
                <a:lnTo>
                  <a:pt x="530047" y="457200"/>
                </a:lnTo>
                <a:lnTo>
                  <a:pt x="391638" y="419100"/>
                </a:lnTo>
                <a:lnTo>
                  <a:pt x="344848" y="419100"/>
                </a:lnTo>
                <a:lnTo>
                  <a:pt x="297817" y="406400"/>
                </a:lnTo>
                <a:lnTo>
                  <a:pt x="250597" y="406400"/>
                </a:lnTo>
                <a:lnTo>
                  <a:pt x="203239" y="393700"/>
                </a:lnTo>
                <a:close/>
              </a:path>
              <a:path w="1911985" h="4508500">
                <a:moveTo>
                  <a:pt x="267285" y="596900"/>
                </a:moveTo>
                <a:lnTo>
                  <a:pt x="0" y="596900"/>
                </a:lnTo>
                <a:lnTo>
                  <a:pt x="0" y="698500"/>
                </a:lnTo>
                <a:lnTo>
                  <a:pt x="214979" y="698500"/>
                </a:lnTo>
                <a:lnTo>
                  <a:pt x="309441" y="723900"/>
                </a:lnTo>
                <a:lnTo>
                  <a:pt x="356179" y="723900"/>
                </a:lnTo>
                <a:lnTo>
                  <a:pt x="402472" y="736600"/>
                </a:lnTo>
                <a:lnTo>
                  <a:pt x="448231" y="762000"/>
                </a:lnTo>
                <a:lnTo>
                  <a:pt x="493367" y="774700"/>
                </a:lnTo>
                <a:lnTo>
                  <a:pt x="537793" y="800100"/>
                </a:lnTo>
                <a:lnTo>
                  <a:pt x="581419" y="812800"/>
                </a:lnTo>
                <a:lnTo>
                  <a:pt x="624157" y="838200"/>
                </a:lnTo>
                <a:lnTo>
                  <a:pt x="665920" y="863600"/>
                </a:lnTo>
                <a:lnTo>
                  <a:pt x="706618" y="901700"/>
                </a:lnTo>
                <a:lnTo>
                  <a:pt x="746164" y="927100"/>
                </a:lnTo>
                <a:lnTo>
                  <a:pt x="784468" y="965200"/>
                </a:lnTo>
                <a:lnTo>
                  <a:pt x="786043" y="965200"/>
                </a:lnTo>
                <a:lnTo>
                  <a:pt x="899314" y="1066800"/>
                </a:lnTo>
                <a:lnTo>
                  <a:pt x="935897" y="1104900"/>
                </a:lnTo>
                <a:lnTo>
                  <a:pt x="970263" y="1143000"/>
                </a:lnTo>
                <a:lnTo>
                  <a:pt x="1002407" y="1181100"/>
                </a:lnTo>
                <a:lnTo>
                  <a:pt x="1032328" y="1219199"/>
                </a:lnTo>
                <a:lnTo>
                  <a:pt x="1060020" y="1257299"/>
                </a:lnTo>
                <a:lnTo>
                  <a:pt x="1085481" y="1295400"/>
                </a:lnTo>
                <a:lnTo>
                  <a:pt x="1108707" y="1346199"/>
                </a:lnTo>
                <a:lnTo>
                  <a:pt x="1129696" y="1384299"/>
                </a:lnTo>
                <a:lnTo>
                  <a:pt x="1148442" y="1435099"/>
                </a:lnTo>
                <a:lnTo>
                  <a:pt x="1164944" y="1473199"/>
                </a:lnTo>
                <a:lnTo>
                  <a:pt x="1179197" y="1523999"/>
                </a:lnTo>
                <a:lnTo>
                  <a:pt x="1191197" y="1574799"/>
                </a:lnTo>
                <a:lnTo>
                  <a:pt x="1200943" y="1612899"/>
                </a:lnTo>
                <a:lnTo>
                  <a:pt x="1208429" y="1663699"/>
                </a:lnTo>
                <a:lnTo>
                  <a:pt x="1213653" y="1714499"/>
                </a:lnTo>
                <a:lnTo>
                  <a:pt x="1216611" y="1752599"/>
                </a:lnTo>
                <a:lnTo>
                  <a:pt x="1217300" y="1803399"/>
                </a:lnTo>
                <a:lnTo>
                  <a:pt x="1215717" y="1854199"/>
                </a:lnTo>
                <a:lnTo>
                  <a:pt x="1211857" y="1904999"/>
                </a:lnTo>
                <a:lnTo>
                  <a:pt x="1205718" y="1943099"/>
                </a:lnTo>
                <a:lnTo>
                  <a:pt x="1197297" y="1993899"/>
                </a:lnTo>
                <a:lnTo>
                  <a:pt x="1186589" y="2044699"/>
                </a:lnTo>
                <a:lnTo>
                  <a:pt x="1173591" y="2095499"/>
                </a:lnTo>
                <a:lnTo>
                  <a:pt x="1158301" y="2133599"/>
                </a:lnTo>
                <a:lnTo>
                  <a:pt x="1140714" y="2184399"/>
                </a:lnTo>
                <a:lnTo>
                  <a:pt x="1120826" y="2222499"/>
                </a:lnTo>
                <a:lnTo>
                  <a:pt x="1098636" y="2273299"/>
                </a:lnTo>
                <a:lnTo>
                  <a:pt x="1074138" y="2311399"/>
                </a:lnTo>
                <a:lnTo>
                  <a:pt x="1047330" y="2349499"/>
                </a:lnTo>
                <a:lnTo>
                  <a:pt x="1018209" y="2400299"/>
                </a:lnTo>
                <a:lnTo>
                  <a:pt x="986770" y="2438399"/>
                </a:lnTo>
                <a:lnTo>
                  <a:pt x="953010" y="2476499"/>
                </a:lnTo>
                <a:lnTo>
                  <a:pt x="0" y="3505200"/>
                </a:lnTo>
                <a:lnTo>
                  <a:pt x="0" y="3657600"/>
                </a:lnTo>
                <a:lnTo>
                  <a:pt x="1032969" y="2552699"/>
                </a:lnTo>
                <a:lnTo>
                  <a:pt x="1068314" y="2501899"/>
                </a:lnTo>
                <a:lnTo>
                  <a:pt x="1101376" y="2463799"/>
                </a:lnTo>
                <a:lnTo>
                  <a:pt x="1132160" y="2425699"/>
                </a:lnTo>
                <a:lnTo>
                  <a:pt x="1160669" y="2374899"/>
                </a:lnTo>
                <a:lnTo>
                  <a:pt x="1186904" y="2336799"/>
                </a:lnTo>
                <a:lnTo>
                  <a:pt x="1210871" y="2285999"/>
                </a:lnTo>
                <a:lnTo>
                  <a:pt x="1232572" y="2247899"/>
                </a:lnTo>
                <a:lnTo>
                  <a:pt x="1252009" y="2197099"/>
                </a:lnTo>
                <a:lnTo>
                  <a:pt x="1269187" y="2146299"/>
                </a:lnTo>
                <a:lnTo>
                  <a:pt x="1284108" y="2095499"/>
                </a:lnTo>
                <a:lnTo>
                  <a:pt x="1296775" y="2057399"/>
                </a:lnTo>
                <a:lnTo>
                  <a:pt x="1307192" y="2006599"/>
                </a:lnTo>
                <a:lnTo>
                  <a:pt x="1315361" y="1955799"/>
                </a:lnTo>
                <a:lnTo>
                  <a:pt x="1321286" y="1904999"/>
                </a:lnTo>
                <a:lnTo>
                  <a:pt x="1324971" y="1854199"/>
                </a:lnTo>
                <a:lnTo>
                  <a:pt x="1326417" y="1803399"/>
                </a:lnTo>
                <a:lnTo>
                  <a:pt x="1325628" y="1752599"/>
                </a:lnTo>
                <a:lnTo>
                  <a:pt x="1322834" y="1701799"/>
                </a:lnTo>
                <a:lnTo>
                  <a:pt x="1318051" y="1663699"/>
                </a:lnTo>
                <a:lnTo>
                  <a:pt x="1311283" y="1612899"/>
                </a:lnTo>
                <a:lnTo>
                  <a:pt x="1302531" y="1562099"/>
                </a:lnTo>
                <a:lnTo>
                  <a:pt x="1291799" y="1523999"/>
                </a:lnTo>
                <a:lnTo>
                  <a:pt x="1279090" y="1473199"/>
                </a:lnTo>
                <a:lnTo>
                  <a:pt x="1264405" y="1435099"/>
                </a:lnTo>
                <a:lnTo>
                  <a:pt x="1247748" y="1384299"/>
                </a:lnTo>
                <a:lnTo>
                  <a:pt x="1229121" y="1346199"/>
                </a:lnTo>
                <a:lnTo>
                  <a:pt x="1208527" y="1295400"/>
                </a:lnTo>
                <a:lnTo>
                  <a:pt x="1185968" y="1257299"/>
                </a:lnTo>
                <a:lnTo>
                  <a:pt x="1161448" y="1219199"/>
                </a:lnTo>
                <a:lnTo>
                  <a:pt x="1134969" y="1181100"/>
                </a:lnTo>
                <a:lnTo>
                  <a:pt x="1106533" y="1130300"/>
                </a:lnTo>
                <a:lnTo>
                  <a:pt x="1076144" y="1092200"/>
                </a:lnTo>
                <a:lnTo>
                  <a:pt x="1043803" y="1054100"/>
                </a:lnTo>
                <a:lnTo>
                  <a:pt x="1009514" y="1028700"/>
                </a:lnTo>
                <a:lnTo>
                  <a:pt x="973279" y="990600"/>
                </a:lnTo>
                <a:lnTo>
                  <a:pt x="861570" y="889000"/>
                </a:lnTo>
                <a:lnTo>
                  <a:pt x="861722" y="889000"/>
                </a:lnTo>
                <a:lnTo>
                  <a:pt x="860008" y="876300"/>
                </a:lnTo>
                <a:lnTo>
                  <a:pt x="819977" y="850900"/>
                </a:lnTo>
                <a:lnTo>
                  <a:pt x="778718" y="812800"/>
                </a:lnTo>
                <a:lnTo>
                  <a:pt x="736312" y="787400"/>
                </a:lnTo>
                <a:lnTo>
                  <a:pt x="692841" y="749300"/>
                </a:lnTo>
                <a:lnTo>
                  <a:pt x="648388" y="723900"/>
                </a:lnTo>
                <a:lnTo>
                  <a:pt x="603036" y="698500"/>
                </a:lnTo>
                <a:lnTo>
                  <a:pt x="556866" y="685800"/>
                </a:lnTo>
                <a:lnTo>
                  <a:pt x="509961" y="660400"/>
                </a:lnTo>
                <a:lnTo>
                  <a:pt x="267285" y="596900"/>
                </a:lnTo>
                <a:close/>
              </a:path>
              <a:path w="1911985" h="4508500">
                <a:moveTo>
                  <a:pt x="535785" y="889000"/>
                </a:moveTo>
                <a:lnTo>
                  <a:pt x="126709" y="889000"/>
                </a:lnTo>
                <a:lnTo>
                  <a:pt x="173782" y="901700"/>
                </a:lnTo>
                <a:lnTo>
                  <a:pt x="220693" y="901700"/>
                </a:lnTo>
                <a:lnTo>
                  <a:pt x="267310" y="914400"/>
                </a:lnTo>
                <a:lnTo>
                  <a:pt x="313501" y="914400"/>
                </a:lnTo>
                <a:lnTo>
                  <a:pt x="359132" y="927100"/>
                </a:lnTo>
                <a:lnTo>
                  <a:pt x="404073" y="952500"/>
                </a:lnTo>
                <a:lnTo>
                  <a:pt x="448191" y="965200"/>
                </a:lnTo>
                <a:lnTo>
                  <a:pt x="491353" y="990600"/>
                </a:lnTo>
                <a:lnTo>
                  <a:pt x="533428" y="1016000"/>
                </a:lnTo>
                <a:lnTo>
                  <a:pt x="574283" y="1041400"/>
                </a:lnTo>
                <a:lnTo>
                  <a:pt x="613785" y="1066800"/>
                </a:lnTo>
                <a:lnTo>
                  <a:pt x="651804" y="1104900"/>
                </a:lnTo>
                <a:lnTo>
                  <a:pt x="653392" y="1104900"/>
                </a:lnTo>
                <a:lnTo>
                  <a:pt x="766676" y="1206499"/>
                </a:lnTo>
                <a:lnTo>
                  <a:pt x="802604" y="1244599"/>
                </a:lnTo>
                <a:lnTo>
                  <a:pt x="835832" y="1282699"/>
                </a:lnTo>
                <a:lnTo>
                  <a:pt x="866354" y="1320799"/>
                </a:lnTo>
                <a:lnTo>
                  <a:pt x="894166" y="1358899"/>
                </a:lnTo>
                <a:lnTo>
                  <a:pt x="919263" y="1409699"/>
                </a:lnTo>
                <a:lnTo>
                  <a:pt x="941638" y="1447799"/>
                </a:lnTo>
                <a:lnTo>
                  <a:pt x="961287" y="1485899"/>
                </a:lnTo>
                <a:lnTo>
                  <a:pt x="978205" y="1536699"/>
                </a:lnTo>
                <a:lnTo>
                  <a:pt x="992386" y="1574799"/>
                </a:lnTo>
                <a:lnTo>
                  <a:pt x="1003825" y="1625599"/>
                </a:lnTo>
                <a:lnTo>
                  <a:pt x="1012518" y="1676399"/>
                </a:lnTo>
                <a:lnTo>
                  <a:pt x="1018458" y="1714499"/>
                </a:lnTo>
                <a:lnTo>
                  <a:pt x="1021641" y="1765299"/>
                </a:lnTo>
                <a:lnTo>
                  <a:pt x="1022064" y="1816099"/>
                </a:lnTo>
                <a:lnTo>
                  <a:pt x="1019720" y="1866899"/>
                </a:lnTo>
                <a:lnTo>
                  <a:pt x="1014604" y="1904999"/>
                </a:lnTo>
                <a:lnTo>
                  <a:pt x="1006710" y="1955799"/>
                </a:lnTo>
                <a:lnTo>
                  <a:pt x="996033" y="2006599"/>
                </a:lnTo>
                <a:lnTo>
                  <a:pt x="982568" y="2044699"/>
                </a:lnTo>
                <a:lnTo>
                  <a:pt x="966311" y="2095499"/>
                </a:lnTo>
                <a:lnTo>
                  <a:pt x="947254" y="2133599"/>
                </a:lnTo>
                <a:lnTo>
                  <a:pt x="925395" y="2184399"/>
                </a:lnTo>
                <a:lnTo>
                  <a:pt x="900726" y="2222499"/>
                </a:lnTo>
                <a:lnTo>
                  <a:pt x="873244" y="2260599"/>
                </a:lnTo>
                <a:lnTo>
                  <a:pt x="842943" y="2298699"/>
                </a:lnTo>
                <a:lnTo>
                  <a:pt x="809818" y="2336799"/>
                </a:lnTo>
                <a:lnTo>
                  <a:pt x="0" y="3213100"/>
                </a:lnTo>
                <a:lnTo>
                  <a:pt x="0" y="3378200"/>
                </a:lnTo>
                <a:lnTo>
                  <a:pt x="924858" y="2374899"/>
                </a:lnTo>
                <a:lnTo>
                  <a:pt x="957171" y="2336799"/>
                </a:lnTo>
                <a:lnTo>
                  <a:pt x="986720" y="2285999"/>
                </a:lnTo>
                <a:lnTo>
                  <a:pt x="1013510" y="2247899"/>
                </a:lnTo>
                <a:lnTo>
                  <a:pt x="1037545" y="2197099"/>
                </a:lnTo>
                <a:lnTo>
                  <a:pt x="1058830" y="2158999"/>
                </a:lnTo>
                <a:lnTo>
                  <a:pt x="1077370" y="2108199"/>
                </a:lnTo>
                <a:lnTo>
                  <a:pt x="1093169" y="2057399"/>
                </a:lnTo>
                <a:lnTo>
                  <a:pt x="1106233" y="2006599"/>
                </a:lnTo>
                <a:lnTo>
                  <a:pt x="1116564" y="1955799"/>
                </a:lnTo>
                <a:lnTo>
                  <a:pt x="1124169" y="1917699"/>
                </a:lnTo>
                <a:lnTo>
                  <a:pt x="1129052" y="1866899"/>
                </a:lnTo>
                <a:lnTo>
                  <a:pt x="1131218" y="1816099"/>
                </a:lnTo>
                <a:lnTo>
                  <a:pt x="1130670" y="1765299"/>
                </a:lnTo>
                <a:lnTo>
                  <a:pt x="1127412" y="1714499"/>
                </a:lnTo>
                <a:lnTo>
                  <a:pt x="1121449" y="1663699"/>
                </a:lnTo>
                <a:lnTo>
                  <a:pt x="1112786" y="1612899"/>
                </a:lnTo>
                <a:lnTo>
                  <a:pt x="1101428" y="1562099"/>
                </a:lnTo>
                <a:lnTo>
                  <a:pt x="1087380" y="1511299"/>
                </a:lnTo>
                <a:lnTo>
                  <a:pt x="1070646" y="1473199"/>
                </a:lnTo>
                <a:lnTo>
                  <a:pt x="1051230" y="1422399"/>
                </a:lnTo>
                <a:lnTo>
                  <a:pt x="1029138" y="1371599"/>
                </a:lnTo>
                <a:lnTo>
                  <a:pt x="1004375" y="1333499"/>
                </a:lnTo>
                <a:lnTo>
                  <a:pt x="976944" y="1295400"/>
                </a:lnTo>
                <a:lnTo>
                  <a:pt x="946850" y="1244599"/>
                </a:lnTo>
                <a:lnTo>
                  <a:pt x="914099" y="1206499"/>
                </a:lnTo>
                <a:lnTo>
                  <a:pt x="878694" y="1168399"/>
                </a:lnTo>
                <a:lnTo>
                  <a:pt x="840640" y="1130300"/>
                </a:lnTo>
                <a:lnTo>
                  <a:pt x="728919" y="1028700"/>
                </a:lnTo>
                <a:lnTo>
                  <a:pt x="727344" y="1028700"/>
                </a:lnTo>
                <a:lnTo>
                  <a:pt x="687198" y="990600"/>
                </a:lnTo>
                <a:lnTo>
                  <a:pt x="645583" y="952500"/>
                </a:lnTo>
                <a:lnTo>
                  <a:pt x="602621" y="927100"/>
                </a:lnTo>
                <a:lnTo>
                  <a:pt x="558432" y="901700"/>
                </a:lnTo>
                <a:lnTo>
                  <a:pt x="535785" y="889000"/>
                </a:lnTo>
                <a:close/>
              </a:path>
              <a:path w="1911985" h="4508500">
                <a:moveTo>
                  <a:pt x="490372" y="1092200"/>
                </a:moveTo>
                <a:lnTo>
                  <a:pt x="179852" y="1092200"/>
                </a:lnTo>
                <a:lnTo>
                  <a:pt x="225889" y="1104900"/>
                </a:lnTo>
                <a:lnTo>
                  <a:pt x="271391" y="1104900"/>
                </a:lnTo>
                <a:lnTo>
                  <a:pt x="316135" y="1130300"/>
                </a:lnTo>
                <a:lnTo>
                  <a:pt x="359901" y="1143000"/>
                </a:lnTo>
                <a:lnTo>
                  <a:pt x="402466" y="1168399"/>
                </a:lnTo>
                <a:lnTo>
                  <a:pt x="443609" y="1193799"/>
                </a:lnTo>
                <a:lnTo>
                  <a:pt x="483108" y="1219199"/>
                </a:lnTo>
                <a:lnTo>
                  <a:pt x="520740" y="1244599"/>
                </a:lnTo>
                <a:lnTo>
                  <a:pt x="634011" y="1358899"/>
                </a:lnTo>
                <a:lnTo>
                  <a:pt x="668938" y="1384299"/>
                </a:lnTo>
                <a:lnTo>
                  <a:pt x="700376" y="1422399"/>
                </a:lnTo>
                <a:lnTo>
                  <a:pt x="728357" y="1460499"/>
                </a:lnTo>
                <a:lnTo>
                  <a:pt x="752870" y="1511299"/>
                </a:lnTo>
                <a:lnTo>
                  <a:pt x="773908" y="1549399"/>
                </a:lnTo>
                <a:lnTo>
                  <a:pt x="791463" y="1587499"/>
                </a:lnTo>
                <a:lnTo>
                  <a:pt x="816085" y="1676399"/>
                </a:lnTo>
                <a:lnTo>
                  <a:pt x="823137" y="1727199"/>
                </a:lnTo>
                <a:lnTo>
                  <a:pt x="826670" y="1777999"/>
                </a:lnTo>
                <a:lnTo>
                  <a:pt x="826680" y="1816099"/>
                </a:lnTo>
                <a:lnTo>
                  <a:pt x="823154" y="1866899"/>
                </a:lnTo>
                <a:lnTo>
                  <a:pt x="816083" y="1917699"/>
                </a:lnTo>
                <a:lnTo>
                  <a:pt x="791272" y="2006599"/>
                </a:lnTo>
                <a:lnTo>
                  <a:pt x="773516" y="2044699"/>
                </a:lnTo>
                <a:lnTo>
                  <a:pt x="752182" y="2082799"/>
                </a:lnTo>
                <a:lnTo>
                  <a:pt x="727261" y="2133599"/>
                </a:lnTo>
                <a:lnTo>
                  <a:pt x="698745" y="2171699"/>
                </a:lnTo>
                <a:lnTo>
                  <a:pt x="666625" y="2209799"/>
                </a:lnTo>
                <a:lnTo>
                  <a:pt x="0" y="2921000"/>
                </a:lnTo>
                <a:lnTo>
                  <a:pt x="0" y="3086100"/>
                </a:lnTo>
                <a:lnTo>
                  <a:pt x="746572" y="2285999"/>
                </a:lnTo>
                <a:lnTo>
                  <a:pt x="781282" y="2235199"/>
                </a:lnTo>
                <a:lnTo>
                  <a:pt x="812434" y="2197099"/>
                </a:lnTo>
                <a:lnTo>
                  <a:pt x="840076" y="2158999"/>
                </a:lnTo>
                <a:lnTo>
                  <a:pt x="864213" y="2108199"/>
                </a:lnTo>
                <a:lnTo>
                  <a:pt x="884854" y="2057399"/>
                </a:lnTo>
                <a:lnTo>
                  <a:pt x="902007" y="2019299"/>
                </a:lnTo>
                <a:lnTo>
                  <a:pt x="915678" y="1968499"/>
                </a:lnTo>
                <a:lnTo>
                  <a:pt x="925875" y="1917699"/>
                </a:lnTo>
                <a:lnTo>
                  <a:pt x="932606" y="1866899"/>
                </a:lnTo>
                <a:lnTo>
                  <a:pt x="935878" y="1816099"/>
                </a:lnTo>
                <a:lnTo>
                  <a:pt x="935700" y="1765299"/>
                </a:lnTo>
                <a:lnTo>
                  <a:pt x="932077" y="1714499"/>
                </a:lnTo>
                <a:lnTo>
                  <a:pt x="925015" y="1676399"/>
                </a:lnTo>
                <a:lnTo>
                  <a:pt x="914523" y="1625599"/>
                </a:lnTo>
                <a:lnTo>
                  <a:pt x="900608" y="1574799"/>
                </a:lnTo>
                <a:lnTo>
                  <a:pt x="883277" y="1523999"/>
                </a:lnTo>
                <a:lnTo>
                  <a:pt x="862539" y="1485899"/>
                </a:lnTo>
                <a:lnTo>
                  <a:pt x="838401" y="1435099"/>
                </a:lnTo>
                <a:lnTo>
                  <a:pt x="810870" y="1396999"/>
                </a:lnTo>
                <a:lnTo>
                  <a:pt x="779955" y="1346199"/>
                </a:lnTo>
                <a:lnTo>
                  <a:pt x="745663" y="1308099"/>
                </a:lnTo>
                <a:lnTo>
                  <a:pt x="708002" y="1269999"/>
                </a:lnTo>
                <a:lnTo>
                  <a:pt x="594718" y="1168399"/>
                </a:lnTo>
                <a:lnTo>
                  <a:pt x="554400" y="1130300"/>
                </a:lnTo>
                <a:lnTo>
                  <a:pt x="512257" y="1104900"/>
                </a:lnTo>
                <a:lnTo>
                  <a:pt x="490372" y="1092200"/>
                </a:lnTo>
                <a:close/>
              </a:path>
              <a:path w="1911985" h="4508500">
                <a:moveTo>
                  <a:pt x="421409" y="1282699"/>
                </a:moveTo>
                <a:lnTo>
                  <a:pt x="146853" y="1282699"/>
                </a:lnTo>
                <a:lnTo>
                  <a:pt x="249522" y="1308099"/>
                </a:lnTo>
                <a:lnTo>
                  <a:pt x="298462" y="1333499"/>
                </a:lnTo>
                <a:lnTo>
                  <a:pt x="344885" y="1358899"/>
                </a:lnTo>
                <a:lnTo>
                  <a:pt x="388101" y="1396999"/>
                </a:lnTo>
                <a:lnTo>
                  <a:pt x="499811" y="1498599"/>
                </a:lnTo>
                <a:lnTo>
                  <a:pt x="501385" y="1498599"/>
                </a:lnTo>
                <a:lnTo>
                  <a:pt x="539494" y="1536699"/>
                </a:lnTo>
                <a:lnTo>
                  <a:pt x="571098" y="1587499"/>
                </a:lnTo>
                <a:lnTo>
                  <a:pt x="596170" y="1625599"/>
                </a:lnTo>
                <a:lnTo>
                  <a:pt x="614684" y="1676399"/>
                </a:lnTo>
                <a:lnTo>
                  <a:pt x="626613" y="1727199"/>
                </a:lnTo>
                <a:lnTo>
                  <a:pt x="631929" y="1777999"/>
                </a:lnTo>
                <a:lnTo>
                  <a:pt x="630631" y="1828799"/>
                </a:lnTo>
                <a:lnTo>
                  <a:pt x="622747" y="1879599"/>
                </a:lnTo>
                <a:lnTo>
                  <a:pt x="608253" y="1930399"/>
                </a:lnTo>
                <a:lnTo>
                  <a:pt x="587122" y="1981199"/>
                </a:lnTo>
                <a:lnTo>
                  <a:pt x="559331" y="2031999"/>
                </a:lnTo>
                <a:lnTo>
                  <a:pt x="524855" y="2070099"/>
                </a:lnTo>
                <a:lnTo>
                  <a:pt x="523407" y="2070099"/>
                </a:lnTo>
                <a:lnTo>
                  <a:pt x="0" y="2641600"/>
                </a:lnTo>
                <a:lnTo>
                  <a:pt x="0" y="2794000"/>
                </a:lnTo>
                <a:lnTo>
                  <a:pt x="601931" y="2146299"/>
                </a:lnTo>
                <a:lnTo>
                  <a:pt x="603392" y="2146299"/>
                </a:lnTo>
                <a:lnTo>
                  <a:pt x="637404" y="2108199"/>
                </a:lnTo>
                <a:lnTo>
                  <a:pt x="666585" y="2070099"/>
                </a:lnTo>
                <a:lnTo>
                  <a:pt x="690946" y="2019299"/>
                </a:lnTo>
                <a:lnTo>
                  <a:pt x="710504" y="1968499"/>
                </a:lnTo>
                <a:lnTo>
                  <a:pt x="725270" y="1930399"/>
                </a:lnTo>
                <a:lnTo>
                  <a:pt x="735258" y="1879599"/>
                </a:lnTo>
                <a:lnTo>
                  <a:pt x="740483" y="1828799"/>
                </a:lnTo>
                <a:lnTo>
                  <a:pt x="740958" y="1777999"/>
                </a:lnTo>
                <a:lnTo>
                  <a:pt x="736720" y="1727199"/>
                </a:lnTo>
                <a:lnTo>
                  <a:pt x="727806" y="1676399"/>
                </a:lnTo>
                <a:lnTo>
                  <a:pt x="714230" y="1625599"/>
                </a:lnTo>
                <a:lnTo>
                  <a:pt x="696005" y="1587499"/>
                </a:lnTo>
                <a:lnTo>
                  <a:pt x="673146" y="1536699"/>
                </a:lnTo>
                <a:lnTo>
                  <a:pt x="645666" y="1498599"/>
                </a:lnTo>
                <a:lnTo>
                  <a:pt x="613579" y="1460499"/>
                </a:lnTo>
                <a:lnTo>
                  <a:pt x="576900" y="1422399"/>
                </a:lnTo>
                <a:lnTo>
                  <a:pt x="575337" y="1422399"/>
                </a:lnTo>
                <a:lnTo>
                  <a:pt x="462066" y="1308099"/>
                </a:lnTo>
                <a:lnTo>
                  <a:pt x="421409" y="1282699"/>
                </a:lnTo>
                <a:close/>
              </a:path>
              <a:path w="1911985" h="4508500">
                <a:moveTo>
                  <a:pt x="189720" y="1181100"/>
                </a:moveTo>
                <a:lnTo>
                  <a:pt x="0" y="1181100"/>
                </a:lnTo>
                <a:lnTo>
                  <a:pt x="0" y="1295400"/>
                </a:lnTo>
                <a:lnTo>
                  <a:pt x="42515" y="1282699"/>
                </a:lnTo>
                <a:lnTo>
                  <a:pt x="421409" y="1282699"/>
                </a:lnTo>
                <a:lnTo>
                  <a:pt x="378367" y="1244599"/>
                </a:lnTo>
                <a:lnTo>
                  <a:pt x="333310" y="1219199"/>
                </a:lnTo>
                <a:lnTo>
                  <a:pt x="189720" y="1181100"/>
                </a:lnTo>
                <a:close/>
              </a:path>
              <a:path w="1911985" h="4508500">
                <a:moveTo>
                  <a:pt x="90655" y="1168399"/>
                </a:moveTo>
                <a:lnTo>
                  <a:pt x="41150" y="1181100"/>
                </a:lnTo>
                <a:lnTo>
                  <a:pt x="140276" y="1181100"/>
                </a:lnTo>
                <a:lnTo>
                  <a:pt x="90655" y="1168399"/>
                </a:lnTo>
                <a:close/>
              </a:path>
              <a:path w="1911985" h="4508500">
                <a:moveTo>
                  <a:pt x="182636" y="977900"/>
                </a:moveTo>
                <a:lnTo>
                  <a:pt x="33551" y="977900"/>
                </a:lnTo>
                <a:lnTo>
                  <a:pt x="0" y="990600"/>
                </a:lnTo>
                <a:lnTo>
                  <a:pt x="0" y="1104900"/>
                </a:lnTo>
                <a:lnTo>
                  <a:pt x="40813" y="1092200"/>
                </a:lnTo>
                <a:lnTo>
                  <a:pt x="490372" y="1092200"/>
                </a:lnTo>
                <a:lnTo>
                  <a:pt x="468486" y="1079500"/>
                </a:lnTo>
                <a:lnTo>
                  <a:pt x="423282" y="1054100"/>
                </a:lnTo>
                <a:lnTo>
                  <a:pt x="376842" y="1028700"/>
                </a:lnTo>
                <a:lnTo>
                  <a:pt x="182636" y="977900"/>
                </a:lnTo>
                <a:close/>
              </a:path>
              <a:path w="1911985" h="4508500">
                <a:moveTo>
                  <a:pt x="224953" y="787400"/>
                </a:moveTo>
                <a:lnTo>
                  <a:pt x="0" y="787400"/>
                </a:lnTo>
                <a:lnTo>
                  <a:pt x="0" y="901700"/>
                </a:lnTo>
                <a:lnTo>
                  <a:pt x="32501" y="901700"/>
                </a:lnTo>
                <a:lnTo>
                  <a:pt x="79606" y="889000"/>
                </a:lnTo>
                <a:lnTo>
                  <a:pt x="535785" y="889000"/>
                </a:lnTo>
                <a:lnTo>
                  <a:pt x="513138" y="876300"/>
                </a:lnTo>
                <a:lnTo>
                  <a:pt x="466860" y="850900"/>
                </a:lnTo>
                <a:lnTo>
                  <a:pt x="224953" y="787400"/>
                </a:lnTo>
                <a:close/>
              </a:path>
              <a:path w="1911985" h="4508500">
                <a:moveTo>
                  <a:pt x="167948" y="584200"/>
                </a:moveTo>
                <a:lnTo>
                  <a:pt x="68303" y="584200"/>
                </a:lnTo>
                <a:lnTo>
                  <a:pt x="18649" y="596900"/>
                </a:lnTo>
                <a:lnTo>
                  <a:pt x="217696" y="596900"/>
                </a:lnTo>
                <a:lnTo>
                  <a:pt x="167948" y="584200"/>
                </a:lnTo>
                <a:close/>
              </a:path>
              <a:path w="1911985" h="4508500">
                <a:moveTo>
                  <a:pt x="244444" y="203200"/>
                </a:moveTo>
                <a:lnTo>
                  <a:pt x="0" y="203200"/>
                </a:lnTo>
                <a:lnTo>
                  <a:pt x="0" y="317500"/>
                </a:lnTo>
                <a:lnTo>
                  <a:pt x="8954" y="317500"/>
                </a:lnTo>
                <a:lnTo>
                  <a:pt x="57228" y="304800"/>
                </a:lnTo>
                <a:lnTo>
                  <a:pt x="664695" y="304800"/>
                </a:lnTo>
                <a:lnTo>
                  <a:pt x="619295" y="292100"/>
                </a:lnTo>
                <a:lnTo>
                  <a:pt x="573479" y="266700"/>
                </a:lnTo>
                <a:lnTo>
                  <a:pt x="433931" y="228600"/>
                </a:lnTo>
                <a:lnTo>
                  <a:pt x="386847" y="228600"/>
                </a:lnTo>
                <a:lnTo>
                  <a:pt x="339545" y="215900"/>
                </a:lnTo>
                <a:lnTo>
                  <a:pt x="292064" y="215900"/>
                </a:lnTo>
                <a:lnTo>
                  <a:pt x="244444" y="20320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0"/>
            <a:ext cx="3158837" cy="80976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5B7C03AB-4F09-A55D-CFDD-6BFB5476B63B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3144982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Региональные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фестивали ГТО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Группа 23">
            <a:extLst>
              <a:ext uri="{FF2B5EF4-FFF2-40B4-BE49-F238E27FC236}">
                <a16:creationId xmlns:a16="http://schemas.microsoft.com/office/drawing/2014/main" id="{D7CD323B-ADB4-5E4F-DB5B-2E54966E1385}"/>
              </a:ext>
            </a:extLst>
          </p:cNvPr>
          <p:cNvGrpSpPr/>
          <p:nvPr/>
        </p:nvGrpSpPr>
        <p:grpSpPr>
          <a:xfrm>
            <a:off x="-3500" y="6227690"/>
            <a:ext cx="12192668" cy="630310"/>
            <a:chOff x="-3500" y="6227690"/>
            <a:chExt cx="12192668" cy="630310"/>
          </a:xfrm>
        </p:grpSpPr>
        <p:sp>
          <p:nvSpPr>
            <p:cNvPr id="11" name="Номер слайда 1">
              <a:extLst>
                <a:ext uri="{FF2B5EF4-FFF2-40B4-BE49-F238E27FC236}">
                  <a16:creationId xmlns:a16="http://schemas.microsoft.com/office/drawing/2014/main" id="{B7D82BF3-CBB2-921D-6971-FE700D6689A7}"/>
                </a:ext>
              </a:extLst>
            </p:cNvPr>
            <p:cNvSpPr txBox="1">
              <a:spLocks/>
            </p:cNvSpPr>
            <p:nvPr/>
          </p:nvSpPr>
          <p:spPr>
            <a:xfrm>
              <a:off x="11071638" y="6461365"/>
              <a:ext cx="675985" cy="241511"/>
            </a:xfrm>
            <a:prstGeom prst="rect">
              <a:avLst/>
            </a:prstGeom>
          </p:spPr>
          <p:txBody>
            <a:bodyPr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268">
                <a:spcBef>
                  <a:spcPts val="99"/>
                </a:spcBef>
              </a:pPr>
              <a:fld id="{81D60167-4931-47E6-BA6A-407CBD079E47}" type="slidenum">
                <a:rPr lang="ru-RU" smtClean="0"/>
                <a:pPr marL="25268">
                  <a:spcBef>
                    <a:spcPts val="99"/>
                  </a:spcBef>
                </a:pPr>
                <a:t>16</a:t>
              </a:fld>
              <a:endParaRPr lang="ru-RU" dirty="0"/>
            </a:p>
          </p:txBody>
        </p:sp>
        <p:sp>
          <p:nvSpPr>
            <p:cNvPr id="12" name="object 31">
              <a:extLst>
                <a:ext uri="{FF2B5EF4-FFF2-40B4-BE49-F238E27FC236}">
                  <a16:creationId xmlns:a16="http://schemas.microsoft.com/office/drawing/2014/main" id="{6B8B290F-6296-0E73-00B9-B2633661A4E3}"/>
                </a:ext>
              </a:extLst>
            </p:cNvPr>
            <p:cNvSpPr/>
            <p:nvPr/>
          </p:nvSpPr>
          <p:spPr>
            <a:xfrm>
              <a:off x="-3500" y="6227690"/>
              <a:ext cx="12192668" cy="630310"/>
            </a:xfrm>
            <a:custGeom>
              <a:avLst/>
              <a:gdLst/>
              <a:ahLst/>
              <a:cxnLst/>
              <a:rect l="l" t="t" r="r" b="b"/>
              <a:pathLst>
                <a:path w="10821670" h="559435">
                  <a:moveTo>
                    <a:pt x="0" y="55115"/>
                  </a:moveTo>
                  <a:lnTo>
                    <a:pt x="0" y="559434"/>
                  </a:lnTo>
                  <a:lnTo>
                    <a:pt x="10821072" y="559434"/>
                  </a:lnTo>
                  <a:lnTo>
                    <a:pt x="10821072" y="231546"/>
                  </a:lnTo>
                  <a:lnTo>
                    <a:pt x="129500" y="231546"/>
                  </a:lnTo>
                  <a:lnTo>
                    <a:pt x="0" y="55115"/>
                  </a:lnTo>
                  <a:close/>
                </a:path>
                <a:path w="10821670" h="559435">
                  <a:moveTo>
                    <a:pt x="299477" y="0"/>
                  </a:moveTo>
                  <a:lnTo>
                    <a:pt x="129500" y="231546"/>
                  </a:lnTo>
                  <a:lnTo>
                    <a:pt x="469428" y="231546"/>
                  </a:lnTo>
                  <a:lnTo>
                    <a:pt x="299477" y="0"/>
                  </a:lnTo>
                  <a:close/>
                </a:path>
                <a:path w="10821670" h="559435">
                  <a:moveTo>
                    <a:pt x="639418" y="0"/>
                  </a:moveTo>
                  <a:lnTo>
                    <a:pt x="469428" y="231546"/>
                  </a:lnTo>
                  <a:lnTo>
                    <a:pt x="809382" y="231546"/>
                  </a:lnTo>
                  <a:lnTo>
                    <a:pt x="639418" y="0"/>
                  </a:lnTo>
                  <a:close/>
                </a:path>
                <a:path w="10821670" h="559435">
                  <a:moveTo>
                    <a:pt x="979346" y="0"/>
                  </a:moveTo>
                  <a:lnTo>
                    <a:pt x="809382" y="231546"/>
                  </a:lnTo>
                  <a:lnTo>
                    <a:pt x="1149323" y="231546"/>
                  </a:lnTo>
                  <a:lnTo>
                    <a:pt x="979346" y="0"/>
                  </a:lnTo>
                  <a:close/>
                </a:path>
                <a:path w="10821670" h="559435">
                  <a:moveTo>
                    <a:pt x="1319287" y="0"/>
                  </a:moveTo>
                  <a:lnTo>
                    <a:pt x="1149323" y="231546"/>
                  </a:lnTo>
                  <a:lnTo>
                    <a:pt x="1489264" y="231546"/>
                  </a:lnTo>
                  <a:lnTo>
                    <a:pt x="1319287" y="0"/>
                  </a:lnTo>
                  <a:close/>
                </a:path>
                <a:path w="10821670" h="559435">
                  <a:moveTo>
                    <a:pt x="1659228" y="0"/>
                  </a:moveTo>
                  <a:lnTo>
                    <a:pt x="1489264" y="231546"/>
                  </a:lnTo>
                  <a:lnTo>
                    <a:pt x="1829205" y="231546"/>
                  </a:lnTo>
                  <a:lnTo>
                    <a:pt x="1659228" y="0"/>
                  </a:lnTo>
                  <a:close/>
                </a:path>
                <a:path w="10821670" h="559435">
                  <a:moveTo>
                    <a:pt x="1999181" y="0"/>
                  </a:moveTo>
                  <a:lnTo>
                    <a:pt x="1829205" y="231546"/>
                  </a:lnTo>
                  <a:lnTo>
                    <a:pt x="2169145" y="231546"/>
                  </a:lnTo>
                  <a:lnTo>
                    <a:pt x="1999181" y="0"/>
                  </a:lnTo>
                  <a:close/>
                </a:path>
                <a:path w="10821670" h="559435">
                  <a:moveTo>
                    <a:pt x="2339122" y="0"/>
                  </a:moveTo>
                  <a:lnTo>
                    <a:pt x="2169145" y="231546"/>
                  </a:lnTo>
                  <a:lnTo>
                    <a:pt x="2509086" y="231546"/>
                  </a:lnTo>
                  <a:lnTo>
                    <a:pt x="2339122" y="0"/>
                  </a:lnTo>
                  <a:close/>
                </a:path>
                <a:path w="10821670" h="559435">
                  <a:moveTo>
                    <a:pt x="2679063" y="0"/>
                  </a:moveTo>
                  <a:lnTo>
                    <a:pt x="2509086" y="231546"/>
                  </a:lnTo>
                  <a:lnTo>
                    <a:pt x="2849027" y="231546"/>
                  </a:lnTo>
                  <a:lnTo>
                    <a:pt x="2679063" y="0"/>
                  </a:lnTo>
                  <a:close/>
                </a:path>
                <a:path w="10821670" h="559435">
                  <a:moveTo>
                    <a:pt x="3018991" y="0"/>
                  </a:moveTo>
                  <a:lnTo>
                    <a:pt x="2849027" y="231546"/>
                  </a:lnTo>
                  <a:lnTo>
                    <a:pt x="3188968" y="231546"/>
                  </a:lnTo>
                  <a:lnTo>
                    <a:pt x="3018991" y="0"/>
                  </a:lnTo>
                  <a:close/>
                </a:path>
                <a:path w="10821670" h="559435">
                  <a:moveTo>
                    <a:pt x="3358932" y="0"/>
                  </a:moveTo>
                  <a:lnTo>
                    <a:pt x="3188968" y="231546"/>
                  </a:lnTo>
                  <a:lnTo>
                    <a:pt x="3528922" y="231546"/>
                  </a:lnTo>
                  <a:lnTo>
                    <a:pt x="3358932" y="0"/>
                  </a:lnTo>
                  <a:close/>
                </a:path>
                <a:path w="10821670" h="559435">
                  <a:moveTo>
                    <a:pt x="3698873" y="0"/>
                  </a:moveTo>
                  <a:lnTo>
                    <a:pt x="3528922" y="231546"/>
                  </a:lnTo>
                  <a:lnTo>
                    <a:pt x="3868850" y="231546"/>
                  </a:lnTo>
                  <a:lnTo>
                    <a:pt x="3698873" y="0"/>
                  </a:lnTo>
                  <a:close/>
                </a:path>
                <a:path w="10821670" h="559435">
                  <a:moveTo>
                    <a:pt x="4038827" y="0"/>
                  </a:moveTo>
                  <a:lnTo>
                    <a:pt x="3868850" y="231546"/>
                  </a:lnTo>
                  <a:lnTo>
                    <a:pt x="4208791" y="231546"/>
                  </a:lnTo>
                  <a:lnTo>
                    <a:pt x="4038827" y="0"/>
                  </a:lnTo>
                  <a:close/>
                </a:path>
                <a:path w="10821670" h="559435">
                  <a:moveTo>
                    <a:pt x="4378768" y="0"/>
                  </a:moveTo>
                  <a:lnTo>
                    <a:pt x="4208791" y="231546"/>
                  </a:lnTo>
                  <a:lnTo>
                    <a:pt x="4548732" y="231546"/>
                  </a:lnTo>
                  <a:lnTo>
                    <a:pt x="4378768" y="0"/>
                  </a:lnTo>
                  <a:close/>
                </a:path>
                <a:path w="10821670" h="559435">
                  <a:moveTo>
                    <a:pt x="4718709" y="0"/>
                  </a:moveTo>
                  <a:lnTo>
                    <a:pt x="4548732" y="231546"/>
                  </a:lnTo>
                  <a:lnTo>
                    <a:pt x="4888673" y="231546"/>
                  </a:lnTo>
                  <a:lnTo>
                    <a:pt x="4718709" y="0"/>
                  </a:lnTo>
                  <a:close/>
                </a:path>
                <a:path w="10821670" h="559435">
                  <a:moveTo>
                    <a:pt x="5058637" y="0"/>
                  </a:moveTo>
                  <a:lnTo>
                    <a:pt x="4888673" y="231546"/>
                  </a:lnTo>
                  <a:lnTo>
                    <a:pt x="5228626" y="231546"/>
                  </a:lnTo>
                  <a:lnTo>
                    <a:pt x="5058637" y="0"/>
                  </a:lnTo>
                  <a:close/>
                </a:path>
                <a:path w="10821670" h="559435">
                  <a:moveTo>
                    <a:pt x="5398578" y="0"/>
                  </a:moveTo>
                  <a:lnTo>
                    <a:pt x="5228626" y="231546"/>
                  </a:lnTo>
                  <a:lnTo>
                    <a:pt x="5568567" y="231546"/>
                  </a:lnTo>
                  <a:lnTo>
                    <a:pt x="5398578" y="0"/>
                  </a:lnTo>
                  <a:close/>
                </a:path>
                <a:path w="10821670" h="559435">
                  <a:moveTo>
                    <a:pt x="5738519" y="0"/>
                  </a:moveTo>
                  <a:lnTo>
                    <a:pt x="5568567" y="231546"/>
                  </a:lnTo>
                  <a:lnTo>
                    <a:pt x="5908508" y="231546"/>
                  </a:lnTo>
                  <a:lnTo>
                    <a:pt x="5738519" y="0"/>
                  </a:lnTo>
                  <a:close/>
                </a:path>
                <a:path w="10821670" h="559435">
                  <a:moveTo>
                    <a:pt x="6078485" y="0"/>
                  </a:moveTo>
                  <a:lnTo>
                    <a:pt x="5908508" y="231546"/>
                  </a:lnTo>
                  <a:lnTo>
                    <a:pt x="6248436" y="231546"/>
                  </a:lnTo>
                  <a:lnTo>
                    <a:pt x="6078485" y="0"/>
                  </a:lnTo>
                  <a:close/>
                </a:path>
                <a:path w="10821670" h="559435">
                  <a:moveTo>
                    <a:pt x="6418426" y="0"/>
                  </a:moveTo>
                  <a:lnTo>
                    <a:pt x="6248436" y="231546"/>
                  </a:lnTo>
                  <a:lnTo>
                    <a:pt x="6588377" y="231546"/>
                  </a:lnTo>
                  <a:lnTo>
                    <a:pt x="6418426" y="0"/>
                  </a:lnTo>
                  <a:close/>
                </a:path>
                <a:path w="10821670" h="559435">
                  <a:moveTo>
                    <a:pt x="6758367" y="0"/>
                  </a:moveTo>
                  <a:lnTo>
                    <a:pt x="6588377" y="231546"/>
                  </a:lnTo>
                  <a:lnTo>
                    <a:pt x="6928331" y="231546"/>
                  </a:lnTo>
                  <a:lnTo>
                    <a:pt x="6758367" y="0"/>
                  </a:lnTo>
                  <a:close/>
                </a:path>
                <a:path w="10821670" h="559435">
                  <a:moveTo>
                    <a:pt x="7098295" y="0"/>
                  </a:moveTo>
                  <a:lnTo>
                    <a:pt x="6928331" y="231546"/>
                  </a:lnTo>
                  <a:lnTo>
                    <a:pt x="7268272" y="231546"/>
                  </a:lnTo>
                  <a:lnTo>
                    <a:pt x="7098295" y="0"/>
                  </a:lnTo>
                  <a:close/>
                </a:path>
                <a:path w="10821670" h="559435">
                  <a:moveTo>
                    <a:pt x="7438236" y="0"/>
                  </a:moveTo>
                  <a:lnTo>
                    <a:pt x="7268272" y="231546"/>
                  </a:lnTo>
                  <a:lnTo>
                    <a:pt x="7608213" y="231546"/>
                  </a:lnTo>
                  <a:lnTo>
                    <a:pt x="7438236" y="0"/>
                  </a:lnTo>
                  <a:close/>
                </a:path>
                <a:path w="10821670" h="559435">
                  <a:moveTo>
                    <a:pt x="7778177" y="0"/>
                  </a:moveTo>
                  <a:lnTo>
                    <a:pt x="7608213" y="231546"/>
                  </a:lnTo>
                  <a:lnTo>
                    <a:pt x="7948153" y="231546"/>
                  </a:lnTo>
                  <a:lnTo>
                    <a:pt x="7778177" y="0"/>
                  </a:lnTo>
                  <a:close/>
                </a:path>
                <a:path w="10821670" h="559435">
                  <a:moveTo>
                    <a:pt x="8118130" y="0"/>
                  </a:moveTo>
                  <a:lnTo>
                    <a:pt x="7948153" y="231546"/>
                  </a:lnTo>
                  <a:lnTo>
                    <a:pt x="8288094" y="231546"/>
                  </a:lnTo>
                  <a:lnTo>
                    <a:pt x="8118130" y="0"/>
                  </a:lnTo>
                  <a:close/>
                </a:path>
                <a:path w="10821670" h="559435">
                  <a:moveTo>
                    <a:pt x="8458071" y="0"/>
                  </a:moveTo>
                  <a:lnTo>
                    <a:pt x="8288094" y="231546"/>
                  </a:lnTo>
                  <a:lnTo>
                    <a:pt x="8628035" y="231546"/>
                  </a:lnTo>
                  <a:lnTo>
                    <a:pt x="8458071" y="0"/>
                  </a:lnTo>
                  <a:close/>
                </a:path>
                <a:path w="10821670" h="559435">
                  <a:moveTo>
                    <a:pt x="8798012" y="0"/>
                  </a:moveTo>
                  <a:lnTo>
                    <a:pt x="8628035" y="231546"/>
                  </a:lnTo>
                  <a:lnTo>
                    <a:pt x="8967976" y="231546"/>
                  </a:lnTo>
                  <a:lnTo>
                    <a:pt x="8798012" y="0"/>
                  </a:lnTo>
                  <a:close/>
                </a:path>
                <a:path w="10821670" h="559435">
                  <a:moveTo>
                    <a:pt x="9137940" y="0"/>
                  </a:moveTo>
                  <a:lnTo>
                    <a:pt x="8967976" y="231546"/>
                  </a:lnTo>
                  <a:lnTo>
                    <a:pt x="9307917" y="231546"/>
                  </a:lnTo>
                  <a:lnTo>
                    <a:pt x="9137940" y="0"/>
                  </a:lnTo>
                  <a:close/>
                </a:path>
                <a:path w="10821670" h="559435">
                  <a:moveTo>
                    <a:pt x="9477881" y="0"/>
                  </a:moveTo>
                  <a:lnTo>
                    <a:pt x="9307917" y="231546"/>
                  </a:lnTo>
                  <a:lnTo>
                    <a:pt x="9647858" y="231546"/>
                  </a:lnTo>
                  <a:lnTo>
                    <a:pt x="9477881" y="0"/>
                  </a:lnTo>
                  <a:close/>
                </a:path>
                <a:path w="10821670" h="559435">
                  <a:moveTo>
                    <a:pt x="9817822" y="0"/>
                  </a:moveTo>
                  <a:lnTo>
                    <a:pt x="9647858" y="231546"/>
                  </a:lnTo>
                  <a:lnTo>
                    <a:pt x="9987799" y="231546"/>
                  </a:lnTo>
                  <a:lnTo>
                    <a:pt x="9817822" y="0"/>
                  </a:lnTo>
                  <a:close/>
                </a:path>
                <a:path w="10821670" h="559435">
                  <a:moveTo>
                    <a:pt x="10157776" y="0"/>
                  </a:moveTo>
                  <a:lnTo>
                    <a:pt x="9987799" y="231546"/>
                  </a:lnTo>
                  <a:lnTo>
                    <a:pt x="10327740" y="231546"/>
                  </a:lnTo>
                  <a:lnTo>
                    <a:pt x="10157776" y="0"/>
                  </a:lnTo>
                  <a:close/>
                </a:path>
                <a:path w="10821670" h="559435">
                  <a:moveTo>
                    <a:pt x="10497717" y="0"/>
                  </a:moveTo>
                  <a:lnTo>
                    <a:pt x="10327740" y="231546"/>
                  </a:lnTo>
                  <a:lnTo>
                    <a:pt x="10667681" y="231546"/>
                  </a:lnTo>
                  <a:lnTo>
                    <a:pt x="10497717" y="0"/>
                  </a:lnTo>
                  <a:close/>
                </a:path>
                <a:path w="10821670" h="559435">
                  <a:moveTo>
                    <a:pt x="10821072" y="22592"/>
                  </a:moveTo>
                  <a:lnTo>
                    <a:pt x="10667681" y="231546"/>
                  </a:lnTo>
                  <a:lnTo>
                    <a:pt x="10821072" y="231546"/>
                  </a:lnTo>
                  <a:lnTo>
                    <a:pt x="10821072" y="22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3" name="object 32">
              <a:extLst>
                <a:ext uri="{FF2B5EF4-FFF2-40B4-BE49-F238E27FC236}">
                  <a16:creationId xmlns:a16="http://schemas.microsoft.com/office/drawing/2014/main" id="{9526F94C-5AD8-F04F-DE5D-6362CA5B7A63}"/>
                </a:ext>
              </a:extLst>
            </p:cNvPr>
            <p:cNvSpPr/>
            <p:nvPr/>
          </p:nvSpPr>
          <p:spPr>
            <a:xfrm>
              <a:off x="-3500" y="6228404"/>
              <a:ext cx="12192668" cy="629594"/>
            </a:xfrm>
            <a:custGeom>
              <a:avLst/>
              <a:gdLst/>
              <a:ahLst/>
              <a:cxnLst/>
              <a:rect l="l" t="t" r="r" b="b"/>
              <a:pathLst>
                <a:path w="10821670" h="558800">
                  <a:moveTo>
                    <a:pt x="0" y="477520"/>
                  </a:moveTo>
                  <a:lnTo>
                    <a:pt x="0" y="546100"/>
                  </a:lnTo>
                  <a:lnTo>
                    <a:pt x="9827" y="558800"/>
                  </a:lnTo>
                  <a:lnTo>
                    <a:pt x="60576" y="558800"/>
                  </a:lnTo>
                  <a:lnTo>
                    <a:pt x="0" y="477520"/>
                  </a:lnTo>
                  <a:close/>
                </a:path>
                <a:path w="10821670" h="558800">
                  <a:moveTo>
                    <a:pt x="0" y="336550"/>
                  </a:moveTo>
                  <a:lnTo>
                    <a:pt x="0" y="405130"/>
                  </a:lnTo>
                  <a:lnTo>
                    <a:pt x="113040" y="558800"/>
                  </a:lnTo>
                  <a:lnTo>
                    <a:pt x="146047" y="558800"/>
                  </a:lnTo>
                  <a:lnTo>
                    <a:pt x="179738" y="513080"/>
                  </a:lnTo>
                  <a:lnTo>
                    <a:pt x="129550" y="513080"/>
                  </a:lnTo>
                  <a:lnTo>
                    <a:pt x="0" y="336550"/>
                  </a:lnTo>
                  <a:close/>
                </a:path>
                <a:path w="10821670" h="558800">
                  <a:moveTo>
                    <a:pt x="299527" y="421640"/>
                  </a:moveTo>
                  <a:lnTo>
                    <a:pt x="198511" y="558800"/>
                  </a:lnTo>
                  <a:lnTo>
                    <a:pt x="249260" y="558800"/>
                  </a:lnTo>
                  <a:lnTo>
                    <a:pt x="299527" y="491490"/>
                  </a:lnTo>
                  <a:lnTo>
                    <a:pt x="350963" y="491490"/>
                  </a:lnTo>
                  <a:lnTo>
                    <a:pt x="299527" y="421640"/>
                  </a:lnTo>
                  <a:close/>
                </a:path>
                <a:path w="10821670" h="558800">
                  <a:moveTo>
                    <a:pt x="350963" y="491490"/>
                  </a:moveTo>
                  <a:lnTo>
                    <a:pt x="299527" y="491490"/>
                  </a:lnTo>
                  <a:lnTo>
                    <a:pt x="349781" y="558800"/>
                  </a:lnTo>
                  <a:lnTo>
                    <a:pt x="400530" y="558800"/>
                  </a:lnTo>
                  <a:lnTo>
                    <a:pt x="350963" y="491490"/>
                  </a:lnTo>
                  <a:close/>
                </a:path>
                <a:path w="10821670" h="558800">
                  <a:moveTo>
                    <a:pt x="350613" y="350520"/>
                  </a:moveTo>
                  <a:lnTo>
                    <a:pt x="299527" y="350520"/>
                  </a:lnTo>
                  <a:lnTo>
                    <a:pt x="453006" y="558800"/>
                  </a:lnTo>
                  <a:lnTo>
                    <a:pt x="486001" y="558800"/>
                  </a:lnTo>
                  <a:lnTo>
                    <a:pt x="519691" y="513080"/>
                  </a:lnTo>
                  <a:lnTo>
                    <a:pt x="469504" y="513080"/>
                  </a:lnTo>
                  <a:lnTo>
                    <a:pt x="350613" y="350520"/>
                  </a:lnTo>
                  <a:close/>
                </a:path>
                <a:path w="10821670" h="558800">
                  <a:moveTo>
                    <a:pt x="639480" y="421640"/>
                  </a:moveTo>
                  <a:lnTo>
                    <a:pt x="538477" y="558800"/>
                  </a:lnTo>
                  <a:lnTo>
                    <a:pt x="589226" y="558800"/>
                  </a:lnTo>
                  <a:lnTo>
                    <a:pt x="639480" y="491490"/>
                  </a:lnTo>
                  <a:lnTo>
                    <a:pt x="690917" y="491490"/>
                  </a:lnTo>
                  <a:lnTo>
                    <a:pt x="639480" y="421640"/>
                  </a:lnTo>
                  <a:close/>
                </a:path>
                <a:path w="10821670" h="558800">
                  <a:moveTo>
                    <a:pt x="690917" y="491490"/>
                  </a:moveTo>
                  <a:lnTo>
                    <a:pt x="639480" y="491490"/>
                  </a:lnTo>
                  <a:lnTo>
                    <a:pt x="689734" y="558800"/>
                  </a:lnTo>
                  <a:lnTo>
                    <a:pt x="740483" y="558800"/>
                  </a:lnTo>
                  <a:lnTo>
                    <a:pt x="690917" y="491490"/>
                  </a:lnTo>
                  <a:close/>
                </a:path>
                <a:path w="10821670" h="558800">
                  <a:moveTo>
                    <a:pt x="690562" y="350520"/>
                  </a:moveTo>
                  <a:lnTo>
                    <a:pt x="639480" y="350520"/>
                  </a:lnTo>
                  <a:lnTo>
                    <a:pt x="792947" y="558800"/>
                  </a:lnTo>
                  <a:lnTo>
                    <a:pt x="825942" y="558800"/>
                  </a:lnTo>
                  <a:lnTo>
                    <a:pt x="859632" y="513080"/>
                  </a:lnTo>
                  <a:lnTo>
                    <a:pt x="809444" y="513080"/>
                  </a:lnTo>
                  <a:lnTo>
                    <a:pt x="690562" y="350520"/>
                  </a:lnTo>
                  <a:close/>
                </a:path>
                <a:path w="10821670" h="558800">
                  <a:moveTo>
                    <a:pt x="979421" y="421640"/>
                  </a:moveTo>
                  <a:lnTo>
                    <a:pt x="878418" y="558800"/>
                  </a:lnTo>
                  <a:lnTo>
                    <a:pt x="929167" y="558800"/>
                  </a:lnTo>
                  <a:lnTo>
                    <a:pt x="979421" y="491490"/>
                  </a:lnTo>
                  <a:lnTo>
                    <a:pt x="1030858" y="491490"/>
                  </a:lnTo>
                  <a:lnTo>
                    <a:pt x="979421" y="421640"/>
                  </a:lnTo>
                  <a:close/>
                </a:path>
                <a:path w="10821670" h="558800">
                  <a:moveTo>
                    <a:pt x="1030858" y="491490"/>
                  </a:moveTo>
                  <a:lnTo>
                    <a:pt x="979421" y="491490"/>
                  </a:lnTo>
                  <a:lnTo>
                    <a:pt x="1029675" y="558800"/>
                  </a:lnTo>
                  <a:lnTo>
                    <a:pt x="1080424" y="558800"/>
                  </a:lnTo>
                  <a:lnTo>
                    <a:pt x="1030858" y="491490"/>
                  </a:lnTo>
                  <a:close/>
                </a:path>
                <a:path w="10821670" h="558800">
                  <a:moveTo>
                    <a:pt x="1030503" y="350520"/>
                  </a:moveTo>
                  <a:lnTo>
                    <a:pt x="979421" y="350520"/>
                  </a:lnTo>
                  <a:lnTo>
                    <a:pt x="1132888" y="558800"/>
                  </a:lnTo>
                  <a:lnTo>
                    <a:pt x="1165883" y="558800"/>
                  </a:lnTo>
                  <a:lnTo>
                    <a:pt x="1199573" y="513080"/>
                  </a:lnTo>
                  <a:lnTo>
                    <a:pt x="1149385" y="513080"/>
                  </a:lnTo>
                  <a:lnTo>
                    <a:pt x="1030503" y="350520"/>
                  </a:lnTo>
                  <a:close/>
                </a:path>
                <a:path w="10821670" h="558800">
                  <a:moveTo>
                    <a:pt x="1319362" y="421640"/>
                  </a:moveTo>
                  <a:lnTo>
                    <a:pt x="1218359" y="558800"/>
                  </a:lnTo>
                  <a:lnTo>
                    <a:pt x="1269108" y="558800"/>
                  </a:lnTo>
                  <a:lnTo>
                    <a:pt x="1319362" y="491490"/>
                  </a:lnTo>
                  <a:lnTo>
                    <a:pt x="1370799" y="491490"/>
                  </a:lnTo>
                  <a:lnTo>
                    <a:pt x="1319362" y="421640"/>
                  </a:lnTo>
                  <a:close/>
                </a:path>
                <a:path w="10821670" h="558800">
                  <a:moveTo>
                    <a:pt x="1370799" y="491490"/>
                  </a:moveTo>
                  <a:lnTo>
                    <a:pt x="1319362" y="491490"/>
                  </a:lnTo>
                  <a:lnTo>
                    <a:pt x="1369616" y="558800"/>
                  </a:lnTo>
                  <a:lnTo>
                    <a:pt x="1420365" y="558800"/>
                  </a:lnTo>
                  <a:lnTo>
                    <a:pt x="1370799" y="491490"/>
                  </a:lnTo>
                  <a:close/>
                </a:path>
                <a:path w="10821670" h="558800">
                  <a:moveTo>
                    <a:pt x="1370444" y="350520"/>
                  </a:moveTo>
                  <a:lnTo>
                    <a:pt x="1319362" y="350520"/>
                  </a:lnTo>
                  <a:lnTo>
                    <a:pt x="1472829" y="558800"/>
                  </a:lnTo>
                  <a:lnTo>
                    <a:pt x="1505824" y="558800"/>
                  </a:lnTo>
                  <a:lnTo>
                    <a:pt x="1539511" y="513080"/>
                  </a:lnTo>
                  <a:lnTo>
                    <a:pt x="1489326" y="513080"/>
                  </a:lnTo>
                  <a:lnTo>
                    <a:pt x="1370444" y="350520"/>
                  </a:lnTo>
                  <a:close/>
                </a:path>
                <a:path w="10821670" h="558800">
                  <a:moveTo>
                    <a:pt x="1659290" y="421640"/>
                  </a:moveTo>
                  <a:lnTo>
                    <a:pt x="1558300" y="558800"/>
                  </a:lnTo>
                  <a:lnTo>
                    <a:pt x="1609036" y="558800"/>
                  </a:lnTo>
                  <a:lnTo>
                    <a:pt x="1659290" y="491490"/>
                  </a:lnTo>
                  <a:lnTo>
                    <a:pt x="1710721" y="491490"/>
                  </a:lnTo>
                  <a:lnTo>
                    <a:pt x="1659290" y="421640"/>
                  </a:lnTo>
                  <a:close/>
                </a:path>
                <a:path w="10821670" h="558800">
                  <a:moveTo>
                    <a:pt x="1710721" y="491490"/>
                  </a:moveTo>
                  <a:lnTo>
                    <a:pt x="1659290" y="491490"/>
                  </a:lnTo>
                  <a:lnTo>
                    <a:pt x="1709544" y="558800"/>
                  </a:lnTo>
                  <a:lnTo>
                    <a:pt x="1760281" y="558800"/>
                  </a:lnTo>
                  <a:lnTo>
                    <a:pt x="1710721" y="491490"/>
                  </a:lnTo>
                  <a:close/>
                </a:path>
                <a:path w="10821670" h="558800">
                  <a:moveTo>
                    <a:pt x="1710372" y="350520"/>
                  </a:moveTo>
                  <a:lnTo>
                    <a:pt x="1659290" y="350520"/>
                  </a:lnTo>
                  <a:lnTo>
                    <a:pt x="1812757" y="558800"/>
                  </a:lnTo>
                  <a:lnTo>
                    <a:pt x="1845739" y="558800"/>
                  </a:lnTo>
                  <a:lnTo>
                    <a:pt x="1879424" y="513080"/>
                  </a:lnTo>
                  <a:lnTo>
                    <a:pt x="1829254" y="513080"/>
                  </a:lnTo>
                  <a:lnTo>
                    <a:pt x="1710372" y="350520"/>
                  </a:lnTo>
                  <a:close/>
                </a:path>
                <a:path w="10821670" h="558800">
                  <a:moveTo>
                    <a:pt x="1999193" y="421640"/>
                  </a:moveTo>
                  <a:lnTo>
                    <a:pt x="1898203" y="558800"/>
                  </a:lnTo>
                  <a:lnTo>
                    <a:pt x="1948952" y="558800"/>
                  </a:lnTo>
                  <a:lnTo>
                    <a:pt x="1999193" y="491490"/>
                  </a:lnTo>
                  <a:lnTo>
                    <a:pt x="2050630" y="491490"/>
                  </a:lnTo>
                  <a:lnTo>
                    <a:pt x="1999193" y="421640"/>
                  </a:lnTo>
                  <a:close/>
                </a:path>
                <a:path w="10821670" h="558800">
                  <a:moveTo>
                    <a:pt x="2050630" y="491490"/>
                  </a:moveTo>
                  <a:lnTo>
                    <a:pt x="1999193" y="491490"/>
                  </a:lnTo>
                  <a:lnTo>
                    <a:pt x="2049447" y="558800"/>
                  </a:lnTo>
                  <a:lnTo>
                    <a:pt x="2100196" y="558800"/>
                  </a:lnTo>
                  <a:lnTo>
                    <a:pt x="2050630" y="491490"/>
                  </a:lnTo>
                  <a:close/>
                </a:path>
                <a:path w="10821670" h="558800">
                  <a:moveTo>
                    <a:pt x="2050271" y="350520"/>
                  </a:moveTo>
                  <a:lnTo>
                    <a:pt x="1999193" y="350520"/>
                  </a:lnTo>
                  <a:lnTo>
                    <a:pt x="2152647" y="558800"/>
                  </a:lnTo>
                  <a:lnTo>
                    <a:pt x="2185642" y="558800"/>
                  </a:lnTo>
                  <a:lnTo>
                    <a:pt x="2219330" y="513080"/>
                  </a:lnTo>
                  <a:lnTo>
                    <a:pt x="2169145" y="513080"/>
                  </a:lnTo>
                  <a:lnTo>
                    <a:pt x="2050271" y="350520"/>
                  </a:lnTo>
                  <a:close/>
                </a:path>
                <a:path w="10821670" h="558800">
                  <a:moveTo>
                    <a:pt x="2339109" y="421640"/>
                  </a:moveTo>
                  <a:lnTo>
                    <a:pt x="2238106" y="558800"/>
                  </a:lnTo>
                  <a:lnTo>
                    <a:pt x="2288855" y="558800"/>
                  </a:lnTo>
                  <a:lnTo>
                    <a:pt x="2339109" y="491490"/>
                  </a:lnTo>
                  <a:lnTo>
                    <a:pt x="2390539" y="491490"/>
                  </a:lnTo>
                  <a:lnTo>
                    <a:pt x="2339109" y="421640"/>
                  </a:lnTo>
                  <a:close/>
                </a:path>
                <a:path w="10821670" h="558800">
                  <a:moveTo>
                    <a:pt x="2390539" y="491490"/>
                  </a:moveTo>
                  <a:lnTo>
                    <a:pt x="2339109" y="491490"/>
                  </a:lnTo>
                  <a:lnTo>
                    <a:pt x="2389363" y="558800"/>
                  </a:lnTo>
                  <a:lnTo>
                    <a:pt x="2440099" y="558800"/>
                  </a:lnTo>
                  <a:lnTo>
                    <a:pt x="2390539" y="491490"/>
                  </a:lnTo>
                  <a:close/>
                </a:path>
                <a:path w="10821670" h="558800">
                  <a:moveTo>
                    <a:pt x="2390191" y="350520"/>
                  </a:moveTo>
                  <a:lnTo>
                    <a:pt x="2339109" y="350520"/>
                  </a:lnTo>
                  <a:lnTo>
                    <a:pt x="2492575" y="558800"/>
                  </a:lnTo>
                  <a:lnTo>
                    <a:pt x="2525570" y="558800"/>
                  </a:lnTo>
                  <a:lnTo>
                    <a:pt x="2559258" y="513080"/>
                  </a:lnTo>
                  <a:lnTo>
                    <a:pt x="2509073" y="513080"/>
                  </a:lnTo>
                  <a:lnTo>
                    <a:pt x="2390191" y="350520"/>
                  </a:lnTo>
                  <a:close/>
                </a:path>
                <a:path w="10821670" h="558800">
                  <a:moveTo>
                    <a:pt x="2679037" y="421640"/>
                  </a:moveTo>
                  <a:lnTo>
                    <a:pt x="2578034" y="558800"/>
                  </a:lnTo>
                  <a:lnTo>
                    <a:pt x="2628770" y="558800"/>
                  </a:lnTo>
                  <a:lnTo>
                    <a:pt x="2679037" y="491490"/>
                  </a:lnTo>
                  <a:lnTo>
                    <a:pt x="2730474" y="491490"/>
                  </a:lnTo>
                  <a:lnTo>
                    <a:pt x="2679037" y="421640"/>
                  </a:lnTo>
                  <a:close/>
                </a:path>
                <a:path w="10821670" h="558800">
                  <a:moveTo>
                    <a:pt x="2730474" y="491490"/>
                  </a:moveTo>
                  <a:lnTo>
                    <a:pt x="2679037" y="491490"/>
                  </a:lnTo>
                  <a:lnTo>
                    <a:pt x="2729291" y="558800"/>
                  </a:lnTo>
                  <a:lnTo>
                    <a:pt x="2780040" y="558800"/>
                  </a:lnTo>
                  <a:lnTo>
                    <a:pt x="2730474" y="491490"/>
                  </a:lnTo>
                  <a:close/>
                </a:path>
                <a:path w="10821670" h="558800">
                  <a:moveTo>
                    <a:pt x="2730123" y="350520"/>
                  </a:moveTo>
                  <a:lnTo>
                    <a:pt x="2679037" y="350520"/>
                  </a:lnTo>
                  <a:lnTo>
                    <a:pt x="2832516" y="558800"/>
                  </a:lnTo>
                  <a:lnTo>
                    <a:pt x="2865511" y="558800"/>
                  </a:lnTo>
                  <a:lnTo>
                    <a:pt x="2899199" y="513080"/>
                  </a:lnTo>
                  <a:lnTo>
                    <a:pt x="2849014" y="513080"/>
                  </a:lnTo>
                  <a:lnTo>
                    <a:pt x="2730123" y="350520"/>
                  </a:lnTo>
                  <a:close/>
                </a:path>
                <a:path w="10821670" h="558800">
                  <a:moveTo>
                    <a:pt x="3018978" y="421640"/>
                  </a:moveTo>
                  <a:lnTo>
                    <a:pt x="2917975" y="558800"/>
                  </a:lnTo>
                  <a:lnTo>
                    <a:pt x="2968724" y="558800"/>
                  </a:lnTo>
                  <a:lnTo>
                    <a:pt x="3018978" y="491490"/>
                  </a:lnTo>
                  <a:lnTo>
                    <a:pt x="3070414" y="491490"/>
                  </a:lnTo>
                  <a:lnTo>
                    <a:pt x="3018978" y="421640"/>
                  </a:lnTo>
                  <a:close/>
                </a:path>
                <a:path w="10821670" h="558800">
                  <a:moveTo>
                    <a:pt x="3070414" y="491490"/>
                  </a:moveTo>
                  <a:lnTo>
                    <a:pt x="3018978" y="491490"/>
                  </a:lnTo>
                  <a:lnTo>
                    <a:pt x="3069232" y="558800"/>
                  </a:lnTo>
                  <a:lnTo>
                    <a:pt x="3119981" y="558800"/>
                  </a:lnTo>
                  <a:lnTo>
                    <a:pt x="3070414" y="491490"/>
                  </a:lnTo>
                  <a:close/>
                </a:path>
                <a:path w="10821670" h="558800">
                  <a:moveTo>
                    <a:pt x="3070064" y="350520"/>
                  </a:moveTo>
                  <a:lnTo>
                    <a:pt x="3018978" y="350520"/>
                  </a:lnTo>
                  <a:lnTo>
                    <a:pt x="3172457" y="558800"/>
                  </a:lnTo>
                  <a:lnTo>
                    <a:pt x="3205452" y="558800"/>
                  </a:lnTo>
                  <a:lnTo>
                    <a:pt x="3239140" y="513080"/>
                  </a:lnTo>
                  <a:lnTo>
                    <a:pt x="3188955" y="513080"/>
                  </a:lnTo>
                  <a:lnTo>
                    <a:pt x="3070064" y="350520"/>
                  </a:lnTo>
                  <a:close/>
                </a:path>
                <a:path w="10821670" h="558800">
                  <a:moveTo>
                    <a:pt x="3358919" y="421640"/>
                  </a:moveTo>
                  <a:lnTo>
                    <a:pt x="3257916" y="558800"/>
                  </a:lnTo>
                  <a:lnTo>
                    <a:pt x="3308665" y="558800"/>
                  </a:lnTo>
                  <a:lnTo>
                    <a:pt x="3358919" y="491490"/>
                  </a:lnTo>
                  <a:lnTo>
                    <a:pt x="3410355" y="491490"/>
                  </a:lnTo>
                  <a:lnTo>
                    <a:pt x="3358919" y="421640"/>
                  </a:lnTo>
                  <a:close/>
                </a:path>
                <a:path w="10821670" h="558800">
                  <a:moveTo>
                    <a:pt x="3410355" y="491490"/>
                  </a:moveTo>
                  <a:lnTo>
                    <a:pt x="3358919" y="491490"/>
                  </a:lnTo>
                  <a:lnTo>
                    <a:pt x="3409173" y="558800"/>
                  </a:lnTo>
                  <a:lnTo>
                    <a:pt x="3459922" y="558800"/>
                  </a:lnTo>
                  <a:lnTo>
                    <a:pt x="3410355" y="491490"/>
                  </a:lnTo>
                  <a:close/>
                </a:path>
                <a:path w="10821670" h="558800">
                  <a:moveTo>
                    <a:pt x="3410005" y="350520"/>
                  </a:moveTo>
                  <a:lnTo>
                    <a:pt x="3358919" y="350520"/>
                  </a:lnTo>
                  <a:lnTo>
                    <a:pt x="3512398" y="558800"/>
                  </a:lnTo>
                  <a:lnTo>
                    <a:pt x="3545393" y="558800"/>
                  </a:lnTo>
                  <a:lnTo>
                    <a:pt x="3579083" y="513080"/>
                  </a:lnTo>
                  <a:lnTo>
                    <a:pt x="3528895" y="513080"/>
                  </a:lnTo>
                  <a:lnTo>
                    <a:pt x="3410005" y="350520"/>
                  </a:lnTo>
                  <a:close/>
                </a:path>
                <a:path w="10821670" h="558800">
                  <a:moveTo>
                    <a:pt x="3698872" y="421640"/>
                  </a:moveTo>
                  <a:lnTo>
                    <a:pt x="3597869" y="558800"/>
                  </a:lnTo>
                  <a:lnTo>
                    <a:pt x="3648618" y="558800"/>
                  </a:lnTo>
                  <a:lnTo>
                    <a:pt x="3698872" y="491490"/>
                  </a:lnTo>
                  <a:lnTo>
                    <a:pt x="3750309" y="491490"/>
                  </a:lnTo>
                  <a:lnTo>
                    <a:pt x="3698872" y="421640"/>
                  </a:lnTo>
                  <a:close/>
                </a:path>
                <a:path w="10821670" h="558800">
                  <a:moveTo>
                    <a:pt x="3750309" y="491490"/>
                  </a:moveTo>
                  <a:lnTo>
                    <a:pt x="3698872" y="491490"/>
                  </a:lnTo>
                  <a:lnTo>
                    <a:pt x="3749126" y="558800"/>
                  </a:lnTo>
                  <a:lnTo>
                    <a:pt x="3799875" y="558800"/>
                  </a:lnTo>
                  <a:lnTo>
                    <a:pt x="3750309" y="491490"/>
                  </a:lnTo>
                  <a:close/>
                </a:path>
                <a:path w="10821670" h="558800">
                  <a:moveTo>
                    <a:pt x="3749958" y="350520"/>
                  </a:moveTo>
                  <a:lnTo>
                    <a:pt x="3698872" y="350520"/>
                  </a:lnTo>
                  <a:lnTo>
                    <a:pt x="3852352" y="558800"/>
                  </a:lnTo>
                  <a:lnTo>
                    <a:pt x="3885359" y="558800"/>
                  </a:lnTo>
                  <a:lnTo>
                    <a:pt x="3919047" y="513080"/>
                  </a:lnTo>
                  <a:lnTo>
                    <a:pt x="3868849" y="513080"/>
                  </a:lnTo>
                  <a:lnTo>
                    <a:pt x="3749958" y="350520"/>
                  </a:lnTo>
                  <a:close/>
                </a:path>
                <a:path w="10821670" h="558800">
                  <a:moveTo>
                    <a:pt x="4038826" y="421640"/>
                  </a:moveTo>
                  <a:lnTo>
                    <a:pt x="3937823" y="558800"/>
                  </a:lnTo>
                  <a:lnTo>
                    <a:pt x="3988572" y="558800"/>
                  </a:lnTo>
                  <a:lnTo>
                    <a:pt x="4038826" y="491490"/>
                  </a:lnTo>
                  <a:lnTo>
                    <a:pt x="4090263" y="491490"/>
                  </a:lnTo>
                  <a:lnTo>
                    <a:pt x="4038826" y="421640"/>
                  </a:lnTo>
                  <a:close/>
                </a:path>
                <a:path w="10821670" h="558800">
                  <a:moveTo>
                    <a:pt x="4090263" y="491490"/>
                  </a:moveTo>
                  <a:lnTo>
                    <a:pt x="4038826" y="491490"/>
                  </a:lnTo>
                  <a:lnTo>
                    <a:pt x="4089080" y="558800"/>
                  </a:lnTo>
                  <a:lnTo>
                    <a:pt x="4139829" y="558800"/>
                  </a:lnTo>
                  <a:lnTo>
                    <a:pt x="4090263" y="491490"/>
                  </a:lnTo>
                  <a:close/>
                </a:path>
                <a:path w="10821670" h="558800">
                  <a:moveTo>
                    <a:pt x="4089908" y="350520"/>
                  </a:moveTo>
                  <a:lnTo>
                    <a:pt x="4038826" y="350520"/>
                  </a:lnTo>
                  <a:lnTo>
                    <a:pt x="4192293" y="558800"/>
                  </a:lnTo>
                  <a:lnTo>
                    <a:pt x="4225287" y="558800"/>
                  </a:lnTo>
                  <a:lnTo>
                    <a:pt x="4258978" y="513080"/>
                  </a:lnTo>
                  <a:lnTo>
                    <a:pt x="4208790" y="513080"/>
                  </a:lnTo>
                  <a:lnTo>
                    <a:pt x="4089908" y="350520"/>
                  </a:lnTo>
                  <a:close/>
                </a:path>
                <a:path w="10821670" h="558800">
                  <a:moveTo>
                    <a:pt x="4378767" y="421640"/>
                  </a:moveTo>
                  <a:lnTo>
                    <a:pt x="4277764" y="558800"/>
                  </a:lnTo>
                  <a:lnTo>
                    <a:pt x="4328513" y="558800"/>
                  </a:lnTo>
                  <a:lnTo>
                    <a:pt x="4378767" y="491490"/>
                  </a:lnTo>
                  <a:lnTo>
                    <a:pt x="4430203" y="491490"/>
                  </a:lnTo>
                  <a:lnTo>
                    <a:pt x="4378767" y="421640"/>
                  </a:lnTo>
                  <a:close/>
                </a:path>
                <a:path w="10821670" h="558800">
                  <a:moveTo>
                    <a:pt x="4430203" y="491490"/>
                  </a:moveTo>
                  <a:lnTo>
                    <a:pt x="4378767" y="491490"/>
                  </a:lnTo>
                  <a:lnTo>
                    <a:pt x="4429021" y="558800"/>
                  </a:lnTo>
                  <a:lnTo>
                    <a:pt x="4479770" y="558800"/>
                  </a:lnTo>
                  <a:lnTo>
                    <a:pt x="4430203" y="491490"/>
                  </a:lnTo>
                  <a:close/>
                </a:path>
                <a:path w="10821670" h="558800">
                  <a:moveTo>
                    <a:pt x="4429849" y="350520"/>
                  </a:moveTo>
                  <a:lnTo>
                    <a:pt x="4378767" y="350520"/>
                  </a:lnTo>
                  <a:lnTo>
                    <a:pt x="4532234" y="558800"/>
                  </a:lnTo>
                  <a:lnTo>
                    <a:pt x="4565228" y="558800"/>
                  </a:lnTo>
                  <a:lnTo>
                    <a:pt x="4598919" y="513080"/>
                  </a:lnTo>
                  <a:lnTo>
                    <a:pt x="4548731" y="513080"/>
                  </a:lnTo>
                  <a:lnTo>
                    <a:pt x="4429849" y="350520"/>
                  </a:lnTo>
                  <a:close/>
                </a:path>
                <a:path w="10821670" h="558800">
                  <a:moveTo>
                    <a:pt x="4718708" y="421640"/>
                  </a:moveTo>
                  <a:lnTo>
                    <a:pt x="4617705" y="558800"/>
                  </a:lnTo>
                  <a:lnTo>
                    <a:pt x="4668454" y="558800"/>
                  </a:lnTo>
                  <a:lnTo>
                    <a:pt x="4718708" y="491490"/>
                  </a:lnTo>
                  <a:lnTo>
                    <a:pt x="4770144" y="491490"/>
                  </a:lnTo>
                  <a:lnTo>
                    <a:pt x="4718708" y="421640"/>
                  </a:lnTo>
                  <a:close/>
                </a:path>
                <a:path w="10821670" h="558800">
                  <a:moveTo>
                    <a:pt x="4770144" y="491490"/>
                  </a:moveTo>
                  <a:lnTo>
                    <a:pt x="4718708" y="491490"/>
                  </a:lnTo>
                  <a:lnTo>
                    <a:pt x="4768974" y="558800"/>
                  </a:lnTo>
                  <a:lnTo>
                    <a:pt x="4819711" y="558800"/>
                  </a:lnTo>
                  <a:lnTo>
                    <a:pt x="4770144" y="491490"/>
                  </a:lnTo>
                  <a:close/>
                </a:path>
                <a:path w="10821670" h="558800">
                  <a:moveTo>
                    <a:pt x="4769790" y="350520"/>
                  </a:moveTo>
                  <a:lnTo>
                    <a:pt x="4718708" y="350520"/>
                  </a:lnTo>
                  <a:lnTo>
                    <a:pt x="4872174" y="558800"/>
                  </a:lnTo>
                  <a:lnTo>
                    <a:pt x="4905169" y="558800"/>
                  </a:lnTo>
                  <a:lnTo>
                    <a:pt x="4938857" y="513080"/>
                  </a:lnTo>
                  <a:lnTo>
                    <a:pt x="4888672" y="513080"/>
                  </a:lnTo>
                  <a:lnTo>
                    <a:pt x="4769790" y="350520"/>
                  </a:lnTo>
                  <a:close/>
                </a:path>
                <a:path w="10821670" h="558800">
                  <a:moveTo>
                    <a:pt x="5058636" y="421640"/>
                  </a:moveTo>
                  <a:lnTo>
                    <a:pt x="4957645" y="558800"/>
                  </a:lnTo>
                  <a:lnTo>
                    <a:pt x="5008382" y="558800"/>
                  </a:lnTo>
                  <a:lnTo>
                    <a:pt x="5058636" y="491490"/>
                  </a:lnTo>
                  <a:lnTo>
                    <a:pt x="5110073" y="491490"/>
                  </a:lnTo>
                  <a:lnTo>
                    <a:pt x="5058636" y="421640"/>
                  </a:lnTo>
                  <a:close/>
                </a:path>
                <a:path w="10821670" h="558800">
                  <a:moveTo>
                    <a:pt x="5110073" y="491490"/>
                  </a:moveTo>
                  <a:lnTo>
                    <a:pt x="5058636" y="491490"/>
                  </a:lnTo>
                  <a:lnTo>
                    <a:pt x="5108890" y="558800"/>
                  </a:lnTo>
                  <a:lnTo>
                    <a:pt x="5159639" y="558800"/>
                  </a:lnTo>
                  <a:lnTo>
                    <a:pt x="5110073" y="491490"/>
                  </a:lnTo>
                  <a:close/>
                </a:path>
                <a:path w="10821670" h="558800">
                  <a:moveTo>
                    <a:pt x="5109718" y="350520"/>
                  </a:moveTo>
                  <a:lnTo>
                    <a:pt x="5058636" y="350520"/>
                  </a:lnTo>
                  <a:lnTo>
                    <a:pt x="5212103" y="558800"/>
                  </a:lnTo>
                  <a:lnTo>
                    <a:pt x="5245097" y="558800"/>
                  </a:lnTo>
                  <a:lnTo>
                    <a:pt x="5278782" y="513080"/>
                  </a:lnTo>
                  <a:lnTo>
                    <a:pt x="5228600" y="513080"/>
                  </a:lnTo>
                  <a:lnTo>
                    <a:pt x="5109718" y="350520"/>
                  </a:lnTo>
                  <a:close/>
                </a:path>
                <a:path w="10821670" h="558800">
                  <a:moveTo>
                    <a:pt x="5398551" y="421640"/>
                  </a:moveTo>
                  <a:lnTo>
                    <a:pt x="5297561" y="558800"/>
                  </a:lnTo>
                  <a:lnTo>
                    <a:pt x="5348297" y="558800"/>
                  </a:lnTo>
                  <a:lnTo>
                    <a:pt x="5398551" y="491490"/>
                  </a:lnTo>
                  <a:lnTo>
                    <a:pt x="5449982" y="491490"/>
                  </a:lnTo>
                  <a:lnTo>
                    <a:pt x="5398551" y="421640"/>
                  </a:lnTo>
                  <a:close/>
                </a:path>
                <a:path w="10821670" h="558800">
                  <a:moveTo>
                    <a:pt x="5449982" y="491490"/>
                  </a:moveTo>
                  <a:lnTo>
                    <a:pt x="5398551" y="491490"/>
                  </a:lnTo>
                  <a:lnTo>
                    <a:pt x="5448793" y="558800"/>
                  </a:lnTo>
                  <a:lnTo>
                    <a:pt x="5499542" y="558800"/>
                  </a:lnTo>
                  <a:lnTo>
                    <a:pt x="5449982" y="491490"/>
                  </a:lnTo>
                  <a:close/>
                </a:path>
                <a:path w="10821670" h="558800">
                  <a:moveTo>
                    <a:pt x="5449630" y="350520"/>
                  </a:moveTo>
                  <a:lnTo>
                    <a:pt x="5398551" y="350520"/>
                  </a:lnTo>
                  <a:lnTo>
                    <a:pt x="5551993" y="558800"/>
                  </a:lnTo>
                  <a:lnTo>
                    <a:pt x="5584987" y="558800"/>
                  </a:lnTo>
                  <a:lnTo>
                    <a:pt x="5618675" y="513080"/>
                  </a:lnTo>
                  <a:lnTo>
                    <a:pt x="5568503" y="513080"/>
                  </a:lnTo>
                  <a:lnTo>
                    <a:pt x="5449630" y="350520"/>
                  </a:lnTo>
                  <a:close/>
                </a:path>
                <a:path w="10821670" h="558800">
                  <a:moveTo>
                    <a:pt x="5738454" y="421640"/>
                  </a:moveTo>
                  <a:lnTo>
                    <a:pt x="5637464" y="558800"/>
                  </a:lnTo>
                  <a:lnTo>
                    <a:pt x="5688200" y="558800"/>
                  </a:lnTo>
                  <a:lnTo>
                    <a:pt x="5738454" y="491490"/>
                  </a:lnTo>
                  <a:lnTo>
                    <a:pt x="5789884" y="491490"/>
                  </a:lnTo>
                  <a:lnTo>
                    <a:pt x="5738454" y="421640"/>
                  </a:lnTo>
                  <a:close/>
                </a:path>
                <a:path w="10821670" h="558800">
                  <a:moveTo>
                    <a:pt x="5789884" y="491490"/>
                  </a:moveTo>
                  <a:lnTo>
                    <a:pt x="5738454" y="491490"/>
                  </a:lnTo>
                  <a:lnTo>
                    <a:pt x="5788708" y="558800"/>
                  </a:lnTo>
                  <a:lnTo>
                    <a:pt x="5839445" y="558800"/>
                  </a:lnTo>
                  <a:lnTo>
                    <a:pt x="5789884" y="491490"/>
                  </a:lnTo>
                  <a:close/>
                </a:path>
                <a:path w="10821670" h="558800">
                  <a:moveTo>
                    <a:pt x="5789536" y="350520"/>
                  </a:moveTo>
                  <a:lnTo>
                    <a:pt x="5738454" y="350520"/>
                  </a:lnTo>
                  <a:lnTo>
                    <a:pt x="5891921" y="558800"/>
                  </a:lnTo>
                  <a:lnTo>
                    <a:pt x="5924916" y="558800"/>
                  </a:lnTo>
                  <a:lnTo>
                    <a:pt x="5958603" y="513080"/>
                  </a:lnTo>
                  <a:lnTo>
                    <a:pt x="5908418" y="513080"/>
                  </a:lnTo>
                  <a:lnTo>
                    <a:pt x="5789536" y="350520"/>
                  </a:lnTo>
                  <a:close/>
                </a:path>
                <a:path w="10821670" h="558800">
                  <a:moveTo>
                    <a:pt x="6078382" y="421640"/>
                  </a:moveTo>
                  <a:lnTo>
                    <a:pt x="5977379" y="558800"/>
                  </a:lnTo>
                  <a:lnTo>
                    <a:pt x="6028116" y="558800"/>
                  </a:lnTo>
                  <a:lnTo>
                    <a:pt x="6078382" y="491490"/>
                  </a:lnTo>
                  <a:lnTo>
                    <a:pt x="6129819" y="491490"/>
                  </a:lnTo>
                  <a:lnTo>
                    <a:pt x="6078382" y="421640"/>
                  </a:lnTo>
                  <a:close/>
                </a:path>
                <a:path w="10821670" h="558800">
                  <a:moveTo>
                    <a:pt x="6129819" y="491490"/>
                  </a:moveTo>
                  <a:lnTo>
                    <a:pt x="6078382" y="491490"/>
                  </a:lnTo>
                  <a:lnTo>
                    <a:pt x="6128636" y="558800"/>
                  </a:lnTo>
                  <a:lnTo>
                    <a:pt x="6179385" y="558800"/>
                  </a:lnTo>
                  <a:lnTo>
                    <a:pt x="6129819" y="491490"/>
                  </a:lnTo>
                  <a:close/>
                </a:path>
                <a:path w="10821670" h="558800">
                  <a:moveTo>
                    <a:pt x="6129468" y="350520"/>
                  </a:moveTo>
                  <a:lnTo>
                    <a:pt x="6078382" y="350520"/>
                  </a:lnTo>
                  <a:lnTo>
                    <a:pt x="6231862" y="558800"/>
                  </a:lnTo>
                  <a:lnTo>
                    <a:pt x="6264856" y="558800"/>
                  </a:lnTo>
                  <a:lnTo>
                    <a:pt x="6298544" y="513080"/>
                  </a:lnTo>
                  <a:lnTo>
                    <a:pt x="6248359" y="513080"/>
                  </a:lnTo>
                  <a:lnTo>
                    <a:pt x="6129468" y="350520"/>
                  </a:lnTo>
                  <a:close/>
                </a:path>
                <a:path w="10821670" h="558800">
                  <a:moveTo>
                    <a:pt x="6418323" y="421640"/>
                  </a:moveTo>
                  <a:lnTo>
                    <a:pt x="6317320" y="558800"/>
                  </a:lnTo>
                  <a:lnTo>
                    <a:pt x="6368069" y="558800"/>
                  </a:lnTo>
                  <a:lnTo>
                    <a:pt x="6418323" y="491490"/>
                  </a:lnTo>
                  <a:lnTo>
                    <a:pt x="6469760" y="491490"/>
                  </a:lnTo>
                  <a:lnTo>
                    <a:pt x="6418323" y="421640"/>
                  </a:lnTo>
                  <a:close/>
                </a:path>
                <a:path w="10821670" h="558800">
                  <a:moveTo>
                    <a:pt x="6469760" y="491490"/>
                  </a:moveTo>
                  <a:lnTo>
                    <a:pt x="6418323" y="491490"/>
                  </a:lnTo>
                  <a:lnTo>
                    <a:pt x="6468577" y="558800"/>
                  </a:lnTo>
                  <a:lnTo>
                    <a:pt x="6519326" y="558800"/>
                  </a:lnTo>
                  <a:lnTo>
                    <a:pt x="6469760" y="491490"/>
                  </a:lnTo>
                  <a:close/>
                </a:path>
                <a:path w="10821670" h="558800">
                  <a:moveTo>
                    <a:pt x="6469409" y="350520"/>
                  </a:moveTo>
                  <a:lnTo>
                    <a:pt x="6418323" y="350520"/>
                  </a:lnTo>
                  <a:lnTo>
                    <a:pt x="6571803" y="558800"/>
                  </a:lnTo>
                  <a:lnTo>
                    <a:pt x="6604797" y="558800"/>
                  </a:lnTo>
                  <a:lnTo>
                    <a:pt x="6638485" y="513080"/>
                  </a:lnTo>
                  <a:lnTo>
                    <a:pt x="6588300" y="513080"/>
                  </a:lnTo>
                  <a:lnTo>
                    <a:pt x="6469409" y="350520"/>
                  </a:lnTo>
                  <a:close/>
                </a:path>
                <a:path w="10821670" h="558800">
                  <a:moveTo>
                    <a:pt x="6758264" y="421640"/>
                  </a:moveTo>
                  <a:lnTo>
                    <a:pt x="6657261" y="558800"/>
                  </a:lnTo>
                  <a:lnTo>
                    <a:pt x="6708010" y="558800"/>
                  </a:lnTo>
                  <a:lnTo>
                    <a:pt x="6758264" y="491490"/>
                  </a:lnTo>
                  <a:lnTo>
                    <a:pt x="6809701" y="491490"/>
                  </a:lnTo>
                  <a:lnTo>
                    <a:pt x="6758264" y="421640"/>
                  </a:lnTo>
                  <a:close/>
                </a:path>
                <a:path w="10821670" h="558800">
                  <a:moveTo>
                    <a:pt x="6809701" y="491490"/>
                  </a:moveTo>
                  <a:lnTo>
                    <a:pt x="6758264" y="491490"/>
                  </a:lnTo>
                  <a:lnTo>
                    <a:pt x="6808518" y="558800"/>
                  </a:lnTo>
                  <a:lnTo>
                    <a:pt x="6859267" y="558800"/>
                  </a:lnTo>
                  <a:lnTo>
                    <a:pt x="6809701" y="491490"/>
                  </a:lnTo>
                  <a:close/>
                </a:path>
                <a:path w="10821670" h="558800">
                  <a:moveTo>
                    <a:pt x="6809350" y="350520"/>
                  </a:moveTo>
                  <a:lnTo>
                    <a:pt x="6758264" y="350520"/>
                  </a:lnTo>
                  <a:lnTo>
                    <a:pt x="6911744" y="558800"/>
                  </a:lnTo>
                  <a:lnTo>
                    <a:pt x="6944738" y="558800"/>
                  </a:lnTo>
                  <a:lnTo>
                    <a:pt x="6978429" y="513080"/>
                  </a:lnTo>
                  <a:lnTo>
                    <a:pt x="6928241" y="513080"/>
                  </a:lnTo>
                  <a:lnTo>
                    <a:pt x="6809350" y="350520"/>
                  </a:lnTo>
                  <a:close/>
                </a:path>
                <a:path w="10821670" h="558800">
                  <a:moveTo>
                    <a:pt x="7098218" y="421640"/>
                  </a:moveTo>
                  <a:lnTo>
                    <a:pt x="6997215" y="558800"/>
                  </a:lnTo>
                  <a:lnTo>
                    <a:pt x="7047964" y="558800"/>
                  </a:lnTo>
                  <a:lnTo>
                    <a:pt x="7098218" y="491490"/>
                  </a:lnTo>
                  <a:lnTo>
                    <a:pt x="7149661" y="491490"/>
                  </a:lnTo>
                  <a:lnTo>
                    <a:pt x="7098218" y="421640"/>
                  </a:lnTo>
                  <a:close/>
                </a:path>
                <a:path w="10821670" h="558800">
                  <a:moveTo>
                    <a:pt x="7149661" y="491490"/>
                  </a:moveTo>
                  <a:lnTo>
                    <a:pt x="7098218" y="491490"/>
                  </a:lnTo>
                  <a:lnTo>
                    <a:pt x="7148484" y="558800"/>
                  </a:lnTo>
                  <a:lnTo>
                    <a:pt x="7199234" y="558800"/>
                  </a:lnTo>
                  <a:lnTo>
                    <a:pt x="7149661" y="491490"/>
                  </a:lnTo>
                  <a:close/>
                </a:path>
                <a:path w="10821670" h="558800">
                  <a:moveTo>
                    <a:pt x="7149304" y="350520"/>
                  </a:moveTo>
                  <a:lnTo>
                    <a:pt x="7098218" y="350520"/>
                  </a:lnTo>
                  <a:lnTo>
                    <a:pt x="7251697" y="558800"/>
                  </a:lnTo>
                  <a:lnTo>
                    <a:pt x="7284705" y="558800"/>
                  </a:lnTo>
                  <a:lnTo>
                    <a:pt x="7318395" y="513080"/>
                  </a:lnTo>
                  <a:lnTo>
                    <a:pt x="7268195" y="513080"/>
                  </a:lnTo>
                  <a:lnTo>
                    <a:pt x="7149304" y="350520"/>
                  </a:lnTo>
                  <a:close/>
                </a:path>
                <a:path w="10821670" h="558800">
                  <a:moveTo>
                    <a:pt x="7438184" y="421640"/>
                  </a:moveTo>
                  <a:lnTo>
                    <a:pt x="7337168" y="558800"/>
                  </a:lnTo>
                  <a:lnTo>
                    <a:pt x="7387917" y="558800"/>
                  </a:lnTo>
                  <a:lnTo>
                    <a:pt x="7438184" y="491490"/>
                  </a:lnTo>
                  <a:lnTo>
                    <a:pt x="7489614" y="491490"/>
                  </a:lnTo>
                  <a:lnTo>
                    <a:pt x="7438184" y="421640"/>
                  </a:lnTo>
                  <a:close/>
                </a:path>
                <a:path w="10821670" h="558800">
                  <a:moveTo>
                    <a:pt x="7489614" y="491490"/>
                  </a:moveTo>
                  <a:lnTo>
                    <a:pt x="7438184" y="491490"/>
                  </a:lnTo>
                  <a:lnTo>
                    <a:pt x="7488425" y="558800"/>
                  </a:lnTo>
                  <a:lnTo>
                    <a:pt x="7539174" y="558800"/>
                  </a:lnTo>
                  <a:lnTo>
                    <a:pt x="7489614" y="491490"/>
                  </a:lnTo>
                  <a:close/>
                </a:path>
                <a:path w="10821670" h="558800">
                  <a:moveTo>
                    <a:pt x="7489262" y="350520"/>
                  </a:moveTo>
                  <a:lnTo>
                    <a:pt x="7438184" y="350520"/>
                  </a:lnTo>
                  <a:lnTo>
                    <a:pt x="7591638" y="558800"/>
                  </a:lnTo>
                  <a:lnTo>
                    <a:pt x="7624645" y="558800"/>
                  </a:lnTo>
                  <a:lnTo>
                    <a:pt x="7658336" y="513080"/>
                  </a:lnTo>
                  <a:lnTo>
                    <a:pt x="7608135" y="513080"/>
                  </a:lnTo>
                  <a:lnTo>
                    <a:pt x="7489262" y="350520"/>
                  </a:lnTo>
                  <a:close/>
                </a:path>
                <a:path w="10821670" h="558800">
                  <a:moveTo>
                    <a:pt x="7778125" y="421640"/>
                  </a:moveTo>
                  <a:lnTo>
                    <a:pt x="7677109" y="558800"/>
                  </a:lnTo>
                  <a:lnTo>
                    <a:pt x="7727858" y="558800"/>
                  </a:lnTo>
                  <a:lnTo>
                    <a:pt x="7778125" y="491490"/>
                  </a:lnTo>
                  <a:lnTo>
                    <a:pt x="7829555" y="491490"/>
                  </a:lnTo>
                  <a:lnTo>
                    <a:pt x="7778125" y="421640"/>
                  </a:lnTo>
                  <a:close/>
                </a:path>
                <a:path w="10821670" h="558800">
                  <a:moveTo>
                    <a:pt x="7829555" y="491490"/>
                  </a:moveTo>
                  <a:lnTo>
                    <a:pt x="7778125" y="491490"/>
                  </a:lnTo>
                  <a:lnTo>
                    <a:pt x="7828366" y="558800"/>
                  </a:lnTo>
                  <a:lnTo>
                    <a:pt x="7879115" y="558800"/>
                  </a:lnTo>
                  <a:lnTo>
                    <a:pt x="7829555" y="491490"/>
                  </a:lnTo>
                  <a:close/>
                </a:path>
                <a:path w="10821670" h="558800">
                  <a:moveTo>
                    <a:pt x="7829203" y="350520"/>
                  </a:moveTo>
                  <a:lnTo>
                    <a:pt x="7778125" y="350520"/>
                  </a:lnTo>
                  <a:lnTo>
                    <a:pt x="7931579" y="558800"/>
                  </a:lnTo>
                  <a:lnTo>
                    <a:pt x="7964586" y="558800"/>
                  </a:lnTo>
                  <a:lnTo>
                    <a:pt x="7998277" y="513080"/>
                  </a:lnTo>
                  <a:lnTo>
                    <a:pt x="7948076" y="513080"/>
                  </a:lnTo>
                  <a:lnTo>
                    <a:pt x="7829203" y="350520"/>
                  </a:lnTo>
                  <a:close/>
                </a:path>
                <a:path w="10821670" h="558800">
                  <a:moveTo>
                    <a:pt x="8118066" y="421640"/>
                  </a:moveTo>
                  <a:lnTo>
                    <a:pt x="8017050" y="558800"/>
                  </a:lnTo>
                  <a:lnTo>
                    <a:pt x="8067799" y="558800"/>
                  </a:lnTo>
                  <a:lnTo>
                    <a:pt x="8118066" y="491490"/>
                  </a:lnTo>
                  <a:lnTo>
                    <a:pt x="8169496" y="491490"/>
                  </a:lnTo>
                  <a:lnTo>
                    <a:pt x="8118066" y="421640"/>
                  </a:lnTo>
                  <a:close/>
                </a:path>
                <a:path w="10821670" h="558800">
                  <a:moveTo>
                    <a:pt x="8169496" y="491490"/>
                  </a:moveTo>
                  <a:lnTo>
                    <a:pt x="8118066" y="491490"/>
                  </a:lnTo>
                  <a:lnTo>
                    <a:pt x="8168320" y="558800"/>
                  </a:lnTo>
                  <a:lnTo>
                    <a:pt x="8219056" y="558800"/>
                  </a:lnTo>
                  <a:lnTo>
                    <a:pt x="8169496" y="491490"/>
                  </a:lnTo>
                  <a:close/>
                </a:path>
                <a:path w="10821670" h="558800">
                  <a:moveTo>
                    <a:pt x="8169148" y="350520"/>
                  </a:moveTo>
                  <a:lnTo>
                    <a:pt x="8118066" y="350520"/>
                  </a:lnTo>
                  <a:lnTo>
                    <a:pt x="8271533" y="558800"/>
                  </a:lnTo>
                  <a:lnTo>
                    <a:pt x="8304527" y="558800"/>
                  </a:lnTo>
                  <a:lnTo>
                    <a:pt x="8338212" y="513080"/>
                  </a:lnTo>
                  <a:lnTo>
                    <a:pt x="8288030" y="513080"/>
                  </a:lnTo>
                  <a:lnTo>
                    <a:pt x="8169148" y="350520"/>
                  </a:lnTo>
                  <a:close/>
                </a:path>
                <a:path w="10821670" h="558800">
                  <a:moveTo>
                    <a:pt x="8457981" y="421640"/>
                  </a:moveTo>
                  <a:lnTo>
                    <a:pt x="8356991" y="558800"/>
                  </a:lnTo>
                  <a:lnTo>
                    <a:pt x="8407727" y="558800"/>
                  </a:lnTo>
                  <a:lnTo>
                    <a:pt x="8457981" y="491490"/>
                  </a:lnTo>
                  <a:lnTo>
                    <a:pt x="8509418" y="491490"/>
                  </a:lnTo>
                  <a:lnTo>
                    <a:pt x="8457981" y="421640"/>
                  </a:lnTo>
                  <a:close/>
                </a:path>
                <a:path w="10821670" h="558800">
                  <a:moveTo>
                    <a:pt x="8509418" y="491490"/>
                  </a:moveTo>
                  <a:lnTo>
                    <a:pt x="8457981" y="491490"/>
                  </a:lnTo>
                  <a:lnTo>
                    <a:pt x="8508235" y="558800"/>
                  </a:lnTo>
                  <a:lnTo>
                    <a:pt x="8558984" y="558800"/>
                  </a:lnTo>
                  <a:lnTo>
                    <a:pt x="8509418" y="491490"/>
                  </a:lnTo>
                  <a:close/>
                </a:path>
                <a:path w="10821670" h="558800">
                  <a:moveTo>
                    <a:pt x="8509063" y="350520"/>
                  </a:moveTo>
                  <a:lnTo>
                    <a:pt x="8457981" y="350520"/>
                  </a:lnTo>
                  <a:lnTo>
                    <a:pt x="8611448" y="558800"/>
                  </a:lnTo>
                  <a:lnTo>
                    <a:pt x="8644443" y="558800"/>
                  </a:lnTo>
                  <a:lnTo>
                    <a:pt x="8678128" y="513080"/>
                  </a:lnTo>
                  <a:lnTo>
                    <a:pt x="8627945" y="513080"/>
                  </a:lnTo>
                  <a:lnTo>
                    <a:pt x="8509063" y="350520"/>
                  </a:lnTo>
                  <a:close/>
                </a:path>
                <a:path w="10821670" h="558800">
                  <a:moveTo>
                    <a:pt x="8797897" y="421640"/>
                  </a:moveTo>
                  <a:lnTo>
                    <a:pt x="8696906" y="558800"/>
                  </a:lnTo>
                  <a:lnTo>
                    <a:pt x="8747656" y="558800"/>
                  </a:lnTo>
                  <a:lnTo>
                    <a:pt x="8797897" y="491490"/>
                  </a:lnTo>
                  <a:lnTo>
                    <a:pt x="8849327" y="491490"/>
                  </a:lnTo>
                  <a:lnTo>
                    <a:pt x="8797897" y="421640"/>
                  </a:lnTo>
                  <a:close/>
                </a:path>
                <a:path w="10821670" h="558800">
                  <a:moveTo>
                    <a:pt x="8849327" y="491490"/>
                  </a:moveTo>
                  <a:lnTo>
                    <a:pt x="8797897" y="491490"/>
                  </a:lnTo>
                  <a:lnTo>
                    <a:pt x="8848138" y="558800"/>
                  </a:lnTo>
                  <a:lnTo>
                    <a:pt x="8898887" y="558800"/>
                  </a:lnTo>
                  <a:lnTo>
                    <a:pt x="8849327" y="491490"/>
                  </a:lnTo>
                  <a:close/>
                </a:path>
                <a:path w="10821670" h="558800">
                  <a:moveTo>
                    <a:pt x="8848975" y="350520"/>
                  </a:moveTo>
                  <a:lnTo>
                    <a:pt x="8797897" y="350520"/>
                  </a:lnTo>
                  <a:lnTo>
                    <a:pt x="8951351" y="558800"/>
                  </a:lnTo>
                  <a:lnTo>
                    <a:pt x="8984346" y="558800"/>
                  </a:lnTo>
                  <a:lnTo>
                    <a:pt x="9018031" y="513080"/>
                  </a:lnTo>
                  <a:lnTo>
                    <a:pt x="8967848" y="513080"/>
                  </a:lnTo>
                  <a:lnTo>
                    <a:pt x="8848975" y="350520"/>
                  </a:lnTo>
                  <a:close/>
                </a:path>
                <a:path w="10821670" h="558800">
                  <a:moveTo>
                    <a:pt x="9137800" y="421640"/>
                  </a:moveTo>
                  <a:lnTo>
                    <a:pt x="9036809" y="558800"/>
                  </a:lnTo>
                  <a:lnTo>
                    <a:pt x="9087546" y="558800"/>
                  </a:lnTo>
                  <a:lnTo>
                    <a:pt x="9137800" y="491490"/>
                  </a:lnTo>
                  <a:lnTo>
                    <a:pt x="9189230" y="491490"/>
                  </a:lnTo>
                  <a:lnTo>
                    <a:pt x="9137800" y="421640"/>
                  </a:lnTo>
                  <a:close/>
                </a:path>
                <a:path w="10821670" h="558800">
                  <a:moveTo>
                    <a:pt x="9189230" y="491490"/>
                  </a:moveTo>
                  <a:lnTo>
                    <a:pt x="9137800" y="491490"/>
                  </a:lnTo>
                  <a:lnTo>
                    <a:pt x="9188054" y="558800"/>
                  </a:lnTo>
                  <a:lnTo>
                    <a:pt x="9238790" y="558800"/>
                  </a:lnTo>
                  <a:lnTo>
                    <a:pt x="9189230" y="491490"/>
                  </a:lnTo>
                  <a:close/>
                </a:path>
                <a:path w="10821670" h="558800">
                  <a:moveTo>
                    <a:pt x="9188882" y="350520"/>
                  </a:moveTo>
                  <a:lnTo>
                    <a:pt x="9137800" y="350520"/>
                  </a:lnTo>
                  <a:lnTo>
                    <a:pt x="9291266" y="558800"/>
                  </a:lnTo>
                  <a:lnTo>
                    <a:pt x="9324261" y="558800"/>
                  </a:lnTo>
                  <a:lnTo>
                    <a:pt x="9357949" y="513080"/>
                  </a:lnTo>
                  <a:lnTo>
                    <a:pt x="9307764" y="513080"/>
                  </a:lnTo>
                  <a:lnTo>
                    <a:pt x="9188882" y="350520"/>
                  </a:lnTo>
                  <a:close/>
                </a:path>
                <a:path w="10821670" h="558800">
                  <a:moveTo>
                    <a:pt x="9477728" y="421640"/>
                  </a:moveTo>
                  <a:lnTo>
                    <a:pt x="9376725" y="558800"/>
                  </a:lnTo>
                  <a:lnTo>
                    <a:pt x="9427474" y="558800"/>
                  </a:lnTo>
                  <a:lnTo>
                    <a:pt x="9477728" y="491490"/>
                  </a:lnTo>
                  <a:lnTo>
                    <a:pt x="9529165" y="491490"/>
                  </a:lnTo>
                  <a:lnTo>
                    <a:pt x="9477728" y="421640"/>
                  </a:lnTo>
                  <a:close/>
                </a:path>
                <a:path w="10821670" h="558800">
                  <a:moveTo>
                    <a:pt x="9529165" y="491490"/>
                  </a:moveTo>
                  <a:lnTo>
                    <a:pt x="9477728" y="491490"/>
                  </a:lnTo>
                  <a:lnTo>
                    <a:pt x="9527982" y="558800"/>
                  </a:lnTo>
                  <a:lnTo>
                    <a:pt x="9578731" y="558800"/>
                  </a:lnTo>
                  <a:lnTo>
                    <a:pt x="9529165" y="491490"/>
                  </a:lnTo>
                  <a:close/>
                </a:path>
                <a:path w="10821670" h="558800">
                  <a:moveTo>
                    <a:pt x="9528814" y="350520"/>
                  </a:moveTo>
                  <a:lnTo>
                    <a:pt x="9477728" y="350520"/>
                  </a:lnTo>
                  <a:lnTo>
                    <a:pt x="9631207" y="558800"/>
                  </a:lnTo>
                  <a:lnTo>
                    <a:pt x="9664202" y="558800"/>
                  </a:lnTo>
                  <a:lnTo>
                    <a:pt x="9697890" y="513080"/>
                  </a:lnTo>
                  <a:lnTo>
                    <a:pt x="9647705" y="513080"/>
                  </a:lnTo>
                  <a:lnTo>
                    <a:pt x="9528814" y="350520"/>
                  </a:lnTo>
                  <a:close/>
                </a:path>
                <a:path w="10821670" h="558800">
                  <a:moveTo>
                    <a:pt x="9817669" y="421640"/>
                  </a:moveTo>
                  <a:lnTo>
                    <a:pt x="9716678" y="558800"/>
                  </a:lnTo>
                  <a:lnTo>
                    <a:pt x="9767415" y="558800"/>
                  </a:lnTo>
                  <a:lnTo>
                    <a:pt x="9817669" y="491490"/>
                  </a:lnTo>
                  <a:lnTo>
                    <a:pt x="9869105" y="491490"/>
                  </a:lnTo>
                  <a:lnTo>
                    <a:pt x="9817669" y="421640"/>
                  </a:lnTo>
                  <a:close/>
                </a:path>
                <a:path w="10821670" h="558800">
                  <a:moveTo>
                    <a:pt x="9869105" y="491490"/>
                  </a:moveTo>
                  <a:lnTo>
                    <a:pt x="9817669" y="491490"/>
                  </a:lnTo>
                  <a:lnTo>
                    <a:pt x="9867923" y="558800"/>
                  </a:lnTo>
                  <a:lnTo>
                    <a:pt x="9918672" y="558800"/>
                  </a:lnTo>
                  <a:lnTo>
                    <a:pt x="9869105" y="491490"/>
                  </a:lnTo>
                  <a:close/>
                </a:path>
                <a:path w="10821670" h="558800">
                  <a:moveTo>
                    <a:pt x="9868755" y="350520"/>
                  </a:moveTo>
                  <a:lnTo>
                    <a:pt x="9817669" y="350520"/>
                  </a:lnTo>
                  <a:lnTo>
                    <a:pt x="9971148" y="558800"/>
                  </a:lnTo>
                  <a:lnTo>
                    <a:pt x="10004143" y="558800"/>
                  </a:lnTo>
                  <a:lnTo>
                    <a:pt x="10037831" y="513080"/>
                  </a:lnTo>
                  <a:lnTo>
                    <a:pt x="9987646" y="513080"/>
                  </a:lnTo>
                  <a:lnTo>
                    <a:pt x="9868755" y="350520"/>
                  </a:lnTo>
                  <a:close/>
                </a:path>
                <a:path w="10821670" h="558800">
                  <a:moveTo>
                    <a:pt x="10157610" y="421640"/>
                  </a:moveTo>
                  <a:lnTo>
                    <a:pt x="10056619" y="558800"/>
                  </a:lnTo>
                  <a:lnTo>
                    <a:pt x="10107356" y="558800"/>
                  </a:lnTo>
                  <a:lnTo>
                    <a:pt x="10157610" y="491490"/>
                  </a:lnTo>
                  <a:lnTo>
                    <a:pt x="10209046" y="491490"/>
                  </a:lnTo>
                  <a:lnTo>
                    <a:pt x="10157610" y="421640"/>
                  </a:lnTo>
                  <a:close/>
                </a:path>
                <a:path w="10821670" h="558800">
                  <a:moveTo>
                    <a:pt x="10209046" y="491490"/>
                  </a:moveTo>
                  <a:lnTo>
                    <a:pt x="10157610" y="491490"/>
                  </a:lnTo>
                  <a:lnTo>
                    <a:pt x="10207864" y="558800"/>
                  </a:lnTo>
                  <a:lnTo>
                    <a:pt x="10258613" y="558800"/>
                  </a:lnTo>
                  <a:lnTo>
                    <a:pt x="10209046" y="491490"/>
                  </a:lnTo>
                  <a:close/>
                </a:path>
                <a:path w="10821670" h="558800">
                  <a:moveTo>
                    <a:pt x="10208696" y="350520"/>
                  </a:moveTo>
                  <a:lnTo>
                    <a:pt x="10157610" y="350520"/>
                  </a:lnTo>
                  <a:lnTo>
                    <a:pt x="10311089" y="558800"/>
                  </a:lnTo>
                  <a:lnTo>
                    <a:pt x="10344084" y="558800"/>
                  </a:lnTo>
                  <a:lnTo>
                    <a:pt x="10377774" y="513080"/>
                  </a:lnTo>
                  <a:lnTo>
                    <a:pt x="10327586" y="513080"/>
                  </a:lnTo>
                  <a:lnTo>
                    <a:pt x="10208696" y="350520"/>
                  </a:lnTo>
                  <a:close/>
                </a:path>
                <a:path w="10821670" h="558800">
                  <a:moveTo>
                    <a:pt x="10497563" y="421640"/>
                  </a:moveTo>
                  <a:lnTo>
                    <a:pt x="10396560" y="558800"/>
                  </a:lnTo>
                  <a:lnTo>
                    <a:pt x="10447309" y="558800"/>
                  </a:lnTo>
                  <a:lnTo>
                    <a:pt x="10497563" y="491490"/>
                  </a:lnTo>
                  <a:lnTo>
                    <a:pt x="10549006" y="491490"/>
                  </a:lnTo>
                  <a:lnTo>
                    <a:pt x="10497563" y="421640"/>
                  </a:lnTo>
                  <a:close/>
                </a:path>
                <a:path w="10821670" h="558800">
                  <a:moveTo>
                    <a:pt x="10549006" y="491490"/>
                  </a:moveTo>
                  <a:lnTo>
                    <a:pt x="10497563" y="491490"/>
                  </a:lnTo>
                  <a:lnTo>
                    <a:pt x="10547830" y="558800"/>
                  </a:lnTo>
                  <a:lnTo>
                    <a:pt x="10598579" y="558800"/>
                  </a:lnTo>
                  <a:lnTo>
                    <a:pt x="10549006" y="491490"/>
                  </a:lnTo>
                  <a:close/>
                </a:path>
                <a:path w="10821670" h="558800">
                  <a:moveTo>
                    <a:pt x="10548653" y="350520"/>
                  </a:moveTo>
                  <a:lnTo>
                    <a:pt x="10497563" y="350520"/>
                  </a:lnTo>
                  <a:lnTo>
                    <a:pt x="10651043" y="558800"/>
                  </a:lnTo>
                  <a:lnTo>
                    <a:pt x="10684050" y="558800"/>
                  </a:lnTo>
                  <a:lnTo>
                    <a:pt x="10717836" y="513080"/>
                  </a:lnTo>
                  <a:lnTo>
                    <a:pt x="10667553" y="513080"/>
                  </a:lnTo>
                  <a:lnTo>
                    <a:pt x="10548653" y="350520"/>
                  </a:lnTo>
                  <a:close/>
                </a:path>
                <a:path w="10821670" h="558800">
                  <a:moveTo>
                    <a:pt x="10821072" y="444500"/>
                  </a:moveTo>
                  <a:lnTo>
                    <a:pt x="10736526" y="558800"/>
                  </a:lnTo>
                  <a:lnTo>
                    <a:pt x="10787263" y="558800"/>
                  </a:lnTo>
                  <a:lnTo>
                    <a:pt x="10821072" y="513080"/>
                  </a:lnTo>
                  <a:lnTo>
                    <a:pt x="10821072" y="444500"/>
                  </a:lnTo>
                  <a:close/>
                </a:path>
                <a:path w="10821670" h="558800">
                  <a:moveTo>
                    <a:pt x="299527" y="280670"/>
                  </a:moveTo>
                  <a:lnTo>
                    <a:pt x="129550" y="513080"/>
                  </a:lnTo>
                  <a:lnTo>
                    <a:pt x="179738" y="513080"/>
                  </a:lnTo>
                  <a:lnTo>
                    <a:pt x="299527" y="350520"/>
                  </a:lnTo>
                  <a:lnTo>
                    <a:pt x="350613" y="350520"/>
                  </a:lnTo>
                  <a:lnTo>
                    <a:pt x="299527" y="280670"/>
                  </a:lnTo>
                  <a:close/>
                </a:path>
                <a:path w="10821670" h="558800">
                  <a:moveTo>
                    <a:pt x="639480" y="280670"/>
                  </a:moveTo>
                  <a:lnTo>
                    <a:pt x="469504" y="513080"/>
                  </a:lnTo>
                  <a:lnTo>
                    <a:pt x="519691" y="513080"/>
                  </a:lnTo>
                  <a:lnTo>
                    <a:pt x="639480" y="350520"/>
                  </a:lnTo>
                  <a:lnTo>
                    <a:pt x="690562" y="350520"/>
                  </a:lnTo>
                  <a:lnTo>
                    <a:pt x="639480" y="280670"/>
                  </a:lnTo>
                  <a:close/>
                </a:path>
                <a:path w="10821670" h="558800">
                  <a:moveTo>
                    <a:pt x="979421" y="280670"/>
                  </a:moveTo>
                  <a:lnTo>
                    <a:pt x="809444" y="513080"/>
                  </a:lnTo>
                  <a:lnTo>
                    <a:pt x="859632" y="513080"/>
                  </a:lnTo>
                  <a:lnTo>
                    <a:pt x="979421" y="350520"/>
                  </a:lnTo>
                  <a:lnTo>
                    <a:pt x="1030503" y="350520"/>
                  </a:lnTo>
                  <a:lnTo>
                    <a:pt x="979421" y="280670"/>
                  </a:lnTo>
                  <a:close/>
                </a:path>
                <a:path w="10821670" h="558800">
                  <a:moveTo>
                    <a:pt x="1319362" y="280670"/>
                  </a:moveTo>
                  <a:lnTo>
                    <a:pt x="1149385" y="513080"/>
                  </a:lnTo>
                  <a:lnTo>
                    <a:pt x="1199573" y="513080"/>
                  </a:lnTo>
                  <a:lnTo>
                    <a:pt x="1319362" y="350520"/>
                  </a:lnTo>
                  <a:lnTo>
                    <a:pt x="1370444" y="350520"/>
                  </a:lnTo>
                  <a:lnTo>
                    <a:pt x="1319362" y="280670"/>
                  </a:lnTo>
                  <a:close/>
                </a:path>
                <a:path w="10821670" h="558800">
                  <a:moveTo>
                    <a:pt x="1659290" y="280670"/>
                  </a:moveTo>
                  <a:lnTo>
                    <a:pt x="1489326" y="513080"/>
                  </a:lnTo>
                  <a:lnTo>
                    <a:pt x="1539511" y="513080"/>
                  </a:lnTo>
                  <a:lnTo>
                    <a:pt x="1659290" y="350520"/>
                  </a:lnTo>
                  <a:lnTo>
                    <a:pt x="1710372" y="350520"/>
                  </a:lnTo>
                  <a:lnTo>
                    <a:pt x="1659290" y="280670"/>
                  </a:lnTo>
                  <a:close/>
                </a:path>
                <a:path w="10821670" h="558800">
                  <a:moveTo>
                    <a:pt x="1999193" y="280670"/>
                  </a:moveTo>
                  <a:lnTo>
                    <a:pt x="1829254" y="513080"/>
                  </a:lnTo>
                  <a:lnTo>
                    <a:pt x="1879424" y="513080"/>
                  </a:lnTo>
                  <a:lnTo>
                    <a:pt x="1999193" y="350520"/>
                  </a:lnTo>
                  <a:lnTo>
                    <a:pt x="2050271" y="350520"/>
                  </a:lnTo>
                  <a:lnTo>
                    <a:pt x="1999193" y="280670"/>
                  </a:lnTo>
                  <a:close/>
                </a:path>
                <a:path w="10821670" h="558800">
                  <a:moveTo>
                    <a:pt x="2339109" y="280670"/>
                  </a:moveTo>
                  <a:lnTo>
                    <a:pt x="2169145" y="513080"/>
                  </a:lnTo>
                  <a:lnTo>
                    <a:pt x="2219330" y="513080"/>
                  </a:lnTo>
                  <a:lnTo>
                    <a:pt x="2339109" y="350520"/>
                  </a:lnTo>
                  <a:lnTo>
                    <a:pt x="2390191" y="350520"/>
                  </a:lnTo>
                  <a:lnTo>
                    <a:pt x="2339109" y="280670"/>
                  </a:lnTo>
                  <a:close/>
                </a:path>
                <a:path w="10821670" h="558800">
                  <a:moveTo>
                    <a:pt x="2679037" y="280670"/>
                  </a:moveTo>
                  <a:lnTo>
                    <a:pt x="2509073" y="513080"/>
                  </a:lnTo>
                  <a:lnTo>
                    <a:pt x="2559258" y="513080"/>
                  </a:lnTo>
                  <a:lnTo>
                    <a:pt x="2679037" y="350520"/>
                  </a:lnTo>
                  <a:lnTo>
                    <a:pt x="2730123" y="350520"/>
                  </a:lnTo>
                  <a:lnTo>
                    <a:pt x="2679037" y="280670"/>
                  </a:lnTo>
                  <a:close/>
                </a:path>
                <a:path w="10821670" h="558800">
                  <a:moveTo>
                    <a:pt x="3018978" y="280670"/>
                  </a:moveTo>
                  <a:lnTo>
                    <a:pt x="2849014" y="513080"/>
                  </a:lnTo>
                  <a:lnTo>
                    <a:pt x="2899199" y="513080"/>
                  </a:lnTo>
                  <a:lnTo>
                    <a:pt x="3018978" y="350520"/>
                  </a:lnTo>
                  <a:lnTo>
                    <a:pt x="3070064" y="350520"/>
                  </a:lnTo>
                  <a:lnTo>
                    <a:pt x="3018978" y="280670"/>
                  </a:lnTo>
                  <a:close/>
                </a:path>
                <a:path w="10821670" h="558800">
                  <a:moveTo>
                    <a:pt x="3358919" y="280670"/>
                  </a:moveTo>
                  <a:lnTo>
                    <a:pt x="3188955" y="513080"/>
                  </a:lnTo>
                  <a:lnTo>
                    <a:pt x="3239140" y="513080"/>
                  </a:lnTo>
                  <a:lnTo>
                    <a:pt x="3358919" y="350520"/>
                  </a:lnTo>
                  <a:lnTo>
                    <a:pt x="3410005" y="350520"/>
                  </a:lnTo>
                  <a:lnTo>
                    <a:pt x="3358919" y="280670"/>
                  </a:lnTo>
                  <a:close/>
                </a:path>
                <a:path w="10821670" h="558800">
                  <a:moveTo>
                    <a:pt x="3698872" y="280670"/>
                  </a:moveTo>
                  <a:lnTo>
                    <a:pt x="3528895" y="513080"/>
                  </a:lnTo>
                  <a:lnTo>
                    <a:pt x="3579083" y="513080"/>
                  </a:lnTo>
                  <a:lnTo>
                    <a:pt x="3698872" y="350520"/>
                  </a:lnTo>
                  <a:lnTo>
                    <a:pt x="3749958" y="350520"/>
                  </a:lnTo>
                  <a:lnTo>
                    <a:pt x="3698872" y="280670"/>
                  </a:lnTo>
                  <a:close/>
                </a:path>
                <a:path w="10821670" h="558800">
                  <a:moveTo>
                    <a:pt x="4038826" y="280670"/>
                  </a:moveTo>
                  <a:lnTo>
                    <a:pt x="3868849" y="513080"/>
                  </a:lnTo>
                  <a:lnTo>
                    <a:pt x="3919047" y="513080"/>
                  </a:lnTo>
                  <a:lnTo>
                    <a:pt x="4038826" y="350520"/>
                  </a:lnTo>
                  <a:lnTo>
                    <a:pt x="4089908" y="350520"/>
                  </a:lnTo>
                  <a:lnTo>
                    <a:pt x="4038826" y="280670"/>
                  </a:lnTo>
                  <a:close/>
                </a:path>
                <a:path w="10821670" h="558800">
                  <a:moveTo>
                    <a:pt x="4378767" y="280670"/>
                  </a:moveTo>
                  <a:lnTo>
                    <a:pt x="4208790" y="513080"/>
                  </a:lnTo>
                  <a:lnTo>
                    <a:pt x="4258978" y="513080"/>
                  </a:lnTo>
                  <a:lnTo>
                    <a:pt x="4378767" y="350520"/>
                  </a:lnTo>
                  <a:lnTo>
                    <a:pt x="4429849" y="350520"/>
                  </a:lnTo>
                  <a:lnTo>
                    <a:pt x="4378767" y="280670"/>
                  </a:lnTo>
                  <a:close/>
                </a:path>
                <a:path w="10821670" h="558800">
                  <a:moveTo>
                    <a:pt x="4718708" y="280670"/>
                  </a:moveTo>
                  <a:lnTo>
                    <a:pt x="4548731" y="513080"/>
                  </a:lnTo>
                  <a:lnTo>
                    <a:pt x="4598919" y="513080"/>
                  </a:lnTo>
                  <a:lnTo>
                    <a:pt x="4718708" y="350520"/>
                  </a:lnTo>
                  <a:lnTo>
                    <a:pt x="4769790" y="350520"/>
                  </a:lnTo>
                  <a:lnTo>
                    <a:pt x="4718708" y="280670"/>
                  </a:lnTo>
                  <a:close/>
                </a:path>
                <a:path w="10821670" h="558800">
                  <a:moveTo>
                    <a:pt x="5058636" y="280670"/>
                  </a:moveTo>
                  <a:lnTo>
                    <a:pt x="4888672" y="513080"/>
                  </a:lnTo>
                  <a:lnTo>
                    <a:pt x="4938857" y="513080"/>
                  </a:lnTo>
                  <a:lnTo>
                    <a:pt x="5058636" y="350520"/>
                  </a:lnTo>
                  <a:lnTo>
                    <a:pt x="5109718" y="350520"/>
                  </a:lnTo>
                  <a:lnTo>
                    <a:pt x="5058636" y="280670"/>
                  </a:lnTo>
                  <a:close/>
                </a:path>
                <a:path w="10821670" h="558800">
                  <a:moveTo>
                    <a:pt x="5398551" y="280670"/>
                  </a:moveTo>
                  <a:lnTo>
                    <a:pt x="5228600" y="513080"/>
                  </a:lnTo>
                  <a:lnTo>
                    <a:pt x="5278782" y="513080"/>
                  </a:lnTo>
                  <a:lnTo>
                    <a:pt x="5398551" y="350520"/>
                  </a:lnTo>
                  <a:lnTo>
                    <a:pt x="5449630" y="350520"/>
                  </a:lnTo>
                  <a:lnTo>
                    <a:pt x="5398551" y="280670"/>
                  </a:lnTo>
                  <a:close/>
                </a:path>
                <a:path w="10821670" h="558800">
                  <a:moveTo>
                    <a:pt x="5738454" y="280670"/>
                  </a:moveTo>
                  <a:lnTo>
                    <a:pt x="5568503" y="513080"/>
                  </a:lnTo>
                  <a:lnTo>
                    <a:pt x="5618675" y="513080"/>
                  </a:lnTo>
                  <a:lnTo>
                    <a:pt x="5738454" y="350520"/>
                  </a:lnTo>
                  <a:lnTo>
                    <a:pt x="5789536" y="350520"/>
                  </a:lnTo>
                  <a:lnTo>
                    <a:pt x="5738454" y="280670"/>
                  </a:lnTo>
                  <a:close/>
                </a:path>
                <a:path w="10821670" h="558800">
                  <a:moveTo>
                    <a:pt x="6078382" y="280670"/>
                  </a:moveTo>
                  <a:lnTo>
                    <a:pt x="5908418" y="513080"/>
                  </a:lnTo>
                  <a:lnTo>
                    <a:pt x="5958603" y="513080"/>
                  </a:lnTo>
                  <a:lnTo>
                    <a:pt x="6078382" y="350520"/>
                  </a:lnTo>
                  <a:lnTo>
                    <a:pt x="6129468" y="350520"/>
                  </a:lnTo>
                  <a:lnTo>
                    <a:pt x="6078382" y="280670"/>
                  </a:lnTo>
                  <a:close/>
                </a:path>
                <a:path w="10821670" h="558800">
                  <a:moveTo>
                    <a:pt x="6418323" y="280670"/>
                  </a:moveTo>
                  <a:lnTo>
                    <a:pt x="6248359" y="513080"/>
                  </a:lnTo>
                  <a:lnTo>
                    <a:pt x="6298544" y="513080"/>
                  </a:lnTo>
                  <a:lnTo>
                    <a:pt x="6418323" y="350520"/>
                  </a:lnTo>
                  <a:lnTo>
                    <a:pt x="6469409" y="350520"/>
                  </a:lnTo>
                  <a:lnTo>
                    <a:pt x="6418323" y="280670"/>
                  </a:lnTo>
                  <a:close/>
                </a:path>
                <a:path w="10821670" h="558800">
                  <a:moveTo>
                    <a:pt x="6758264" y="280670"/>
                  </a:moveTo>
                  <a:lnTo>
                    <a:pt x="6588300" y="513080"/>
                  </a:lnTo>
                  <a:lnTo>
                    <a:pt x="6638485" y="513080"/>
                  </a:lnTo>
                  <a:lnTo>
                    <a:pt x="6758264" y="350520"/>
                  </a:lnTo>
                  <a:lnTo>
                    <a:pt x="6809350" y="350520"/>
                  </a:lnTo>
                  <a:lnTo>
                    <a:pt x="6758264" y="280670"/>
                  </a:lnTo>
                  <a:close/>
                </a:path>
                <a:path w="10821670" h="558800">
                  <a:moveTo>
                    <a:pt x="7098218" y="280670"/>
                  </a:moveTo>
                  <a:lnTo>
                    <a:pt x="6928241" y="513080"/>
                  </a:lnTo>
                  <a:lnTo>
                    <a:pt x="6978429" y="513080"/>
                  </a:lnTo>
                  <a:lnTo>
                    <a:pt x="7098218" y="350520"/>
                  </a:lnTo>
                  <a:lnTo>
                    <a:pt x="7149304" y="350520"/>
                  </a:lnTo>
                  <a:lnTo>
                    <a:pt x="7098218" y="280670"/>
                  </a:lnTo>
                  <a:close/>
                </a:path>
                <a:path w="10821670" h="558800">
                  <a:moveTo>
                    <a:pt x="7438184" y="280670"/>
                  </a:moveTo>
                  <a:lnTo>
                    <a:pt x="7268195" y="513080"/>
                  </a:lnTo>
                  <a:lnTo>
                    <a:pt x="7318395" y="513080"/>
                  </a:lnTo>
                  <a:lnTo>
                    <a:pt x="7438184" y="350520"/>
                  </a:lnTo>
                  <a:lnTo>
                    <a:pt x="7489262" y="350520"/>
                  </a:lnTo>
                  <a:lnTo>
                    <a:pt x="7438184" y="280670"/>
                  </a:lnTo>
                  <a:close/>
                </a:path>
                <a:path w="10821670" h="558800">
                  <a:moveTo>
                    <a:pt x="7778125" y="280670"/>
                  </a:moveTo>
                  <a:lnTo>
                    <a:pt x="7608135" y="513080"/>
                  </a:lnTo>
                  <a:lnTo>
                    <a:pt x="7658336" y="513080"/>
                  </a:lnTo>
                  <a:lnTo>
                    <a:pt x="7778125" y="350520"/>
                  </a:lnTo>
                  <a:lnTo>
                    <a:pt x="7829203" y="350520"/>
                  </a:lnTo>
                  <a:lnTo>
                    <a:pt x="7778125" y="280670"/>
                  </a:lnTo>
                  <a:close/>
                </a:path>
                <a:path w="10821670" h="558800">
                  <a:moveTo>
                    <a:pt x="8118066" y="280670"/>
                  </a:moveTo>
                  <a:lnTo>
                    <a:pt x="7948076" y="513080"/>
                  </a:lnTo>
                  <a:lnTo>
                    <a:pt x="7998277" y="513080"/>
                  </a:lnTo>
                  <a:lnTo>
                    <a:pt x="8118066" y="350520"/>
                  </a:lnTo>
                  <a:lnTo>
                    <a:pt x="8169148" y="350520"/>
                  </a:lnTo>
                  <a:lnTo>
                    <a:pt x="8118066" y="280670"/>
                  </a:lnTo>
                  <a:close/>
                </a:path>
                <a:path w="10821670" h="558800">
                  <a:moveTo>
                    <a:pt x="8457981" y="280670"/>
                  </a:moveTo>
                  <a:lnTo>
                    <a:pt x="8288030" y="513080"/>
                  </a:lnTo>
                  <a:lnTo>
                    <a:pt x="8338212" y="513080"/>
                  </a:lnTo>
                  <a:lnTo>
                    <a:pt x="8457981" y="350520"/>
                  </a:lnTo>
                  <a:lnTo>
                    <a:pt x="8509063" y="350520"/>
                  </a:lnTo>
                  <a:lnTo>
                    <a:pt x="8457981" y="280670"/>
                  </a:lnTo>
                  <a:close/>
                </a:path>
                <a:path w="10821670" h="558800">
                  <a:moveTo>
                    <a:pt x="8797897" y="280670"/>
                  </a:moveTo>
                  <a:lnTo>
                    <a:pt x="8627945" y="513080"/>
                  </a:lnTo>
                  <a:lnTo>
                    <a:pt x="8678128" y="513080"/>
                  </a:lnTo>
                  <a:lnTo>
                    <a:pt x="8797897" y="350520"/>
                  </a:lnTo>
                  <a:lnTo>
                    <a:pt x="8848975" y="350520"/>
                  </a:lnTo>
                  <a:lnTo>
                    <a:pt x="8797897" y="280670"/>
                  </a:lnTo>
                  <a:close/>
                </a:path>
                <a:path w="10821670" h="558800">
                  <a:moveTo>
                    <a:pt x="9137800" y="280670"/>
                  </a:moveTo>
                  <a:lnTo>
                    <a:pt x="8967848" y="513080"/>
                  </a:lnTo>
                  <a:lnTo>
                    <a:pt x="9018031" y="513080"/>
                  </a:lnTo>
                  <a:lnTo>
                    <a:pt x="9137800" y="350520"/>
                  </a:lnTo>
                  <a:lnTo>
                    <a:pt x="9188882" y="350520"/>
                  </a:lnTo>
                  <a:lnTo>
                    <a:pt x="9137800" y="280670"/>
                  </a:lnTo>
                  <a:close/>
                </a:path>
                <a:path w="10821670" h="558800">
                  <a:moveTo>
                    <a:pt x="9477728" y="280670"/>
                  </a:moveTo>
                  <a:lnTo>
                    <a:pt x="9307764" y="513080"/>
                  </a:lnTo>
                  <a:lnTo>
                    <a:pt x="9357949" y="513080"/>
                  </a:lnTo>
                  <a:lnTo>
                    <a:pt x="9477728" y="350520"/>
                  </a:lnTo>
                  <a:lnTo>
                    <a:pt x="9528814" y="350520"/>
                  </a:lnTo>
                  <a:lnTo>
                    <a:pt x="9477728" y="280670"/>
                  </a:lnTo>
                  <a:close/>
                </a:path>
                <a:path w="10821670" h="558800">
                  <a:moveTo>
                    <a:pt x="9817669" y="280670"/>
                  </a:moveTo>
                  <a:lnTo>
                    <a:pt x="9647705" y="513080"/>
                  </a:lnTo>
                  <a:lnTo>
                    <a:pt x="9697890" y="513080"/>
                  </a:lnTo>
                  <a:lnTo>
                    <a:pt x="9817669" y="350520"/>
                  </a:lnTo>
                  <a:lnTo>
                    <a:pt x="9868755" y="350520"/>
                  </a:lnTo>
                  <a:lnTo>
                    <a:pt x="9817669" y="280670"/>
                  </a:lnTo>
                  <a:close/>
                </a:path>
                <a:path w="10821670" h="558800">
                  <a:moveTo>
                    <a:pt x="10157610" y="280670"/>
                  </a:moveTo>
                  <a:lnTo>
                    <a:pt x="9987646" y="513080"/>
                  </a:lnTo>
                  <a:lnTo>
                    <a:pt x="10037831" y="513080"/>
                  </a:lnTo>
                  <a:lnTo>
                    <a:pt x="10157610" y="350520"/>
                  </a:lnTo>
                  <a:lnTo>
                    <a:pt x="10208696" y="350520"/>
                  </a:lnTo>
                  <a:lnTo>
                    <a:pt x="10157610" y="280670"/>
                  </a:lnTo>
                  <a:close/>
                </a:path>
                <a:path w="10821670" h="558800">
                  <a:moveTo>
                    <a:pt x="10497563" y="280670"/>
                  </a:moveTo>
                  <a:lnTo>
                    <a:pt x="10327586" y="513080"/>
                  </a:lnTo>
                  <a:lnTo>
                    <a:pt x="10377774" y="513080"/>
                  </a:lnTo>
                  <a:lnTo>
                    <a:pt x="10497563" y="350520"/>
                  </a:lnTo>
                  <a:lnTo>
                    <a:pt x="10548653" y="350520"/>
                  </a:lnTo>
                  <a:lnTo>
                    <a:pt x="10497563" y="280670"/>
                  </a:lnTo>
                  <a:close/>
                </a:path>
                <a:path w="10821670" h="558800">
                  <a:moveTo>
                    <a:pt x="10821072" y="303530"/>
                  </a:moveTo>
                  <a:lnTo>
                    <a:pt x="10667553" y="513080"/>
                  </a:lnTo>
                  <a:lnTo>
                    <a:pt x="10717836" y="513080"/>
                  </a:lnTo>
                  <a:lnTo>
                    <a:pt x="10821072" y="373380"/>
                  </a:lnTo>
                  <a:lnTo>
                    <a:pt x="10821072" y="303530"/>
                  </a:lnTo>
                  <a:close/>
                </a:path>
                <a:path w="10821670" h="558800">
                  <a:moveTo>
                    <a:pt x="0" y="195580"/>
                  </a:moveTo>
                  <a:lnTo>
                    <a:pt x="0" y="265430"/>
                  </a:lnTo>
                  <a:lnTo>
                    <a:pt x="129550" y="440690"/>
                  </a:lnTo>
                  <a:lnTo>
                    <a:pt x="179983" y="372110"/>
                  </a:lnTo>
                  <a:lnTo>
                    <a:pt x="129550" y="372110"/>
                  </a:lnTo>
                  <a:lnTo>
                    <a:pt x="0" y="195580"/>
                  </a:lnTo>
                  <a:close/>
                </a:path>
                <a:path w="10821670" h="558800">
                  <a:moveTo>
                    <a:pt x="349959" y="209550"/>
                  </a:moveTo>
                  <a:lnTo>
                    <a:pt x="299527" y="209550"/>
                  </a:lnTo>
                  <a:lnTo>
                    <a:pt x="469504" y="440690"/>
                  </a:lnTo>
                  <a:lnTo>
                    <a:pt x="519936" y="372110"/>
                  </a:lnTo>
                  <a:lnTo>
                    <a:pt x="469504" y="372110"/>
                  </a:lnTo>
                  <a:lnTo>
                    <a:pt x="349959" y="209550"/>
                  </a:lnTo>
                  <a:close/>
                </a:path>
                <a:path w="10821670" h="558800">
                  <a:moveTo>
                    <a:pt x="689909" y="209550"/>
                  </a:moveTo>
                  <a:lnTo>
                    <a:pt x="639480" y="209550"/>
                  </a:lnTo>
                  <a:lnTo>
                    <a:pt x="809444" y="440690"/>
                  </a:lnTo>
                  <a:lnTo>
                    <a:pt x="859877" y="372110"/>
                  </a:lnTo>
                  <a:lnTo>
                    <a:pt x="809444" y="372110"/>
                  </a:lnTo>
                  <a:lnTo>
                    <a:pt x="689909" y="209550"/>
                  </a:lnTo>
                  <a:close/>
                </a:path>
                <a:path w="10821670" h="558800">
                  <a:moveTo>
                    <a:pt x="1029850" y="209550"/>
                  </a:moveTo>
                  <a:lnTo>
                    <a:pt x="979421" y="209550"/>
                  </a:lnTo>
                  <a:lnTo>
                    <a:pt x="1149385" y="440690"/>
                  </a:lnTo>
                  <a:lnTo>
                    <a:pt x="1199818" y="372110"/>
                  </a:lnTo>
                  <a:lnTo>
                    <a:pt x="1149385" y="372110"/>
                  </a:lnTo>
                  <a:lnTo>
                    <a:pt x="1029850" y="209550"/>
                  </a:lnTo>
                  <a:close/>
                </a:path>
                <a:path w="10821670" h="558800">
                  <a:moveTo>
                    <a:pt x="1369791" y="209550"/>
                  </a:moveTo>
                  <a:lnTo>
                    <a:pt x="1319362" y="209550"/>
                  </a:lnTo>
                  <a:lnTo>
                    <a:pt x="1489326" y="440690"/>
                  </a:lnTo>
                  <a:lnTo>
                    <a:pt x="1539755" y="372110"/>
                  </a:lnTo>
                  <a:lnTo>
                    <a:pt x="1489326" y="372110"/>
                  </a:lnTo>
                  <a:lnTo>
                    <a:pt x="1369791" y="209550"/>
                  </a:lnTo>
                  <a:close/>
                </a:path>
                <a:path w="10821670" h="558800">
                  <a:moveTo>
                    <a:pt x="1709719" y="209550"/>
                  </a:moveTo>
                  <a:lnTo>
                    <a:pt x="1659290" y="209550"/>
                  </a:lnTo>
                  <a:lnTo>
                    <a:pt x="1829254" y="440690"/>
                  </a:lnTo>
                  <a:lnTo>
                    <a:pt x="1879676" y="372110"/>
                  </a:lnTo>
                  <a:lnTo>
                    <a:pt x="1829254" y="372110"/>
                  </a:lnTo>
                  <a:lnTo>
                    <a:pt x="1709719" y="209550"/>
                  </a:lnTo>
                  <a:close/>
                </a:path>
                <a:path w="10821670" h="558800">
                  <a:moveTo>
                    <a:pt x="2049618" y="209550"/>
                  </a:moveTo>
                  <a:lnTo>
                    <a:pt x="1999193" y="209550"/>
                  </a:lnTo>
                  <a:lnTo>
                    <a:pt x="2169145" y="440690"/>
                  </a:lnTo>
                  <a:lnTo>
                    <a:pt x="2219573" y="372110"/>
                  </a:lnTo>
                  <a:lnTo>
                    <a:pt x="2169145" y="372110"/>
                  </a:lnTo>
                  <a:lnTo>
                    <a:pt x="2049618" y="209550"/>
                  </a:lnTo>
                  <a:close/>
                </a:path>
                <a:path w="10821670" h="558800">
                  <a:moveTo>
                    <a:pt x="2389538" y="209550"/>
                  </a:moveTo>
                  <a:lnTo>
                    <a:pt x="2339109" y="209550"/>
                  </a:lnTo>
                  <a:lnTo>
                    <a:pt x="2509073" y="440690"/>
                  </a:lnTo>
                  <a:lnTo>
                    <a:pt x="2559502" y="372110"/>
                  </a:lnTo>
                  <a:lnTo>
                    <a:pt x="2509073" y="372110"/>
                  </a:lnTo>
                  <a:lnTo>
                    <a:pt x="2389538" y="209550"/>
                  </a:lnTo>
                  <a:close/>
                </a:path>
                <a:path w="10821670" h="558800">
                  <a:moveTo>
                    <a:pt x="2729470" y="209550"/>
                  </a:moveTo>
                  <a:lnTo>
                    <a:pt x="2679037" y="209550"/>
                  </a:lnTo>
                  <a:lnTo>
                    <a:pt x="2849014" y="440690"/>
                  </a:lnTo>
                  <a:lnTo>
                    <a:pt x="2899443" y="372110"/>
                  </a:lnTo>
                  <a:lnTo>
                    <a:pt x="2849014" y="372110"/>
                  </a:lnTo>
                  <a:lnTo>
                    <a:pt x="2729470" y="209550"/>
                  </a:lnTo>
                  <a:close/>
                </a:path>
                <a:path w="10821670" h="558800">
                  <a:moveTo>
                    <a:pt x="3069410" y="209550"/>
                  </a:moveTo>
                  <a:lnTo>
                    <a:pt x="3018978" y="209550"/>
                  </a:lnTo>
                  <a:lnTo>
                    <a:pt x="3188955" y="440690"/>
                  </a:lnTo>
                  <a:lnTo>
                    <a:pt x="3239383" y="372110"/>
                  </a:lnTo>
                  <a:lnTo>
                    <a:pt x="3188955" y="372110"/>
                  </a:lnTo>
                  <a:lnTo>
                    <a:pt x="3069410" y="209550"/>
                  </a:lnTo>
                  <a:close/>
                </a:path>
                <a:path w="10821670" h="558800">
                  <a:moveTo>
                    <a:pt x="3409351" y="209550"/>
                  </a:moveTo>
                  <a:lnTo>
                    <a:pt x="3358919" y="209550"/>
                  </a:lnTo>
                  <a:lnTo>
                    <a:pt x="3528895" y="440690"/>
                  </a:lnTo>
                  <a:lnTo>
                    <a:pt x="3579328" y="372110"/>
                  </a:lnTo>
                  <a:lnTo>
                    <a:pt x="3528895" y="372110"/>
                  </a:lnTo>
                  <a:lnTo>
                    <a:pt x="3409351" y="209550"/>
                  </a:lnTo>
                  <a:close/>
                </a:path>
                <a:path w="10821670" h="558800">
                  <a:moveTo>
                    <a:pt x="3749305" y="209550"/>
                  </a:moveTo>
                  <a:lnTo>
                    <a:pt x="3698872" y="209550"/>
                  </a:lnTo>
                  <a:lnTo>
                    <a:pt x="3868849" y="440690"/>
                  </a:lnTo>
                  <a:lnTo>
                    <a:pt x="3919282" y="372110"/>
                  </a:lnTo>
                  <a:lnTo>
                    <a:pt x="3868849" y="372110"/>
                  </a:lnTo>
                  <a:lnTo>
                    <a:pt x="3749305" y="209550"/>
                  </a:lnTo>
                  <a:close/>
                </a:path>
                <a:path w="10821670" h="558800">
                  <a:moveTo>
                    <a:pt x="4089255" y="209550"/>
                  </a:moveTo>
                  <a:lnTo>
                    <a:pt x="4038826" y="209550"/>
                  </a:lnTo>
                  <a:lnTo>
                    <a:pt x="4208790" y="440690"/>
                  </a:lnTo>
                  <a:lnTo>
                    <a:pt x="4259223" y="372110"/>
                  </a:lnTo>
                  <a:lnTo>
                    <a:pt x="4208790" y="372110"/>
                  </a:lnTo>
                  <a:lnTo>
                    <a:pt x="4089255" y="209550"/>
                  </a:lnTo>
                  <a:close/>
                </a:path>
                <a:path w="10821670" h="558800">
                  <a:moveTo>
                    <a:pt x="4429196" y="209550"/>
                  </a:moveTo>
                  <a:lnTo>
                    <a:pt x="4378767" y="209550"/>
                  </a:lnTo>
                  <a:lnTo>
                    <a:pt x="4548731" y="440690"/>
                  </a:lnTo>
                  <a:lnTo>
                    <a:pt x="4599164" y="372110"/>
                  </a:lnTo>
                  <a:lnTo>
                    <a:pt x="4548731" y="372110"/>
                  </a:lnTo>
                  <a:lnTo>
                    <a:pt x="4429196" y="209550"/>
                  </a:lnTo>
                  <a:close/>
                </a:path>
                <a:path w="10821670" h="558800">
                  <a:moveTo>
                    <a:pt x="4769137" y="209550"/>
                  </a:moveTo>
                  <a:lnTo>
                    <a:pt x="4718708" y="209550"/>
                  </a:lnTo>
                  <a:lnTo>
                    <a:pt x="4888672" y="440690"/>
                  </a:lnTo>
                  <a:lnTo>
                    <a:pt x="4939101" y="372110"/>
                  </a:lnTo>
                  <a:lnTo>
                    <a:pt x="4888672" y="372110"/>
                  </a:lnTo>
                  <a:lnTo>
                    <a:pt x="4769137" y="209550"/>
                  </a:lnTo>
                  <a:close/>
                </a:path>
                <a:path w="10821670" h="558800">
                  <a:moveTo>
                    <a:pt x="5109065" y="209550"/>
                  </a:moveTo>
                  <a:lnTo>
                    <a:pt x="5058636" y="209550"/>
                  </a:lnTo>
                  <a:lnTo>
                    <a:pt x="5228600" y="440690"/>
                  </a:lnTo>
                  <a:lnTo>
                    <a:pt x="5279025" y="372110"/>
                  </a:lnTo>
                  <a:lnTo>
                    <a:pt x="5228600" y="372110"/>
                  </a:lnTo>
                  <a:lnTo>
                    <a:pt x="5109065" y="209550"/>
                  </a:lnTo>
                  <a:close/>
                </a:path>
                <a:path w="10821670" h="558800">
                  <a:moveTo>
                    <a:pt x="5448976" y="209550"/>
                  </a:moveTo>
                  <a:lnTo>
                    <a:pt x="5398551" y="209550"/>
                  </a:lnTo>
                  <a:lnTo>
                    <a:pt x="5568503" y="440690"/>
                  </a:lnTo>
                  <a:lnTo>
                    <a:pt x="5618928" y="372110"/>
                  </a:lnTo>
                  <a:lnTo>
                    <a:pt x="5568503" y="372110"/>
                  </a:lnTo>
                  <a:lnTo>
                    <a:pt x="5448976" y="209550"/>
                  </a:lnTo>
                  <a:close/>
                </a:path>
                <a:path w="10821670" h="558800">
                  <a:moveTo>
                    <a:pt x="5788883" y="209550"/>
                  </a:moveTo>
                  <a:lnTo>
                    <a:pt x="5738454" y="209550"/>
                  </a:lnTo>
                  <a:lnTo>
                    <a:pt x="5908418" y="440690"/>
                  </a:lnTo>
                  <a:lnTo>
                    <a:pt x="5958847" y="372110"/>
                  </a:lnTo>
                  <a:lnTo>
                    <a:pt x="5908418" y="372110"/>
                  </a:lnTo>
                  <a:lnTo>
                    <a:pt x="5788883" y="209550"/>
                  </a:lnTo>
                  <a:close/>
                </a:path>
                <a:path w="10821670" h="558800">
                  <a:moveTo>
                    <a:pt x="6128815" y="209550"/>
                  </a:moveTo>
                  <a:lnTo>
                    <a:pt x="6078382" y="209550"/>
                  </a:lnTo>
                  <a:lnTo>
                    <a:pt x="6248359" y="440690"/>
                  </a:lnTo>
                  <a:lnTo>
                    <a:pt x="6298788" y="372110"/>
                  </a:lnTo>
                  <a:lnTo>
                    <a:pt x="6248359" y="372110"/>
                  </a:lnTo>
                  <a:lnTo>
                    <a:pt x="6128815" y="209550"/>
                  </a:lnTo>
                  <a:close/>
                </a:path>
                <a:path w="10821670" h="558800">
                  <a:moveTo>
                    <a:pt x="6468756" y="209550"/>
                  </a:moveTo>
                  <a:lnTo>
                    <a:pt x="6418323" y="209550"/>
                  </a:lnTo>
                  <a:lnTo>
                    <a:pt x="6588300" y="440690"/>
                  </a:lnTo>
                  <a:lnTo>
                    <a:pt x="6638729" y="372110"/>
                  </a:lnTo>
                  <a:lnTo>
                    <a:pt x="6588300" y="372110"/>
                  </a:lnTo>
                  <a:lnTo>
                    <a:pt x="6468756" y="209550"/>
                  </a:lnTo>
                  <a:close/>
                </a:path>
                <a:path w="10821670" h="558800">
                  <a:moveTo>
                    <a:pt x="6808697" y="209550"/>
                  </a:moveTo>
                  <a:lnTo>
                    <a:pt x="6758264" y="209550"/>
                  </a:lnTo>
                  <a:lnTo>
                    <a:pt x="6928241" y="440690"/>
                  </a:lnTo>
                  <a:lnTo>
                    <a:pt x="6978674" y="372110"/>
                  </a:lnTo>
                  <a:lnTo>
                    <a:pt x="6928241" y="372110"/>
                  </a:lnTo>
                  <a:lnTo>
                    <a:pt x="6808697" y="209550"/>
                  </a:lnTo>
                  <a:close/>
                </a:path>
                <a:path w="10821670" h="558800">
                  <a:moveTo>
                    <a:pt x="7148650" y="209550"/>
                  </a:moveTo>
                  <a:lnTo>
                    <a:pt x="7098218" y="209550"/>
                  </a:lnTo>
                  <a:lnTo>
                    <a:pt x="7268195" y="440690"/>
                  </a:lnTo>
                  <a:lnTo>
                    <a:pt x="7318631" y="372110"/>
                  </a:lnTo>
                  <a:lnTo>
                    <a:pt x="7268195" y="372110"/>
                  </a:lnTo>
                  <a:lnTo>
                    <a:pt x="7148650" y="209550"/>
                  </a:lnTo>
                  <a:close/>
                </a:path>
                <a:path w="10821670" h="558800">
                  <a:moveTo>
                    <a:pt x="7488609" y="209550"/>
                  </a:moveTo>
                  <a:lnTo>
                    <a:pt x="7438184" y="209550"/>
                  </a:lnTo>
                  <a:lnTo>
                    <a:pt x="7608135" y="440690"/>
                  </a:lnTo>
                  <a:lnTo>
                    <a:pt x="7658572" y="372110"/>
                  </a:lnTo>
                  <a:lnTo>
                    <a:pt x="7608135" y="372110"/>
                  </a:lnTo>
                  <a:lnTo>
                    <a:pt x="7488609" y="209550"/>
                  </a:lnTo>
                  <a:close/>
                </a:path>
                <a:path w="10821670" h="558800">
                  <a:moveTo>
                    <a:pt x="7828550" y="209550"/>
                  </a:moveTo>
                  <a:lnTo>
                    <a:pt x="7778125" y="209550"/>
                  </a:lnTo>
                  <a:lnTo>
                    <a:pt x="7948076" y="440690"/>
                  </a:lnTo>
                  <a:lnTo>
                    <a:pt x="7998513" y="372110"/>
                  </a:lnTo>
                  <a:lnTo>
                    <a:pt x="7948076" y="372110"/>
                  </a:lnTo>
                  <a:lnTo>
                    <a:pt x="7828550" y="209550"/>
                  </a:lnTo>
                  <a:close/>
                </a:path>
                <a:path w="10821670" h="558800">
                  <a:moveTo>
                    <a:pt x="8168495" y="209550"/>
                  </a:moveTo>
                  <a:lnTo>
                    <a:pt x="8118066" y="209550"/>
                  </a:lnTo>
                  <a:lnTo>
                    <a:pt x="8288030" y="440690"/>
                  </a:lnTo>
                  <a:lnTo>
                    <a:pt x="8338455" y="372110"/>
                  </a:lnTo>
                  <a:lnTo>
                    <a:pt x="8288030" y="372110"/>
                  </a:lnTo>
                  <a:lnTo>
                    <a:pt x="8168495" y="209550"/>
                  </a:lnTo>
                  <a:close/>
                </a:path>
                <a:path w="10821670" h="558800">
                  <a:moveTo>
                    <a:pt x="8508410" y="209550"/>
                  </a:moveTo>
                  <a:lnTo>
                    <a:pt x="8457981" y="209550"/>
                  </a:lnTo>
                  <a:lnTo>
                    <a:pt x="8627945" y="440690"/>
                  </a:lnTo>
                  <a:lnTo>
                    <a:pt x="8678371" y="372110"/>
                  </a:lnTo>
                  <a:lnTo>
                    <a:pt x="8627945" y="372110"/>
                  </a:lnTo>
                  <a:lnTo>
                    <a:pt x="8508410" y="209550"/>
                  </a:lnTo>
                  <a:close/>
                </a:path>
                <a:path w="10821670" h="558800">
                  <a:moveTo>
                    <a:pt x="8848322" y="209550"/>
                  </a:moveTo>
                  <a:lnTo>
                    <a:pt x="8797897" y="209550"/>
                  </a:lnTo>
                  <a:lnTo>
                    <a:pt x="8967848" y="440690"/>
                  </a:lnTo>
                  <a:lnTo>
                    <a:pt x="9018273" y="372110"/>
                  </a:lnTo>
                  <a:lnTo>
                    <a:pt x="8967848" y="372110"/>
                  </a:lnTo>
                  <a:lnTo>
                    <a:pt x="8848322" y="209550"/>
                  </a:lnTo>
                  <a:close/>
                </a:path>
                <a:path w="10821670" h="558800">
                  <a:moveTo>
                    <a:pt x="9188229" y="209550"/>
                  </a:moveTo>
                  <a:lnTo>
                    <a:pt x="9137800" y="209550"/>
                  </a:lnTo>
                  <a:lnTo>
                    <a:pt x="9307764" y="440690"/>
                  </a:lnTo>
                  <a:lnTo>
                    <a:pt x="9358193" y="372110"/>
                  </a:lnTo>
                  <a:lnTo>
                    <a:pt x="9307764" y="372110"/>
                  </a:lnTo>
                  <a:lnTo>
                    <a:pt x="9188229" y="209550"/>
                  </a:lnTo>
                  <a:close/>
                </a:path>
                <a:path w="10821670" h="558800">
                  <a:moveTo>
                    <a:pt x="9528161" y="209550"/>
                  </a:moveTo>
                  <a:lnTo>
                    <a:pt x="9477728" y="209550"/>
                  </a:lnTo>
                  <a:lnTo>
                    <a:pt x="9647705" y="440690"/>
                  </a:lnTo>
                  <a:lnTo>
                    <a:pt x="9698134" y="372110"/>
                  </a:lnTo>
                  <a:lnTo>
                    <a:pt x="9647705" y="372110"/>
                  </a:lnTo>
                  <a:lnTo>
                    <a:pt x="9528161" y="209550"/>
                  </a:lnTo>
                  <a:close/>
                </a:path>
                <a:path w="10821670" h="558800">
                  <a:moveTo>
                    <a:pt x="9868101" y="209550"/>
                  </a:moveTo>
                  <a:lnTo>
                    <a:pt x="9817669" y="209550"/>
                  </a:lnTo>
                  <a:lnTo>
                    <a:pt x="9987646" y="440690"/>
                  </a:lnTo>
                  <a:lnTo>
                    <a:pt x="10038074" y="372110"/>
                  </a:lnTo>
                  <a:lnTo>
                    <a:pt x="9987646" y="372110"/>
                  </a:lnTo>
                  <a:lnTo>
                    <a:pt x="9868101" y="209550"/>
                  </a:lnTo>
                  <a:close/>
                </a:path>
                <a:path w="10821670" h="558800">
                  <a:moveTo>
                    <a:pt x="10208042" y="209550"/>
                  </a:moveTo>
                  <a:lnTo>
                    <a:pt x="10157610" y="209550"/>
                  </a:lnTo>
                  <a:lnTo>
                    <a:pt x="10327586" y="440690"/>
                  </a:lnTo>
                  <a:lnTo>
                    <a:pt x="10378019" y="372110"/>
                  </a:lnTo>
                  <a:lnTo>
                    <a:pt x="10327586" y="372110"/>
                  </a:lnTo>
                  <a:lnTo>
                    <a:pt x="10208042" y="209550"/>
                  </a:lnTo>
                  <a:close/>
                </a:path>
                <a:path w="10821670" h="558800">
                  <a:moveTo>
                    <a:pt x="10548000" y="209550"/>
                  </a:moveTo>
                  <a:lnTo>
                    <a:pt x="10497563" y="209550"/>
                  </a:lnTo>
                  <a:lnTo>
                    <a:pt x="10667553" y="440690"/>
                  </a:lnTo>
                  <a:lnTo>
                    <a:pt x="10718102" y="372110"/>
                  </a:lnTo>
                  <a:lnTo>
                    <a:pt x="10667553" y="372110"/>
                  </a:lnTo>
                  <a:lnTo>
                    <a:pt x="10548000" y="209550"/>
                  </a:lnTo>
                  <a:close/>
                </a:path>
                <a:path w="10821670" h="558800">
                  <a:moveTo>
                    <a:pt x="299527" y="140970"/>
                  </a:moveTo>
                  <a:lnTo>
                    <a:pt x="129550" y="372110"/>
                  </a:lnTo>
                  <a:lnTo>
                    <a:pt x="179983" y="372110"/>
                  </a:lnTo>
                  <a:lnTo>
                    <a:pt x="299527" y="209550"/>
                  </a:lnTo>
                  <a:lnTo>
                    <a:pt x="349959" y="209550"/>
                  </a:lnTo>
                  <a:lnTo>
                    <a:pt x="299527" y="140970"/>
                  </a:lnTo>
                  <a:close/>
                </a:path>
                <a:path w="10821670" h="558800">
                  <a:moveTo>
                    <a:pt x="639480" y="140970"/>
                  </a:moveTo>
                  <a:lnTo>
                    <a:pt x="469504" y="372110"/>
                  </a:lnTo>
                  <a:lnTo>
                    <a:pt x="519936" y="372110"/>
                  </a:lnTo>
                  <a:lnTo>
                    <a:pt x="639480" y="209550"/>
                  </a:lnTo>
                  <a:lnTo>
                    <a:pt x="689909" y="209550"/>
                  </a:lnTo>
                  <a:lnTo>
                    <a:pt x="639480" y="140970"/>
                  </a:lnTo>
                  <a:close/>
                </a:path>
                <a:path w="10821670" h="558800">
                  <a:moveTo>
                    <a:pt x="979421" y="140970"/>
                  </a:moveTo>
                  <a:lnTo>
                    <a:pt x="809444" y="372110"/>
                  </a:lnTo>
                  <a:lnTo>
                    <a:pt x="859877" y="372110"/>
                  </a:lnTo>
                  <a:lnTo>
                    <a:pt x="979421" y="209550"/>
                  </a:lnTo>
                  <a:lnTo>
                    <a:pt x="1029850" y="209550"/>
                  </a:lnTo>
                  <a:lnTo>
                    <a:pt x="979421" y="140970"/>
                  </a:lnTo>
                  <a:close/>
                </a:path>
                <a:path w="10821670" h="558800">
                  <a:moveTo>
                    <a:pt x="1319362" y="140970"/>
                  </a:moveTo>
                  <a:lnTo>
                    <a:pt x="1149385" y="372110"/>
                  </a:lnTo>
                  <a:lnTo>
                    <a:pt x="1199818" y="372110"/>
                  </a:lnTo>
                  <a:lnTo>
                    <a:pt x="1319362" y="209550"/>
                  </a:lnTo>
                  <a:lnTo>
                    <a:pt x="1369791" y="209550"/>
                  </a:lnTo>
                  <a:lnTo>
                    <a:pt x="1319362" y="140970"/>
                  </a:lnTo>
                  <a:close/>
                </a:path>
                <a:path w="10821670" h="558800">
                  <a:moveTo>
                    <a:pt x="1659290" y="140970"/>
                  </a:moveTo>
                  <a:lnTo>
                    <a:pt x="1489326" y="372110"/>
                  </a:lnTo>
                  <a:lnTo>
                    <a:pt x="1539755" y="372110"/>
                  </a:lnTo>
                  <a:lnTo>
                    <a:pt x="1659290" y="209550"/>
                  </a:lnTo>
                  <a:lnTo>
                    <a:pt x="1709719" y="209550"/>
                  </a:lnTo>
                  <a:lnTo>
                    <a:pt x="1659290" y="140970"/>
                  </a:lnTo>
                  <a:close/>
                </a:path>
                <a:path w="10821670" h="558800">
                  <a:moveTo>
                    <a:pt x="1999193" y="140970"/>
                  </a:moveTo>
                  <a:lnTo>
                    <a:pt x="1829254" y="372110"/>
                  </a:lnTo>
                  <a:lnTo>
                    <a:pt x="1879676" y="372110"/>
                  </a:lnTo>
                  <a:lnTo>
                    <a:pt x="1999193" y="209550"/>
                  </a:lnTo>
                  <a:lnTo>
                    <a:pt x="2049618" y="209550"/>
                  </a:lnTo>
                  <a:lnTo>
                    <a:pt x="1999193" y="140970"/>
                  </a:lnTo>
                  <a:close/>
                </a:path>
                <a:path w="10821670" h="558800">
                  <a:moveTo>
                    <a:pt x="2339109" y="140970"/>
                  </a:moveTo>
                  <a:lnTo>
                    <a:pt x="2169145" y="372110"/>
                  </a:lnTo>
                  <a:lnTo>
                    <a:pt x="2219573" y="372110"/>
                  </a:lnTo>
                  <a:lnTo>
                    <a:pt x="2339109" y="209550"/>
                  </a:lnTo>
                  <a:lnTo>
                    <a:pt x="2389538" y="209550"/>
                  </a:lnTo>
                  <a:lnTo>
                    <a:pt x="2339109" y="140970"/>
                  </a:lnTo>
                  <a:close/>
                </a:path>
                <a:path w="10821670" h="558800">
                  <a:moveTo>
                    <a:pt x="2679037" y="140970"/>
                  </a:moveTo>
                  <a:lnTo>
                    <a:pt x="2509073" y="372110"/>
                  </a:lnTo>
                  <a:lnTo>
                    <a:pt x="2559502" y="372110"/>
                  </a:lnTo>
                  <a:lnTo>
                    <a:pt x="2679037" y="209550"/>
                  </a:lnTo>
                  <a:lnTo>
                    <a:pt x="2729470" y="209550"/>
                  </a:lnTo>
                  <a:lnTo>
                    <a:pt x="2679037" y="140970"/>
                  </a:lnTo>
                  <a:close/>
                </a:path>
                <a:path w="10821670" h="558800">
                  <a:moveTo>
                    <a:pt x="3018978" y="140970"/>
                  </a:moveTo>
                  <a:lnTo>
                    <a:pt x="2849014" y="372110"/>
                  </a:lnTo>
                  <a:lnTo>
                    <a:pt x="2899443" y="372110"/>
                  </a:lnTo>
                  <a:lnTo>
                    <a:pt x="3018978" y="209550"/>
                  </a:lnTo>
                  <a:lnTo>
                    <a:pt x="3069410" y="209550"/>
                  </a:lnTo>
                  <a:lnTo>
                    <a:pt x="3018978" y="140970"/>
                  </a:lnTo>
                  <a:close/>
                </a:path>
                <a:path w="10821670" h="558800">
                  <a:moveTo>
                    <a:pt x="3358919" y="140970"/>
                  </a:moveTo>
                  <a:lnTo>
                    <a:pt x="3188955" y="372110"/>
                  </a:lnTo>
                  <a:lnTo>
                    <a:pt x="3239383" y="372110"/>
                  </a:lnTo>
                  <a:lnTo>
                    <a:pt x="3358919" y="209550"/>
                  </a:lnTo>
                  <a:lnTo>
                    <a:pt x="3409351" y="209550"/>
                  </a:lnTo>
                  <a:lnTo>
                    <a:pt x="3358919" y="140970"/>
                  </a:lnTo>
                  <a:close/>
                </a:path>
                <a:path w="10821670" h="558800">
                  <a:moveTo>
                    <a:pt x="3698872" y="140970"/>
                  </a:moveTo>
                  <a:lnTo>
                    <a:pt x="3528895" y="372110"/>
                  </a:lnTo>
                  <a:lnTo>
                    <a:pt x="3579328" y="372110"/>
                  </a:lnTo>
                  <a:lnTo>
                    <a:pt x="3698872" y="209550"/>
                  </a:lnTo>
                  <a:lnTo>
                    <a:pt x="3749305" y="209550"/>
                  </a:lnTo>
                  <a:lnTo>
                    <a:pt x="3698872" y="140970"/>
                  </a:lnTo>
                  <a:close/>
                </a:path>
                <a:path w="10821670" h="558800">
                  <a:moveTo>
                    <a:pt x="4038826" y="140970"/>
                  </a:moveTo>
                  <a:lnTo>
                    <a:pt x="3868849" y="372110"/>
                  </a:lnTo>
                  <a:lnTo>
                    <a:pt x="3919282" y="372110"/>
                  </a:lnTo>
                  <a:lnTo>
                    <a:pt x="4038826" y="209550"/>
                  </a:lnTo>
                  <a:lnTo>
                    <a:pt x="4089255" y="209550"/>
                  </a:lnTo>
                  <a:lnTo>
                    <a:pt x="4038826" y="140970"/>
                  </a:lnTo>
                  <a:close/>
                </a:path>
                <a:path w="10821670" h="558800">
                  <a:moveTo>
                    <a:pt x="4378767" y="140970"/>
                  </a:moveTo>
                  <a:lnTo>
                    <a:pt x="4208790" y="372110"/>
                  </a:lnTo>
                  <a:lnTo>
                    <a:pt x="4259223" y="372110"/>
                  </a:lnTo>
                  <a:lnTo>
                    <a:pt x="4378767" y="209550"/>
                  </a:lnTo>
                  <a:lnTo>
                    <a:pt x="4429196" y="209550"/>
                  </a:lnTo>
                  <a:lnTo>
                    <a:pt x="4378767" y="140970"/>
                  </a:lnTo>
                  <a:close/>
                </a:path>
                <a:path w="10821670" h="558800">
                  <a:moveTo>
                    <a:pt x="4718708" y="140970"/>
                  </a:moveTo>
                  <a:lnTo>
                    <a:pt x="4548731" y="372110"/>
                  </a:lnTo>
                  <a:lnTo>
                    <a:pt x="4599164" y="372110"/>
                  </a:lnTo>
                  <a:lnTo>
                    <a:pt x="4718708" y="209550"/>
                  </a:lnTo>
                  <a:lnTo>
                    <a:pt x="4769137" y="209550"/>
                  </a:lnTo>
                  <a:lnTo>
                    <a:pt x="4718708" y="140970"/>
                  </a:lnTo>
                  <a:close/>
                </a:path>
                <a:path w="10821670" h="558800">
                  <a:moveTo>
                    <a:pt x="5058636" y="140970"/>
                  </a:moveTo>
                  <a:lnTo>
                    <a:pt x="4888672" y="372110"/>
                  </a:lnTo>
                  <a:lnTo>
                    <a:pt x="4939101" y="372110"/>
                  </a:lnTo>
                  <a:lnTo>
                    <a:pt x="5058636" y="209550"/>
                  </a:lnTo>
                  <a:lnTo>
                    <a:pt x="5109065" y="209550"/>
                  </a:lnTo>
                  <a:lnTo>
                    <a:pt x="5058636" y="140970"/>
                  </a:lnTo>
                  <a:close/>
                </a:path>
                <a:path w="10821670" h="558800">
                  <a:moveTo>
                    <a:pt x="5398551" y="140970"/>
                  </a:moveTo>
                  <a:lnTo>
                    <a:pt x="5228600" y="372110"/>
                  </a:lnTo>
                  <a:lnTo>
                    <a:pt x="5279025" y="372110"/>
                  </a:lnTo>
                  <a:lnTo>
                    <a:pt x="5398551" y="209550"/>
                  </a:lnTo>
                  <a:lnTo>
                    <a:pt x="5448976" y="209550"/>
                  </a:lnTo>
                  <a:lnTo>
                    <a:pt x="5398551" y="140970"/>
                  </a:lnTo>
                  <a:close/>
                </a:path>
                <a:path w="10821670" h="558800">
                  <a:moveTo>
                    <a:pt x="5738454" y="140970"/>
                  </a:moveTo>
                  <a:lnTo>
                    <a:pt x="5568503" y="372110"/>
                  </a:lnTo>
                  <a:lnTo>
                    <a:pt x="5618928" y="372110"/>
                  </a:lnTo>
                  <a:lnTo>
                    <a:pt x="5738454" y="209550"/>
                  </a:lnTo>
                  <a:lnTo>
                    <a:pt x="5788883" y="209550"/>
                  </a:lnTo>
                  <a:lnTo>
                    <a:pt x="5738454" y="140970"/>
                  </a:lnTo>
                  <a:close/>
                </a:path>
                <a:path w="10821670" h="558800">
                  <a:moveTo>
                    <a:pt x="6078382" y="140970"/>
                  </a:moveTo>
                  <a:lnTo>
                    <a:pt x="5908418" y="372110"/>
                  </a:lnTo>
                  <a:lnTo>
                    <a:pt x="5958847" y="372110"/>
                  </a:lnTo>
                  <a:lnTo>
                    <a:pt x="6078382" y="209550"/>
                  </a:lnTo>
                  <a:lnTo>
                    <a:pt x="6128815" y="209550"/>
                  </a:lnTo>
                  <a:lnTo>
                    <a:pt x="6078382" y="140970"/>
                  </a:lnTo>
                  <a:close/>
                </a:path>
                <a:path w="10821670" h="558800">
                  <a:moveTo>
                    <a:pt x="6418323" y="140970"/>
                  </a:moveTo>
                  <a:lnTo>
                    <a:pt x="6248359" y="372110"/>
                  </a:lnTo>
                  <a:lnTo>
                    <a:pt x="6298788" y="372110"/>
                  </a:lnTo>
                  <a:lnTo>
                    <a:pt x="6418323" y="209550"/>
                  </a:lnTo>
                  <a:lnTo>
                    <a:pt x="6468756" y="209550"/>
                  </a:lnTo>
                  <a:lnTo>
                    <a:pt x="6418323" y="140970"/>
                  </a:lnTo>
                  <a:close/>
                </a:path>
                <a:path w="10821670" h="558800">
                  <a:moveTo>
                    <a:pt x="6758264" y="140970"/>
                  </a:moveTo>
                  <a:lnTo>
                    <a:pt x="6588300" y="372110"/>
                  </a:lnTo>
                  <a:lnTo>
                    <a:pt x="6638729" y="372110"/>
                  </a:lnTo>
                  <a:lnTo>
                    <a:pt x="6758264" y="209550"/>
                  </a:lnTo>
                  <a:lnTo>
                    <a:pt x="6808697" y="209550"/>
                  </a:lnTo>
                  <a:lnTo>
                    <a:pt x="6758264" y="140970"/>
                  </a:lnTo>
                  <a:close/>
                </a:path>
                <a:path w="10821670" h="558800">
                  <a:moveTo>
                    <a:pt x="7098218" y="140970"/>
                  </a:moveTo>
                  <a:lnTo>
                    <a:pt x="6928241" y="372110"/>
                  </a:lnTo>
                  <a:lnTo>
                    <a:pt x="6978674" y="372110"/>
                  </a:lnTo>
                  <a:lnTo>
                    <a:pt x="7098218" y="209550"/>
                  </a:lnTo>
                  <a:lnTo>
                    <a:pt x="7148650" y="209550"/>
                  </a:lnTo>
                  <a:lnTo>
                    <a:pt x="7098218" y="140970"/>
                  </a:lnTo>
                  <a:close/>
                </a:path>
                <a:path w="10821670" h="558800">
                  <a:moveTo>
                    <a:pt x="7438184" y="140970"/>
                  </a:moveTo>
                  <a:lnTo>
                    <a:pt x="7268195" y="372110"/>
                  </a:lnTo>
                  <a:lnTo>
                    <a:pt x="7318631" y="372110"/>
                  </a:lnTo>
                  <a:lnTo>
                    <a:pt x="7438184" y="209550"/>
                  </a:lnTo>
                  <a:lnTo>
                    <a:pt x="7488609" y="209550"/>
                  </a:lnTo>
                  <a:lnTo>
                    <a:pt x="7438184" y="140970"/>
                  </a:lnTo>
                  <a:close/>
                </a:path>
                <a:path w="10821670" h="558800">
                  <a:moveTo>
                    <a:pt x="7778125" y="140970"/>
                  </a:moveTo>
                  <a:lnTo>
                    <a:pt x="7608135" y="372110"/>
                  </a:lnTo>
                  <a:lnTo>
                    <a:pt x="7658572" y="372110"/>
                  </a:lnTo>
                  <a:lnTo>
                    <a:pt x="7778125" y="209550"/>
                  </a:lnTo>
                  <a:lnTo>
                    <a:pt x="7828550" y="209550"/>
                  </a:lnTo>
                  <a:lnTo>
                    <a:pt x="7778125" y="140970"/>
                  </a:lnTo>
                  <a:close/>
                </a:path>
                <a:path w="10821670" h="558800">
                  <a:moveTo>
                    <a:pt x="8118066" y="140970"/>
                  </a:moveTo>
                  <a:lnTo>
                    <a:pt x="7948076" y="372110"/>
                  </a:lnTo>
                  <a:lnTo>
                    <a:pt x="7998513" y="372110"/>
                  </a:lnTo>
                  <a:lnTo>
                    <a:pt x="8118066" y="209550"/>
                  </a:lnTo>
                  <a:lnTo>
                    <a:pt x="8168495" y="209550"/>
                  </a:lnTo>
                  <a:lnTo>
                    <a:pt x="8118066" y="140970"/>
                  </a:lnTo>
                  <a:close/>
                </a:path>
                <a:path w="10821670" h="558800">
                  <a:moveTo>
                    <a:pt x="8457981" y="140970"/>
                  </a:moveTo>
                  <a:lnTo>
                    <a:pt x="8288030" y="372110"/>
                  </a:lnTo>
                  <a:lnTo>
                    <a:pt x="8338455" y="372110"/>
                  </a:lnTo>
                  <a:lnTo>
                    <a:pt x="8457981" y="209550"/>
                  </a:lnTo>
                  <a:lnTo>
                    <a:pt x="8508410" y="209550"/>
                  </a:lnTo>
                  <a:lnTo>
                    <a:pt x="8457981" y="140970"/>
                  </a:lnTo>
                  <a:close/>
                </a:path>
                <a:path w="10821670" h="558800">
                  <a:moveTo>
                    <a:pt x="8797897" y="140970"/>
                  </a:moveTo>
                  <a:lnTo>
                    <a:pt x="8627945" y="372110"/>
                  </a:lnTo>
                  <a:lnTo>
                    <a:pt x="8678371" y="372110"/>
                  </a:lnTo>
                  <a:lnTo>
                    <a:pt x="8797897" y="209550"/>
                  </a:lnTo>
                  <a:lnTo>
                    <a:pt x="8848322" y="209550"/>
                  </a:lnTo>
                  <a:lnTo>
                    <a:pt x="8797897" y="140970"/>
                  </a:lnTo>
                  <a:close/>
                </a:path>
                <a:path w="10821670" h="558800">
                  <a:moveTo>
                    <a:pt x="9137800" y="140970"/>
                  </a:moveTo>
                  <a:lnTo>
                    <a:pt x="8967848" y="372110"/>
                  </a:lnTo>
                  <a:lnTo>
                    <a:pt x="9018273" y="372110"/>
                  </a:lnTo>
                  <a:lnTo>
                    <a:pt x="9137800" y="209550"/>
                  </a:lnTo>
                  <a:lnTo>
                    <a:pt x="9188229" y="209550"/>
                  </a:lnTo>
                  <a:lnTo>
                    <a:pt x="9137800" y="140970"/>
                  </a:lnTo>
                  <a:close/>
                </a:path>
                <a:path w="10821670" h="558800">
                  <a:moveTo>
                    <a:pt x="9477728" y="140970"/>
                  </a:moveTo>
                  <a:lnTo>
                    <a:pt x="9307764" y="372110"/>
                  </a:lnTo>
                  <a:lnTo>
                    <a:pt x="9358193" y="372110"/>
                  </a:lnTo>
                  <a:lnTo>
                    <a:pt x="9477728" y="209550"/>
                  </a:lnTo>
                  <a:lnTo>
                    <a:pt x="9528161" y="209550"/>
                  </a:lnTo>
                  <a:lnTo>
                    <a:pt x="9477728" y="140970"/>
                  </a:lnTo>
                  <a:close/>
                </a:path>
                <a:path w="10821670" h="558800">
                  <a:moveTo>
                    <a:pt x="9817669" y="140970"/>
                  </a:moveTo>
                  <a:lnTo>
                    <a:pt x="9647705" y="372110"/>
                  </a:lnTo>
                  <a:lnTo>
                    <a:pt x="9698134" y="372110"/>
                  </a:lnTo>
                  <a:lnTo>
                    <a:pt x="9817669" y="209550"/>
                  </a:lnTo>
                  <a:lnTo>
                    <a:pt x="9868101" y="209550"/>
                  </a:lnTo>
                  <a:lnTo>
                    <a:pt x="9817669" y="140970"/>
                  </a:lnTo>
                  <a:close/>
                </a:path>
                <a:path w="10821670" h="558800">
                  <a:moveTo>
                    <a:pt x="10157610" y="140970"/>
                  </a:moveTo>
                  <a:lnTo>
                    <a:pt x="9987646" y="372110"/>
                  </a:lnTo>
                  <a:lnTo>
                    <a:pt x="10038074" y="372110"/>
                  </a:lnTo>
                  <a:lnTo>
                    <a:pt x="10157610" y="209550"/>
                  </a:lnTo>
                  <a:lnTo>
                    <a:pt x="10208042" y="209550"/>
                  </a:lnTo>
                  <a:lnTo>
                    <a:pt x="10157610" y="140970"/>
                  </a:lnTo>
                  <a:close/>
                </a:path>
                <a:path w="10821670" h="558800">
                  <a:moveTo>
                    <a:pt x="10497563" y="140970"/>
                  </a:moveTo>
                  <a:lnTo>
                    <a:pt x="10327586" y="372110"/>
                  </a:lnTo>
                  <a:lnTo>
                    <a:pt x="10378019" y="372110"/>
                  </a:lnTo>
                  <a:lnTo>
                    <a:pt x="10497563" y="209550"/>
                  </a:lnTo>
                  <a:lnTo>
                    <a:pt x="10548000" y="209550"/>
                  </a:lnTo>
                  <a:lnTo>
                    <a:pt x="10497563" y="140970"/>
                  </a:lnTo>
                  <a:close/>
                </a:path>
                <a:path w="10821670" h="558800">
                  <a:moveTo>
                    <a:pt x="10821072" y="162560"/>
                  </a:moveTo>
                  <a:lnTo>
                    <a:pt x="10667553" y="372110"/>
                  </a:lnTo>
                  <a:lnTo>
                    <a:pt x="10718102" y="372110"/>
                  </a:lnTo>
                  <a:lnTo>
                    <a:pt x="10821072" y="232410"/>
                  </a:lnTo>
                  <a:lnTo>
                    <a:pt x="10821072" y="162560"/>
                  </a:lnTo>
                  <a:close/>
                </a:path>
                <a:path w="10821670" h="558800">
                  <a:moveTo>
                    <a:pt x="0" y="54610"/>
                  </a:moveTo>
                  <a:lnTo>
                    <a:pt x="0" y="124460"/>
                  </a:lnTo>
                  <a:lnTo>
                    <a:pt x="129550" y="300990"/>
                  </a:lnTo>
                  <a:lnTo>
                    <a:pt x="180636" y="231140"/>
                  </a:lnTo>
                  <a:lnTo>
                    <a:pt x="129499" y="231140"/>
                  </a:lnTo>
                  <a:lnTo>
                    <a:pt x="0" y="54610"/>
                  </a:lnTo>
                  <a:close/>
                </a:path>
                <a:path w="10821670" h="558800">
                  <a:moveTo>
                    <a:pt x="349923" y="68580"/>
                  </a:moveTo>
                  <a:lnTo>
                    <a:pt x="299527" y="68580"/>
                  </a:lnTo>
                  <a:lnTo>
                    <a:pt x="469504" y="300990"/>
                  </a:lnTo>
                  <a:lnTo>
                    <a:pt x="520589" y="231140"/>
                  </a:lnTo>
                  <a:lnTo>
                    <a:pt x="469440" y="231140"/>
                  </a:lnTo>
                  <a:lnTo>
                    <a:pt x="349923" y="68580"/>
                  </a:lnTo>
                  <a:close/>
                </a:path>
                <a:path w="10821670" h="558800">
                  <a:moveTo>
                    <a:pt x="689873" y="68580"/>
                  </a:moveTo>
                  <a:lnTo>
                    <a:pt x="639480" y="68580"/>
                  </a:lnTo>
                  <a:lnTo>
                    <a:pt x="809444" y="300990"/>
                  </a:lnTo>
                  <a:lnTo>
                    <a:pt x="860530" y="231140"/>
                  </a:lnTo>
                  <a:lnTo>
                    <a:pt x="809381" y="231140"/>
                  </a:lnTo>
                  <a:lnTo>
                    <a:pt x="689873" y="68580"/>
                  </a:lnTo>
                  <a:close/>
                </a:path>
                <a:path w="10821670" h="558800">
                  <a:moveTo>
                    <a:pt x="1029804" y="68580"/>
                  </a:moveTo>
                  <a:lnTo>
                    <a:pt x="979421" y="68580"/>
                  </a:lnTo>
                  <a:lnTo>
                    <a:pt x="1149385" y="300990"/>
                  </a:lnTo>
                  <a:lnTo>
                    <a:pt x="1200471" y="231140"/>
                  </a:lnTo>
                  <a:lnTo>
                    <a:pt x="1149322" y="231140"/>
                  </a:lnTo>
                  <a:lnTo>
                    <a:pt x="1029804" y="68580"/>
                  </a:lnTo>
                  <a:close/>
                </a:path>
                <a:path w="10821670" h="558800">
                  <a:moveTo>
                    <a:pt x="1369745" y="68580"/>
                  </a:moveTo>
                  <a:lnTo>
                    <a:pt x="1319362" y="68580"/>
                  </a:lnTo>
                  <a:lnTo>
                    <a:pt x="1489326" y="300990"/>
                  </a:lnTo>
                  <a:lnTo>
                    <a:pt x="1540408" y="231140"/>
                  </a:lnTo>
                  <a:lnTo>
                    <a:pt x="1489263" y="231140"/>
                  </a:lnTo>
                  <a:lnTo>
                    <a:pt x="1369745" y="68580"/>
                  </a:lnTo>
                  <a:close/>
                </a:path>
                <a:path w="10821670" h="558800">
                  <a:moveTo>
                    <a:pt x="1709686" y="68580"/>
                  </a:moveTo>
                  <a:lnTo>
                    <a:pt x="1659290" y="68580"/>
                  </a:lnTo>
                  <a:lnTo>
                    <a:pt x="1829254" y="300990"/>
                  </a:lnTo>
                  <a:lnTo>
                    <a:pt x="1880329" y="231140"/>
                  </a:lnTo>
                  <a:lnTo>
                    <a:pt x="1829204" y="231140"/>
                  </a:lnTo>
                  <a:lnTo>
                    <a:pt x="1709686" y="68580"/>
                  </a:lnTo>
                  <a:close/>
                </a:path>
                <a:path w="10821670" h="558800">
                  <a:moveTo>
                    <a:pt x="2049618" y="68580"/>
                  </a:moveTo>
                  <a:lnTo>
                    <a:pt x="1999193" y="68580"/>
                  </a:lnTo>
                  <a:lnTo>
                    <a:pt x="2169145" y="300990"/>
                  </a:lnTo>
                  <a:lnTo>
                    <a:pt x="2220227" y="231140"/>
                  </a:lnTo>
                  <a:lnTo>
                    <a:pt x="2169145" y="231140"/>
                  </a:lnTo>
                  <a:lnTo>
                    <a:pt x="2049618" y="68580"/>
                  </a:lnTo>
                  <a:close/>
                </a:path>
                <a:path w="10821670" h="558800">
                  <a:moveTo>
                    <a:pt x="2389541" y="68580"/>
                  </a:moveTo>
                  <a:lnTo>
                    <a:pt x="2339109" y="68580"/>
                  </a:lnTo>
                  <a:lnTo>
                    <a:pt x="2509073" y="300990"/>
                  </a:lnTo>
                  <a:lnTo>
                    <a:pt x="2560155" y="231140"/>
                  </a:lnTo>
                  <a:lnTo>
                    <a:pt x="2509085" y="231140"/>
                  </a:lnTo>
                  <a:lnTo>
                    <a:pt x="2389541" y="68580"/>
                  </a:lnTo>
                  <a:close/>
                </a:path>
                <a:path w="10821670" h="558800">
                  <a:moveTo>
                    <a:pt x="2729482" y="68580"/>
                  </a:moveTo>
                  <a:lnTo>
                    <a:pt x="2679037" y="68580"/>
                  </a:lnTo>
                  <a:lnTo>
                    <a:pt x="2849014" y="300990"/>
                  </a:lnTo>
                  <a:lnTo>
                    <a:pt x="2900096" y="231140"/>
                  </a:lnTo>
                  <a:lnTo>
                    <a:pt x="2849026" y="231140"/>
                  </a:lnTo>
                  <a:lnTo>
                    <a:pt x="2729482" y="68580"/>
                  </a:lnTo>
                  <a:close/>
                </a:path>
                <a:path w="10821670" h="558800">
                  <a:moveTo>
                    <a:pt x="3069410" y="68580"/>
                  </a:moveTo>
                  <a:lnTo>
                    <a:pt x="3018978" y="68580"/>
                  </a:lnTo>
                  <a:lnTo>
                    <a:pt x="3188955" y="300990"/>
                  </a:lnTo>
                  <a:lnTo>
                    <a:pt x="3240037" y="231140"/>
                  </a:lnTo>
                  <a:lnTo>
                    <a:pt x="3188955" y="231140"/>
                  </a:lnTo>
                  <a:lnTo>
                    <a:pt x="3069410" y="68580"/>
                  </a:lnTo>
                  <a:close/>
                </a:path>
                <a:path w="10821670" h="558800">
                  <a:moveTo>
                    <a:pt x="3409351" y="68580"/>
                  </a:moveTo>
                  <a:lnTo>
                    <a:pt x="3358919" y="68580"/>
                  </a:lnTo>
                  <a:lnTo>
                    <a:pt x="3528895" y="300990"/>
                  </a:lnTo>
                  <a:lnTo>
                    <a:pt x="3579981" y="231140"/>
                  </a:lnTo>
                  <a:lnTo>
                    <a:pt x="3528895" y="231140"/>
                  </a:lnTo>
                  <a:lnTo>
                    <a:pt x="3409351" y="68580"/>
                  </a:lnTo>
                  <a:close/>
                </a:path>
                <a:path w="10821670" h="558800">
                  <a:moveTo>
                    <a:pt x="3749305" y="68580"/>
                  </a:moveTo>
                  <a:lnTo>
                    <a:pt x="3698872" y="68580"/>
                  </a:lnTo>
                  <a:lnTo>
                    <a:pt x="3868849" y="300990"/>
                  </a:lnTo>
                  <a:lnTo>
                    <a:pt x="3919935" y="231140"/>
                  </a:lnTo>
                  <a:lnTo>
                    <a:pt x="3868849" y="231140"/>
                  </a:lnTo>
                  <a:lnTo>
                    <a:pt x="3749305" y="68580"/>
                  </a:lnTo>
                  <a:close/>
                </a:path>
                <a:path w="10821670" h="558800">
                  <a:moveTo>
                    <a:pt x="4089255" y="68580"/>
                  </a:moveTo>
                  <a:lnTo>
                    <a:pt x="4038826" y="68580"/>
                  </a:lnTo>
                  <a:lnTo>
                    <a:pt x="4208790" y="300990"/>
                  </a:lnTo>
                  <a:lnTo>
                    <a:pt x="4259876" y="231140"/>
                  </a:lnTo>
                  <a:lnTo>
                    <a:pt x="4208790" y="231140"/>
                  </a:lnTo>
                  <a:lnTo>
                    <a:pt x="4089255" y="68580"/>
                  </a:lnTo>
                  <a:close/>
                </a:path>
                <a:path w="10821670" h="558800">
                  <a:moveTo>
                    <a:pt x="4429196" y="68580"/>
                  </a:moveTo>
                  <a:lnTo>
                    <a:pt x="4378767" y="68580"/>
                  </a:lnTo>
                  <a:lnTo>
                    <a:pt x="4548731" y="300990"/>
                  </a:lnTo>
                  <a:lnTo>
                    <a:pt x="4599817" y="231140"/>
                  </a:lnTo>
                  <a:lnTo>
                    <a:pt x="4548731" y="231140"/>
                  </a:lnTo>
                  <a:lnTo>
                    <a:pt x="4429196" y="68580"/>
                  </a:lnTo>
                  <a:close/>
                </a:path>
                <a:path w="10821670" h="558800">
                  <a:moveTo>
                    <a:pt x="4769137" y="68580"/>
                  </a:moveTo>
                  <a:lnTo>
                    <a:pt x="4718708" y="68580"/>
                  </a:lnTo>
                  <a:lnTo>
                    <a:pt x="4888672" y="300990"/>
                  </a:lnTo>
                  <a:lnTo>
                    <a:pt x="4939754" y="231140"/>
                  </a:lnTo>
                  <a:lnTo>
                    <a:pt x="4888672" y="231140"/>
                  </a:lnTo>
                  <a:lnTo>
                    <a:pt x="4769137" y="68580"/>
                  </a:lnTo>
                  <a:close/>
                </a:path>
                <a:path w="10821670" h="558800">
                  <a:moveTo>
                    <a:pt x="5109065" y="68580"/>
                  </a:moveTo>
                  <a:lnTo>
                    <a:pt x="5058636" y="68580"/>
                  </a:lnTo>
                  <a:lnTo>
                    <a:pt x="5228600" y="300990"/>
                  </a:lnTo>
                  <a:lnTo>
                    <a:pt x="5279678" y="231140"/>
                  </a:lnTo>
                  <a:lnTo>
                    <a:pt x="5228600" y="231140"/>
                  </a:lnTo>
                  <a:lnTo>
                    <a:pt x="5109065" y="68580"/>
                  </a:lnTo>
                  <a:close/>
                </a:path>
                <a:path w="10821670" h="558800">
                  <a:moveTo>
                    <a:pt x="5448985" y="68580"/>
                  </a:moveTo>
                  <a:lnTo>
                    <a:pt x="5398551" y="68580"/>
                  </a:lnTo>
                  <a:lnTo>
                    <a:pt x="5568503" y="300990"/>
                  </a:lnTo>
                  <a:lnTo>
                    <a:pt x="5619581" y="231140"/>
                  </a:lnTo>
                  <a:lnTo>
                    <a:pt x="5568503" y="231140"/>
                  </a:lnTo>
                  <a:lnTo>
                    <a:pt x="5448985" y="68580"/>
                  </a:lnTo>
                  <a:close/>
                </a:path>
                <a:path w="10821670" h="558800">
                  <a:moveTo>
                    <a:pt x="5788910" y="68580"/>
                  </a:moveTo>
                  <a:lnTo>
                    <a:pt x="5738454" y="68580"/>
                  </a:lnTo>
                  <a:lnTo>
                    <a:pt x="5908418" y="300990"/>
                  </a:lnTo>
                  <a:lnTo>
                    <a:pt x="5959500" y="231140"/>
                  </a:lnTo>
                  <a:lnTo>
                    <a:pt x="5908418" y="231140"/>
                  </a:lnTo>
                  <a:lnTo>
                    <a:pt x="5788910" y="68580"/>
                  </a:lnTo>
                  <a:close/>
                </a:path>
                <a:path w="10821670" h="558800">
                  <a:moveTo>
                    <a:pt x="6128851" y="68580"/>
                  </a:moveTo>
                  <a:lnTo>
                    <a:pt x="6078382" y="68580"/>
                  </a:lnTo>
                  <a:lnTo>
                    <a:pt x="6248359" y="300990"/>
                  </a:lnTo>
                  <a:lnTo>
                    <a:pt x="6299441" y="231140"/>
                  </a:lnTo>
                  <a:lnTo>
                    <a:pt x="6248359" y="231140"/>
                  </a:lnTo>
                  <a:lnTo>
                    <a:pt x="6128851" y="68580"/>
                  </a:lnTo>
                  <a:close/>
                </a:path>
                <a:path w="10821670" h="558800">
                  <a:moveTo>
                    <a:pt x="6468792" y="68580"/>
                  </a:moveTo>
                  <a:lnTo>
                    <a:pt x="6418323" y="68580"/>
                  </a:lnTo>
                  <a:lnTo>
                    <a:pt x="6588300" y="300990"/>
                  </a:lnTo>
                  <a:lnTo>
                    <a:pt x="6639382" y="231140"/>
                  </a:lnTo>
                  <a:lnTo>
                    <a:pt x="6588300" y="231140"/>
                  </a:lnTo>
                  <a:lnTo>
                    <a:pt x="6468792" y="68580"/>
                  </a:lnTo>
                  <a:close/>
                </a:path>
                <a:path w="10821670" h="558800">
                  <a:moveTo>
                    <a:pt x="6808733" y="68580"/>
                  </a:moveTo>
                  <a:lnTo>
                    <a:pt x="6758264" y="68580"/>
                  </a:lnTo>
                  <a:lnTo>
                    <a:pt x="6928241" y="300990"/>
                  </a:lnTo>
                  <a:lnTo>
                    <a:pt x="6979327" y="231140"/>
                  </a:lnTo>
                  <a:lnTo>
                    <a:pt x="6928241" y="231140"/>
                  </a:lnTo>
                  <a:lnTo>
                    <a:pt x="6808733" y="68580"/>
                  </a:lnTo>
                  <a:close/>
                </a:path>
                <a:path w="10821670" h="558800">
                  <a:moveTo>
                    <a:pt x="7148677" y="68580"/>
                  </a:moveTo>
                  <a:lnTo>
                    <a:pt x="7098218" y="68580"/>
                  </a:lnTo>
                  <a:lnTo>
                    <a:pt x="7268195" y="300990"/>
                  </a:lnTo>
                  <a:lnTo>
                    <a:pt x="7319284" y="231140"/>
                  </a:lnTo>
                  <a:lnTo>
                    <a:pt x="7268195" y="231140"/>
                  </a:lnTo>
                  <a:lnTo>
                    <a:pt x="7148677" y="68580"/>
                  </a:lnTo>
                  <a:close/>
                </a:path>
                <a:path w="10821670" h="558800">
                  <a:moveTo>
                    <a:pt x="7488627" y="68580"/>
                  </a:moveTo>
                  <a:lnTo>
                    <a:pt x="7438184" y="68580"/>
                  </a:lnTo>
                  <a:lnTo>
                    <a:pt x="7608135" y="300990"/>
                  </a:lnTo>
                  <a:lnTo>
                    <a:pt x="7659225" y="231140"/>
                  </a:lnTo>
                  <a:lnTo>
                    <a:pt x="7608135" y="231140"/>
                  </a:lnTo>
                  <a:lnTo>
                    <a:pt x="7488627" y="68580"/>
                  </a:lnTo>
                  <a:close/>
                </a:path>
                <a:path w="10821670" h="558800">
                  <a:moveTo>
                    <a:pt x="7828568" y="68580"/>
                  </a:moveTo>
                  <a:lnTo>
                    <a:pt x="7778125" y="68580"/>
                  </a:lnTo>
                  <a:lnTo>
                    <a:pt x="7948076" y="300990"/>
                  </a:lnTo>
                  <a:lnTo>
                    <a:pt x="7999166" y="231140"/>
                  </a:lnTo>
                  <a:lnTo>
                    <a:pt x="7948076" y="231140"/>
                  </a:lnTo>
                  <a:lnTo>
                    <a:pt x="7828568" y="68580"/>
                  </a:lnTo>
                  <a:close/>
                </a:path>
                <a:path w="10821670" h="558800">
                  <a:moveTo>
                    <a:pt x="8168513" y="68580"/>
                  </a:moveTo>
                  <a:lnTo>
                    <a:pt x="8118066" y="68580"/>
                  </a:lnTo>
                  <a:lnTo>
                    <a:pt x="8288030" y="300990"/>
                  </a:lnTo>
                  <a:lnTo>
                    <a:pt x="8339108" y="231140"/>
                  </a:lnTo>
                  <a:lnTo>
                    <a:pt x="8288030" y="231140"/>
                  </a:lnTo>
                  <a:lnTo>
                    <a:pt x="8168513" y="68580"/>
                  </a:lnTo>
                  <a:close/>
                </a:path>
                <a:path w="10821670" h="558800">
                  <a:moveTo>
                    <a:pt x="8508446" y="68580"/>
                  </a:moveTo>
                  <a:lnTo>
                    <a:pt x="8457981" y="68580"/>
                  </a:lnTo>
                  <a:lnTo>
                    <a:pt x="8627945" y="300990"/>
                  </a:lnTo>
                  <a:lnTo>
                    <a:pt x="8679024" y="231140"/>
                  </a:lnTo>
                  <a:lnTo>
                    <a:pt x="8627945" y="231140"/>
                  </a:lnTo>
                  <a:lnTo>
                    <a:pt x="8508446" y="68580"/>
                  </a:lnTo>
                  <a:close/>
                </a:path>
                <a:path w="10821670" h="558800">
                  <a:moveTo>
                    <a:pt x="8848358" y="68580"/>
                  </a:moveTo>
                  <a:lnTo>
                    <a:pt x="8797897" y="68580"/>
                  </a:lnTo>
                  <a:lnTo>
                    <a:pt x="8967848" y="300990"/>
                  </a:lnTo>
                  <a:lnTo>
                    <a:pt x="9018927" y="231140"/>
                  </a:lnTo>
                  <a:lnTo>
                    <a:pt x="8967848" y="231140"/>
                  </a:lnTo>
                  <a:lnTo>
                    <a:pt x="8848358" y="68580"/>
                  </a:lnTo>
                  <a:close/>
                </a:path>
                <a:path w="10821670" h="558800">
                  <a:moveTo>
                    <a:pt x="9188273" y="68580"/>
                  </a:moveTo>
                  <a:lnTo>
                    <a:pt x="9137800" y="68580"/>
                  </a:lnTo>
                  <a:lnTo>
                    <a:pt x="9307764" y="300990"/>
                  </a:lnTo>
                  <a:lnTo>
                    <a:pt x="9358846" y="231140"/>
                  </a:lnTo>
                  <a:lnTo>
                    <a:pt x="9307764" y="231140"/>
                  </a:lnTo>
                  <a:lnTo>
                    <a:pt x="9188273" y="68580"/>
                  </a:lnTo>
                  <a:close/>
                </a:path>
                <a:path w="10821670" h="558800">
                  <a:moveTo>
                    <a:pt x="9528214" y="68580"/>
                  </a:moveTo>
                  <a:lnTo>
                    <a:pt x="9477728" y="68580"/>
                  </a:lnTo>
                  <a:lnTo>
                    <a:pt x="9647705" y="300990"/>
                  </a:lnTo>
                  <a:lnTo>
                    <a:pt x="9698787" y="231140"/>
                  </a:lnTo>
                  <a:lnTo>
                    <a:pt x="9647705" y="231140"/>
                  </a:lnTo>
                  <a:lnTo>
                    <a:pt x="9528214" y="68580"/>
                  </a:lnTo>
                  <a:close/>
                </a:path>
                <a:path w="10821670" h="558800">
                  <a:moveTo>
                    <a:pt x="9868155" y="68580"/>
                  </a:moveTo>
                  <a:lnTo>
                    <a:pt x="9817669" y="68580"/>
                  </a:lnTo>
                  <a:lnTo>
                    <a:pt x="9987646" y="300990"/>
                  </a:lnTo>
                  <a:lnTo>
                    <a:pt x="10038728" y="231140"/>
                  </a:lnTo>
                  <a:lnTo>
                    <a:pt x="9987646" y="231140"/>
                  </a:lnTo>
                  <a:lnTo>
                    <a:pt x="9868155" y="68580"/>
                  </a:lnTo>
                  <a:close/>
                </a:path>
                <a:path w="10821670" h="558800">
                  <a:moveTo>
                    <a:pt x="10208096" y="68580"/>
                  </a:moveTo>
                  <a:lnTo>
                    <a:pt x="10157610" y="68580"/>
                  </a:lnTo>
                  <a:lnTo>
                    <a:pt x="10327586" y="300990"/>
                  </a:lnTo>
                  <a:lnTo>
                    <a:pt x="10378672" y="231140"/>
                  </a:lnTo>
                  <a:lnTo>
                    <a:pt x="10327586" y="231140"/>
                  </a:lnTo>
                  <a:lnTo>
                    <a:pt x="10208096" y="68580"/>
                  </a:lnTo>
                  <a:close/>
                </a:path>
                <a:path w="10821670" h="558800">
                  <a:moveTo>
                    <a:pt x="10548053" y="68580"/>
                  </a:moveTo>
                  <a:lnTo>
                    <a:pt x="10497563" y="68580"/>
                  </a:lnTo>
                  <a:lnTo>
                    <a:pt x="10667553" y="300990"/>
                  </a:lnTo>
                  <a:lnTo>
                    <a:pt x="10718726" y="231140"/>
                  </a:lnTo>
                  <a:lnTo>
                    <a:pt x="10667553" y="231140"/>
                  </a:lnTo>
                  <a:lnTo>
                    <a:pt x="10548053" y="68580"/>
                  </a:lnTo>
                  <a:close/>
                </a:path>
                <a:path w="10821670" h="558800">
                  <a:moveTo>
                    <a:pt x="299501" y="0"/>
                  </a:moveTo>
                  <a:lnTo>
                    <a:pt x="129550" y="231140"/>
                  </a:lnTo>
                  <a:lnTo>
                    <a:pt x="180636" y="231140"/>
                  </a:lnTo>
                  <a:lnTo>
                    <a:pt x="299527" y="68580"/>
                  </a:lnTo>
                  <a:lnTo>
                    <a:pt x="349923" y="68580"/>
                  </a:lnTo>
                  <a:lnTo>
                    <a:pt x="299501" y="0"/>
                  </a:lnTo>
                  <a:close/>
                </a:path>
                <a:path w="10821670" h="558800">
                  <a:moveTo>
                    <a:pt x="639455" y="0"/>
                  </a:moveTo>
                  <a:lnTo>
                    <a:pt x="469504" y="231140"/>
                  </a:lnTo>
                  <a:lnTo>
                    <a:pt x="520589" y="231140"/>
                  </a:lnTo>
                  <a:lnTo>
                    <a:pt x="639480" y="68580"/>
                  </a:lnTo>
                  <a:lnTo>
                    <a:pt x="689873" y="68580"/>
                  </a:lnTo>
                  <a:lnTo>
                    <a:pt x="639455" y="0"/>
                  </a:lnTo>
                  <a:close/>
                </a:path>
                <a:path w="10821670" h="558800">
                  <a:moveTo>
                    <a:pt x="979383" y="0"/>
                  </a:moveTo>
                  <a:lnTo>
                    <a:pt x="809444" y="231140"/>
                  </a:lnTo>
                  <a:lnTo>
                    <a:pt x="860530" y="231140"/>
                  </a:lnTo>
                  <a:lnTo>
                    <a:pt x="979421" y="68580"/>
                  </a:lnTo>
                  <a:lnTo>
                    <a:pt x="1029804" y="68580"/>
                  </a:lnTo>
                  <a:lnTo>
                    <a:pt x="979383" y="0"/>
                  </a:lnTo>
                  <a:close/>
                </a:path>
                <a:path w="10821670" h="558800">
                  <a:moveTo>
                    <a:pt x="1319324" y="0"/>
                  </a:moveTo>
                  <a:lnTo>
                    <a:pt x="1149385" y="231140"/>
                  </a:lnTo>
                  <a:lnTo>
                    <a:pt x="1200471" y="231140"/>
                  </a:lnTo>
                  <a:lnTo>
                    <a:pt x="1319362" y="68580"/>
                  </a:lnTo>
                  <a:lnTo>
                    <a:pt x="1369745" y="68580"/>
                  </a:lnTo>
                  <a:lnTo>
                    <a:pt x="1319324" y="0"/>
                  </a:lnTo>
                  <a:close/>
                </a:path>
                <a:path w="10821670" h="558800">
                  <a:moveTo>
                    <a:pt x="1659265" y="0"/>
                  </a:moveTo>
                  <a:lnTo>
                    <a:pt x="1489326" y="231140"/>
                  </a:lnTo>
                  <a:lnTo>
                    <a:pt x="1540408" y="231140"/>
                  </a:lnTo>
                  <a:lnTo>
                    <a:pt x="1659290" y="68580"/>
                  </a:lnTo>
                  <a:lnTo>
                    <a:pt x="1709686" y="68580"/>
                  </a:lnTo>
                  <a:lnTo>
                    <a:pt x="1659265" y="0"/>
                  </a:lnTo>
                  <a:close/>
                </a:path>
                <a:path w="10821670" h="558800">
                  <a:moveTo>
                    <a:pt x="1999193" y="0"/>
                  </a:moveTo>
                  <a:lnTo>
                    <a:pt x="1829254" y="231140"/>
                  </a:lnTo>
                  <a:lnTo>
                    <a:pt x="1880329" y="231140"/>
                  </a:lnTo>
                  <a:lnTo>
                    <a:pt x="1999193" y="68580"/>
                  </a:lnTo>
                  <a:lnTo>
                    <a:pt x="2049618" y="68580"/>
                  </a:lnTo>
                  <a:lnTo>
                    <a:pt x="1999193" y="0"/>
                  </a:lnTo>
                  <a:close/>
                </a:path>
                <a:path w="10821670" h="558800">
                  <a:moveTo>
                    <a:pt x="2339109" y="0"/>
                  </a:moveTo>
                  <a:lnTo>
                    <a:pt x="2169145" y="231140"/>
                  </a:lnTo>
                  <a:lnTo>
                    <a:pt x="2220227" y="231140"/>
                  </a:lnTo>
                  <a:lnTo>
                    <a:pt x="2339109" y="68580"/>
                  </a:lnTo>
                  <a:lnTo>
                    <a:pt x="2389541" y="68580"/>
                  </a:lnTo>
                  <a:lnTo>
                    <a:pt x="2339109" y="0"/>
                  </a:lnTo>
                  <a:close/>
                </a:path>
                <a:path w="10821670" h="558800">
                  <a:moveTo>
                    <a:pt x="2679050" y="0"/>
                  </a:moveTo>
                  <a:lnTo>
                    <a:pt x="2509085" y="231140"/>
                  </a:lnTo>
                  <a:lnTo>
                    <a:pt x="2560155" y="231140"/>
                  </a:lnTo>
                  <a:lnTo>
                    <a:pt x="2679037" y="68580"/>
                  </a:lnTo>
                  <a:lnTo>
                    <a:pt x="2729482" y="68580"/>
                  </a:lnTo>
                  <a:lnTo>
                    <a:pt x="2679050" y="0"/>
                  </a:lnTo>
                  <a:close/>
                </a:path>
                <a:path w="10821670" h="558800">
                  <a:moveTo>
                    <a:pt x="3018978" y="0"/>
                  </a:moveTo>
                  <a:lnTo>
                    <a:pt x="2849026" y="231140"/>
                  </a:lnTo>
                  <a:lnTo>
                    <a:pt x="2900096" y="231140"/>
                  </a:lnTo>
                  <a:lnTo>
                    <a:pt x="3018978" y="68580"/>
                  </a:lnTo>
                  <a:lnTo>
                    <a:pt x="3069410" y="68580"/>
                  </a:lnTo>
                  <a:lnTo>
                    <a:pt x="3018978" y="0"/>
                  </a:lnTo>
                  <a:close/>
                </a:path>
                <a:path w="10821670" h="558800">
                  <a:moveTo>
                    <a:pt x="3358919" y="0"/>
                  </a:moveTo>
                  <a:lnTo>
                    <a:pt x="3188980" y="231140"/>
                  </a:lnTo>
                  <a:lnTo>
                    <a:pt x="3240037" y="231140"/>
                  </a:lnTo>
                  <a:lnTo>
                    <a:pt x="3358919" y="68580"/>
                  </a:lnTo>
                  <a:lnTo>
                    <a:pt x="3409351" y="68580"/>
                  </a:lnTo>
                  <a:lnTo>
                    <a:pt x="3358919" y="0"/>
                  </a:lnTo>
                  <a:close/>
                </a:path>
                <a:path w="10821670" h="558800">
                  <a:moveTo>
                    <a:pt x="3698872" y="0"/>
                  </a:moveTo>
                  <a:lnTo>
                    <a:pt x="3528921" y="231140"/>
                  </a:lnTo>
                  <a:lnTo>
                    <a:pt x="3579981" y="231140"/>
                  </a:lnTo>
                  <a:lnTo>
                    <a:pt x="3698872" y="68580"/>
                  </a:lnTo>
                  <a:lnTo>
                    <a:pt x="3749305" y="68580"/>
                  </a:lnTo>
                  <a:lnTo>
                    <a:pt x="3698872" y="0"/>
                  </a:lnTo>
                  <a:close/>
                </a:path>
                <a:path w="10821670" h="558800">
                  <a:moveTo>
                    <a:pt x="4038826" y="0"/>
                  </a:moveTo>
                  <a:lnTo>
                    <a:pt x="3868849" y="231140"/>
                  </a:lnTo>
                  <a:lnTo>
                    <a:pt x="3919935" y="231140"/>
                  </a:lnTo>
                  <a:lnTo>
                    <a:pt x="4038826" y="68580"/>
                  </a:lnTo>
                  <a:lnTo>
                    <a:pt x="4089255" y="68580"/>
                  </a:lnTo>
                  <a:lnTo>
                    <a:pt x="4038826" y="0"/>
                  </a:lnTo>
                  <a:close/>
                </a:path>
                <a:path w="10821670" h="558800">
                  <a:moveTo>
                    <a:pt x="4378767" y="0"/>
                  </a:moveTo>
                  <a:lnTo>
                    <a:pt x="4208790" y="231140"/>
                  </a:lnTo>
                  <a:lnTo>
                    <a:pt x="4259876" y="231140"/>
                  </a:lnTo>
                  <a:lnTo>
                    <a:pt x="4378767" y="68580"/>
                  </a:lnTo>
                  <a:lnTo>
                    <a:pt x="4429196" y="68580"/>
                  </a:lnTo>
                  <a:lnTo>
                    <a:pt x="4378767" y="0"/>
                  </a:lnTo>
                  <a:close/>
                </a:path>
                <a:path w="10821670" h="558800">
                  <a:moveTo>
                    <a:pt x="4718708" y="0"/>
                  </a:moveTo>
                  <a:lnTo>
                    <a:pt x="4548731" y="231140"/>
                  </a:lnTo>
                  <a:lnTo>
                    <a:pt x="4599817" y="231140"/>
                  </a:lnTo>
                  <a:lnTo>
                    <a:pt x="4718708" y="68580"/>
                  </a:lnTo>
                  <a:lnTo>
                    <a:pt x="4769137" y="68580"/>
                  </a:lnTo>
                  <a:lnTo>
                    <a:pt x="4718708" y="0"/>
                  </a:lnTo>
                  <a:close/>
                </a:path>
                <a:path w="10821670" h="558800">
                  <a:moveTo>
                    <a:pt x="5058636" y="0"/>
                  </a:moveTo>
                  <a:lnTo>
                    <a:pt x="4888672" y="231140"/>
                  </a:lnTo>
                  <a:lnTo>
                    <a:pt x="4939754" y="231140"/>
                  </a:lnTo>
                  <a:lnTo>
                    <a:pt x="5058636" y="68580"/>
                  </a:lnTo>
                  <a:lnTo>
                    <a:pt x="5109065" y="68580"/>
                  </a:lnTo>
                  <a:lnTo>
                    <a:pt x="5058636" y="0"/>
                  </a:lnTo>
                  <a:close/>
                </a:path>
                <a:path w="10821670" h="558800">
                  <a:moveTo>
                    <a:pt x="5398564" y="0"/>
                  </a:moveTo>
                  <a:lnTo>
                    <a:pt x="5228625" y="231140"/>
                  </a:lnTo>
                  <a:lnTo>
                    <a:pt x="5279678" y="231140"/>
                  </a:lnTo>
                  <a:lnTo>
                    <a:pt x="5398551" y="68580"/>
                  </a:lnTo>
                  <a:lnTo>
                    <a:pt x="5448985" y="68580"/>
                  </a:lnTo>
                  <a:lnTo>
                    <a:pt x="5398564" y="0"/>
                  </a:lnTo>
                  <a:close/>
                </a:path>
                <a:path w="10821670" h="558800">
                  <a:moveTo>
                    <a:pt x="5738492" y="0"/>
                  </a:moveTo>
                  <a:lnTo>
                    <a:pt x="5568566" y="231140"/>
                  </a:lnTo>
                  <a:lnTo>
                    <a:pt x="5619581" y="231140"/>
                  </a:lnTo>
                  <a:lnTo>
                    <a:pt x="5738454" y="68580"/>
                  </a:lnTo>
                  <a:lnTo>
                    <a:pt x="5788910" y="68580"/>
                  </a:lnTo>
                  <a:lnTo>
                    <a:pt x="5738492" y="0"/>
                  </a:lnTo>
                  <a:close/>
                </a:path>
                <a:path w="10821670" h="558800">
                  <a:moveTo>
                    <a:pt x="6078433" y="0"/>
                  </a:moveTo>
                  <a:lnTo>
                    <a:pt x="5908507" y="231140"/>
                  </a:lnTo>
                  <a:lnTo>
                    <a:pt x="5959500" y="231140"/>
                  </a:lnTo>
                  <a:lnTo>
                    <a:pt x="6078382" y="68580"/>
                  </a:lnTo>
                  <a:lnTo>
                    <a:pt x="6128851" y="68580"/>
                  </a:lnTo>
                  <a:lnTo>
                    <a:pt x="6078433" y="0"/>
                  </a:lnTo>
                  <a:close/>
                </a:path>
                <a:path w="10821670" h="558800">
                  <a:moveTo>
                    <a:pt x="6418374" y="0"/>
                  </a:moveTo>
                  <a:lnTo>
                    <a:pt x="6248435" y="231140"/>
                  </a:lnTo>
                  <a:lnTo>
                    <a:pt x="6299441" y="231140"/>
                  </a:lnTo>
                  <a:lnTo>
                    <a:pt x="6418323" y="68580"/>
                  </a:lnTo>
                  <a:lnTo>
                    <a:pt x="6468792" y="68580"/>
                  </a:lnTo>
                  <a:lnTo>
                    <a:pt x="6418374" y="0"/>
                  </a:lnTo>
                  <a:close/>
                </a:path>
                <a:path w="10821670" h="558800">
                  <a:moveTo>
                    <a:pt x="6758315" y="0"/>
                  </a:moveTo>
                  <a:lnTo>
                    <a:pt x="6588376" y="231140"/>
                  </a:lnTo>
                  <a:lnTo>
                    <a:pt x="6639382" y="231140"/>
                  </a:lnTo>
                  <a:lnTo>
                    <a:pt x="6758264" y="68580"/>
                  </a:lnTo>
                  <a:lnTo>
                    <a:pt x="6808733" y="68580"/>
                  </a:lnTo>
                  <a:lnTo>
                    <a:pt x="6758315" y="0"/>
                  </a:lnTo>
                  <a:close/>
                </a:path>
                <a:path w="10821670" h="558800">
                  <a:moveTo>
                    <a:pt x="7098256" y="0"/>
                  </a:moveTo>
                  <a:lnTo>
                    <a:pt x="6928330" y="231140"/>
                  </a:lnTo>
                  <a:lnTo>
                    <a:pt x="6979327" y="231140"/>
                  </a:lnTo>
                  <a:lnTo>
                    <a:pt x="7098218" y="68580"/>
                  </a:lnTo>
                  <a:lnTo>
                    <a:pt x="7148677" y="68580"/>
                  </a:lnTo>
                  <a:lnTo>
                    <a:pt x="7098256" y="0"/>
                  </a:lnTo>
                  <a:close/>
                </a:path>
                <a:path w="10821670" h="558800">
                  <a:moveTo>
                    <a:pt x="7438209" y="0"/>
                  </a:moveTo>
                  <a:lnTo>
                    <a:pt x="7268271" y="231140"/>
                  </a:lnTo>
                  <a:lnTo>
                    <a:pt x="7319284" y="231140"/>
                  </a:lnTo>
                  <a:lnTo>
                    <a:pt x="7438184" y="68580"/>
                  </a:lnTo>
                  <a:lnTo>
                    <a:pt x="7488627" y="68580"/>
                  </a:lnTo>
                  <a:lnTo>
                    <a:pt x="7438209" y="0"/>
                  </a:lnTo>
                  <a:close/>
                </a:path>
                <a:path w="10821670" h="558800">
                  <a:moveTo>
                    <a:pt x="7778150" y="0"/>
                  </a:moveTo>
                  <a:lnTo>
                    <a:pt x="7608212" y="231140"/>
                  </a:lnTo>
                  <a:lnTo>
                    <a:pt x="7659225" y="231140"/>
                  </a:lnTo>
                  <a:lnTo>
                    <a:pt x="7778125" y="68580"/>
                  </a:lnTo>
                  <a:lnTo>
                    <a:pt x="7828568" y="68580"/>
                  </a:lnTo>
                  <a:lnTo>
                    <a:pt x="7778150" y="0"/>
                  </a:lnTo>
                  <a:close/>
                </a:path>
                <a:path w="10821670" h="558800">
                  <a:moveTo>
                    <a:pt x="8118091" y="0"/>
                  </a:moveTo>
                  <a:lnTo>
                    <a:pt x="7948153" y="231140"/>
                  </a:lnTo>
                  <a:lnTo>
                    <a:pt x="7999166" y="231140"/>
                  </a:lnTo>
                  <a:lnTo>
                    <a:pt x="8118066" y="68580"/>
                  </a:lnTo>
                  <a:lnTo>
                    <a:pt x="8168513" y="68580"/>
                  </a:lnTo>
                  <a:lnTo>
                    <a:pt x="8118091" y="0"/>
                  </a:lnTo>
                  <a:close/>
                </a:path>
                <a:path w="10821670" h="558800">
                  <a:moveTo>
                    <a:pt x="8458032" y="0"/>
                  </a:moveTo>
                  <a:lnTo>
                    <a:pt x="8288093" y="231140"/>
                  </a:lnTo>
                  <a:lnTo>
                    <a:pt x="8339108" y="231140"/>
                  </a:lnTo>
                  <a:lnTo>
                    <a:pt x="8457981" y="68580"/>
                  </a:lnTo>
                  <a:lnTo>
                    <a:pt x="8508446" y="68580"/>
                  </a:lnTo>
                  <a:lnTo>
                    <a:pt x="8458032" y="0"/>
                  </a:lnTo>
                  <a:close/>
                </a:path>
                <a:path w="10821670" h="558800">
                  <a:moveTo>
                    <a:pt x="8797948" y="0"/>
                  </a:moveTo>
                  <a:lnTo>
                    <a:pt x="8628034" y="231140"/>
                  </a:lnTo>
                  <a:lnTo>
                    <a:pt x="8679024" y="231140"/>
                  </a:lnTo>
                  <a:lnTo>
                    <a:pt x="8797897" y="68580"/>
                  </a:lnTo>
                  <a:lnTo>
                    <a:pt x="8848358" y="68580"/>
                  </a:lnTo>
                  <a:lnTo>
                    <a:pt x="8797948" y="0"/>
                  </a:lnTo>
                  <a:close/>
                </a:path>
                <a:path w="10821670" h="558800">
                  <a:moveTo>
                    <a:pt x="9137863" y="0"/>
                  </a:moveTo>
                  <a:lnTo>
                    <a:pt x="8967975" y="231140"/>
                  </a:lnTo>
                  <a:lnTo>
                    <a:pt x="9018927" y="231140"/>
                  </a:lnTo>
                  <a:lnTo>
                    <a:pt x="9137800" y="68580"/>
                  </a:lnTo>
                  <a:lnTo>
                    <a:pt x="9188273" y="68580"/>
                  </a:lnTo>
                  <a:lnTo>
                    <a:pt x="9137863" y="0"/>
                  </a:lnTo>
                  <a:close/>
                </a:path>
                <a:path w="10821670" h="558800">
                  <a:moveTo>
                    <a:pt x="9477804" y="0"/>
                  </a:moveTo>
                  <a:lnTo>
                    <a:pt x="9307916" y="231140"/>
                  </a:lnTo>
                  <a:lnTo>
                    <a:pt x="9358846" y="231140"/>
                  </a:lnTo>
                  <a:lnTo>
                    <a:pt x="9477728" y="68580"/>
                  </a:lnTo>
                  <a:lnTo>
                    <a:pt x="9528214" y="68580"/>
                  </a:lnTo>
                  <a:lnTo>
                    <a:pt x="9477804" y="0"/>
                  </a:lnTo>
                  <a:close/>
                </a:path>
                <a:path w="10821670" h="558800">
                  <a:moveTo>
                    <a:pt x="9817745" y="0"/>
                  </a:moveTo>
                  <a:lnTo>
                    <a:pt x="9647857" y="231140"/>
                  </a:lnTo>
                  <a:lnTo>
                    <a:pt x="9698787" y="231140"/>
                  </a:lnTo>
                  <a:lnTo>
                    <a:pt x="9817669" y="68580"/>
                  </a:lnTo>
                  <a:lnTo>
                    <a:pt x="9868155" y="68580"/>
                  </a:lnTo>
                  <a:lnTo>
                    <a:pt x="9817745" y="0"/>
                  </a:lnTo>
                  <a:close/>
                </a:path>
                <a:path w="10821670" h="558800">
                  <a:moveTo>
                    <a:pt x="10157686" y="0"/>
                  </a:moveTo>
                  <a:lnTo>
                    <a:pt x="9987798" y="231140"/>
                  </a:lnTo>
                  <a:lnTo>
                    <a:pt x="10038728" y="231140"/>
                  </a:lnTo>
                  <a:lnTo>
                    <a:pt x="10157610" y="68580"/>
                  </a:lnTo>
                  <a:lnTo>
                    <a:pt x="10208096" y="68580"/>
                  </a:lnTo>
                  <a:lnTo>
                    <a:pt x="10157686" y="0"/>
                  </a:lnTo>
                  <a:close/>
                </a:path>
                <a:path w="10821670" h="558800">
                  <a:moveTo>
                    <a:pt x="10497639" y="0"/>
                  </a:moveTo>
                  <a:lnTo>
                    <a:pt x="10327739" y="231140"/>
                  </a:lnTo>
                  <a:lnTo>
                    <a:pt x="10378672" y="231140"/>
                  </a:lnTo>
                  <a:lnTo>
                    <a:pt x="10497563" y="68580"/>
                  </a:lnTo>
                  <a:lnTo>
                    <a:pt x="10548053" y="68580"/>
                  </a:lnTo>
                  <a:lnTo>
                    <a:pt x="10497639" y="0"/>
                  </a:lnTo>
                  <a:close/>
                </a:path>
                <a:path w="10821670" h="558800">
                  <a:moveTo>
                    <a:pt x="10821072" y="22860"/>
                  </a:moveTo>
                  <a:lnTo>
                    <a:pt x="10667680" y="231140"/>
                  </a:lnTo>
                  <a:lnTo>
                    <a:pt x="10718726" y="231140"/>
                  </a:lnTo>
                  <a:lnTo>
                    <a:pt x="10821072" y="91440"/>
                  </a:lnTo>
                  <a:lnTo>
                    <a:pt x="10821072" y="22860"/>
                  </a:lnTo>
                  <a:close/>
                </a:path>
              </a:pathLst>
            </a:custGeom>
            <a:solidFill>
              <a:srgbClr val="D8D9D8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4" name="object 33">
              <a:extLst>
                <a:ext uri="{FF2B5EF4-FFF2-40B4-BE49-F238E27FC236}">
                  <a16:creationId xmlns:a16="http://schemas.microsoft.com/office/drawing/2014/main" id="{1A0CAECB-218C-97D2-A6BF-42FAEF4BDB06}"/>
                </a:ext>
              </a:extLst>
            </p:cNvPr>
            <p:cNvSpPr/>
            <p:nvPr/>
          </p:nvSpPr>
          <p:spPr>
            <a:xfrm>
              <a:off x="-3500" y="6227690"/>
              <a:ext cx="12192668" cy="261139"/>
            </a:xfrm>
            <a:custGeom>
              <a:avLst/>
              <a:gdLst/>
              <a:ahLst/>
              <a:cxnLst/>
              <a:rect l="l" t="t" r="r" b="b"/>
              <a:pathLst>
                <a:path w="10821670" h="231775">
                  <a:moveTo>
                    <a:pt x="10821072" y="22592"/>
                  </a:moveTo>
                  <a:lnTo>
                    <a:pt x="10667681" y="231546"/>
                  </a:lnTo>
                  <a:lnTo>
                    <a:pt x="10497717" y="0"/>
                  </a:lnTo>
                  <a:lnTo>
                    <a:pt x="10327740" y="231546"/>
                  </a:lnTo>
                  <a:lnTo>
                    <a:pt x="10157776" y="0"/>
                  </a:lnTo>
                  <a:lnTo>
                    <a:pt x="9987799" y="231546"/>
                  </a:lnTo>
                  <a:lnTo>
                    <a:pt x="9817822" y="0"/>
                  </a:lnTo>
                  <a:lnTo>
                    <a:pt x="9647858" y="231546"/>
                  </a:lnTo>
                  <a:lnTo>
                    <a:pt x="9477881" y="0"/>
                  </a:lnTo>
                  <a:lnTo>
                    <a:pt x="9307917" y="231546"/>
                  </a:lnTo>
                  <a:lnTo>
                    <a:pt x="9137940" y="0"/>
                  </a:lnTo>
                  <a:lnTo>
                    <a:pt x="8967976" y="231546"/>
                  </a:lnTo>
                  <a:lnTo>
                    <a:pt x="8798012" y="0"/>
                  </a:lnTo>
                  <a:lnTo>
                    <a:pt x="8628035" y="231546"/>
                  </a:lnTo>
                  <a:lnTo>
                    <a:pt x="8458071" y="0"/>
                  </a:lnTo>
                  <a:lnTo>
                    <a:pt x="8288094" y="231546"/>
                  </a:lnTo>
                  <a:lnTo>
                    <a:pt x="8118130" y="0"/>
                  </a:lnTo>
                  <a:lnTo>
                    <a:pt x="7948153" y="231546"/>
                  </a:lnTo>
                  <a:lnTo>
                    <a:pt x="7778177" y="0"/>
                  </a:lnTo>
                  <a:lnTo>
                    <a:pt x="7608213" y="231546"/>
                  </a:lnTo>
                  <a:lnTo>
                    <a:pt x="7438236" y="0"/>
                  </a:lnTo>
                  <a:lnTo>
                    <a:pt x="7268272" y="231546"/>
                  </a:lnTo>
                  <a:lnTo>
                    <a:pt x="7098295" y="0"/>
                  </a:lnTo>
                  <a:lnTo>
                    <a:pt x="6928331" y="231546"/>
                  </a:lnTo>
                  <a:lnTo>
                    <a:pt x="6758367" y="0"/>
                  </a:lnTo>
                  <a:lnTo>
                    <a:pt x="6588377" y="231546"/>
                  </a:lnTo>
                  <a:lnTo>
                    <a:pt x="6418426" y="0"/>
                  </a:lnTo>
                  <a:lnTo>
                    <a:pt x="6248436" y="231546"/>
                  </a:lnTo>
                  <a:lnTo>
                    <a:pt x="6078485" y="0"/>
                  </a:lnTo>
                  <a:lnTo>
                    <a:pt x="5908508" y="231546"/>
                  </a:lnTo>
                  <a:lnTo>
                    <a:pt x="5738519" y="0"/>
                  </a:lnTo>
                  <a:lnTo>
                    <a:pt x="5568567" y="231546"/>
                  </a:lnTo>
                  <a:lnTo>
                    <a:pt x="5398578" y="0"/>
                  </a:lnTo>
                  <a:lnTo>
                    <a:pt x="5228626" y="231546"/>
                  </a:lnTo>
                  <a:lnTo>
                    <a:pt x="5058637" y="0"/>
                  </a:lnTo>
                  <a:lnTo>
                    <a:pt x="4888673" y="231546"/>
                  </a:lnTo>
                  <a:lnTo>
                    <a:pt x="4718709" y="0"/>
                  </a:lnTo>
                  <a:lnTo>
                    <a:pt x="4548732" y="231546"/>
                  </a:lnTo>
                  <a:lnTo>
                    <a:pt x="4378768" y="0"/>
                  </a:lnTo>
                  <a:lnTo>
                    <a:pt x="4208791" y="231546"/>
                  </a:lnTo>
                  <a:lnTo>
                    <a:pt x="4038827" y="0"/>
                  </a:lnTo>
                  <a:lnTo>
                    <a:pt x="3868850" y="231546"/>
                  </a:lnTo>
                  <a:lnTo>
                    <a:pt x="3698873" y="0"/>
                  </a:lnTo>
                  <a:lnTo>
                    <a:pt x="3528922" y="231546"/>
                  </a:lnTo>
                  <a:lnTo>
                    <a:pt x="3358932" y="0"/>
                  </a:lnTo>
                  <a:lnTo>
                    <a:pt x="3188968" y="231546"/>
                  </a:lnTo>
                  <a:lnTo>
                    <a:pt x="3018991" y="0"/>
                  </a:lnTo>
                  <a:lnTo>
                    <a:pt x="2849027" y="231546"/>
                  </a:lnTo>
                  <a:lnTo>
                    <a:pt x="2679063" y="0"/>
                  </a:lnTo>
                  <a:lnTo>
                    <a:pt x="2509086" y="231546"/>
                  </a:lnTo>
                  <a:lnTo>
                    <a:pt x="2339122" y="0"/>
                  </a:lnTo>
                  <a:lnTo>
                    <a:pt x="2169145" y="231546"/>
                  </a:lnTo>
                  <a:lnTo>
                    <a:pt x="1999181" y="0"/>
                  </a:lnTo>
                  <a:lnTo>
                    <a:pt x="1829205" y="231546"/>
                  </a:lnTo>
                  <a:lnTo>
                    <a:pt x="1659228" y="0"/>
                  </a:lnTo>
                  <a:lnTo>
                    <a:pt x="1489264" y="231546"/>
                  </a:lnTo>
                  <a:lnTo>
                    <a:pt x="1319287" y="0"/>
                  </a:lnTo>
                  <a:lnTo>
                    <a:pt x="1149323" y="231546"/>
                  </a:lnTo>
                  <a:lnTo>
                    <a:pt x="979346" y="0"/>
                  </a:lnTo>
                  <a:lnTo>
                    <a:pt x="809382" y="231546"/>
                  </a:lnTo>
                  <a:lnTo>
                    <a:pt x="639418" y="0"/>
                  </a:lnTo>
                  <a:lnTo>
                    <a:pt x="469428" y="231546"/>
                  </a:lnTo>
                  <a:lnTo>
                    <a:pt x="299477" y="0"/>
                  </a:lnTo>
                  <a:lnTo>
                    <a:pt x="129500" y="231546"/>
                  </a:lnTo>
                  <a:lnTo>
                    <a:pt x="0" y="55115"/>
                  </a:lnTo>
                </a:path>
              </a:pathLst>
            </a:custGeom>
            <a:ln w="51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" name="Группа 2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6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22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20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3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1037229"/>
            <a:ext cx="5199797" cy="982640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VIII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Фестиваль ВФСК ГТО среди муниципальных и государственных служащих Псковской области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527343" y="1050877"/>
            <a:ext cx="51588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.п</a:t>
            </a:r>
            <a:r>
              <a:rPr 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Кунья, 29 </a:t>
            </a:r>
            <a:r>
              <a:rPr lang="ru-RU" sz="20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сентябряя</a:t>
            </a:r>
            <a:r>
              <a:rPr 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2023 года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690586" y="1514901"/>
            <a:ext cx="62375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Участвовали  </a:t>
            </a:r>
            <a:r>
              <a:rPr lang="ru-RU" sz="3200" b="1" kern="0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команд, </a:t>
            </a:r>
            <a:r>
              <a:rPr lang="ru-RU" sz="3200" b="1" kern="0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101 </a:t>
            </a: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участник</a:t>
            </a: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pPr lvl="0">
              <a:defRPr/>
            </a:pP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lvl="0">
              <a:defRPr/>
            </a:pP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приняли участие:</a:t>
            </a:r>
          </a:p>
          <a:p>
            <a:pPr lvl="0">
              <a:defRPr/>
            </a:pP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	Великолукский, Гдовский, Дновский,  	Опочецкий, Пустошкинский, </a:t>
            </a:r>
          </a:p>
          <a:p>
            <a:pPr lvl="0">
              <a:defRPr/>
            </a:pP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Пыталовский, Себежский и </a:t>
            </a:r>
            <a:r>
              <a:rPr lang="ru-RU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Усвятский</a:t>
            </a: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районы.</a:t>
            </a:r>
          </a:p>
        </p:txBody>
      </p:sp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270545"/>
              </p:ext>
            </p:extLst>
          </p:nvPr>
        </p:nvGraphicFramePr>
        <p:xfrm>
          <a:off x="6715275" y="3813929"/>
          <a:ext cx="5076391" cy="2294312"/>
        </p:xfrm>
        <a:graphic>
          <a:graphicData uri="http://schemas.openxmlformats.org/drawingml/2006/table">
            <a:tbl>
              <a:tblPr/>
              <a:tblGrid>
                <a:gridCol w="47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2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8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3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Команд</a:t>
                      </a:r>
                      <a:r>
                        <a:rPr lang="ru-RU" sz="1800" b="1" baseline="0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ы 1 группы:</a:t>
                      </a:r>
                      <a:endParaRPr lang="ru-RU" sz="1800" b="1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Сумма очков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Порховский р-н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1330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Куньинский р-н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1312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Дедовичский р-н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1163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Красногородский  р-н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1149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170" y="809762"/>
            <a:ext cx="1626920" cy="21272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87" y="2156126"/>
            <a:ext cx="6685296" cy="470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670578-3C34-4467-313F-F89D0930EF0C}"/>
              </a:ext>
            </a:extLst>
          </p:cNvPr>
          <p:cNvSpPr/>
          <p:nvPr/>
        </p:nvSpPr>
        <p:spPr>
          <a:xfrm>
            <a:off x="-3500" y="457987"/>
            <a:ext cx="2154214" cy="5079682"/>
          </a:xfrm>
          <a:custGeom>
            <a:avLst/>
            <a:gdLst/>
            <a:ahLst/>
            <a:cxnLst/>
            <a:rect l="l" t="t" r="r" b="b"/>
            <a:pathLst>
              <a:path w="1911985" h="4508500">
                <a:moveTo>
                  <a:pt x="190017" y="0"/>
                </a:moveTo>
                <a:lnTo>
                  <a:pt x="45925" y="0"/>
                </a:lnTo>
                <a:lnTo>
                  <a:pt x="0" y="12700"/>
                </a:lnTo>
                <a:lnTo>
                  <a:pt x="0" y="114300"/>
                </a:lnTo>
                <a:lnTo>
                  <a:pt x="243963" y="114300"/>
                </a:lnTo>
                <a:lnTo>
                  <a:pt x="292371" y="127000"/>
                </a:lnTo>
                <a:lnTo>
                  <a:pt x="340650" y="127000"/>
                </a:lnTo>
                <a:lnTo>
                  <a:pt x="436671" y="152400"/>
                </a:lnTo>
                <a:lnTo>
                  <a:pt x="484338" y="152400"/>
                </a:lnTo>
                <a:lnTo>
                  <a:pt x="578801" y="177800"/>
                </a:lnTo>
                <a:lnTo>
                  <a:pt x="625523" y="203200"/>
                </a:lnTo>
                <a:lnTo>
                  <a:pt x="717762" y="228600"/>
                </a:lnTo>
                <a:lnTo>
                  <a:pt x="808147" y="279400"/>
                </a:lnTo>
                <a:lnTo>
                  <a:pt x="852552" y="292100"/>
                </a:lnTo>
                <a:lnTo>
                  <a:pt x="896382" y="317500"/>
                </a:lnTo>
                <a:lnTo>
                  <a:pt x="982169" y="368300"/>
                </a:lnTo>
                <a:lnTo>
                  <a:pt x="1024053" y="406400"/>
                </a:lnTo>
                <a:lnTo>
                  <a:pt x="1065213" y="431800"/>
                </a:lnTo>
                <a:lnTo>
                  <a:pt x="1105613" y="469900"/>
                </a:lnTo>
                <a:lnTo>
                  <a:pt x="1145216" y="495300"/>
                </a:lnTo>
                <a:lnTo>
                  <a:pt x="1183985" y="533400"/>
                </a:lnTo>
                <a:lnTo>
                  <a:pt x="1297269" y="635000"/>
                </a:lnTo>
                <a:lnTo>
                  <a:pt x="1334884" y="673100"/>
                </a:lnTo>
                <a:lnTo>
                  <a:pt x="1371057" y="711200"/>
                </a:lnTo>
                <a:lnTo>
                  <a:pt x="1405785" y="749300"/>
                </a:lnTo>
                <a:lnTo>
                  <a:pt x="1439067" y="787400"/>
                </a:lnTo>
                <a:lnTo>
                  <a:pt x="1470902" y="825500"/>
                </a:lnTo>
                <a:lnTo>
                  <a:pt x="1501289" y="863600"/>
                </a:lnTo>
                <a:lnTo>
                  <a:pt x="1530226" y="914400"/>
                </a:lnTo>
                <a:lnTo>
                  <a:pt x="1557711" y="952500"/>
                </a:lnTo>
                <a:lnTo>
                  <a:pt x="1583743" y="990600"/>
                </a:lnTo>
                <a:lnTo>
                  <a:pt x="1608322" y="1041400"/>
                </a:lnTo>
                <a:lnTo>
                  <a:pt x="1631444" y="1079500"/>
                </a:lnTo>
                <a:lnTo>
                  <a:pt x="1653110" y="1130300"/>
                </a:lnTo>
                <a:lnTo>
                  <a:pt x="1673317" y="1168399"/>
                </a:lnTo>
                <a:lnTo>
                  <a:pt x="1692064" y="1219199"/>
                </a:lnTo>
                <a:lnTo>
                  <a:pt x="1709350" y="1257299"/>
                </a:lnTo>
                <a:lnTo>
                  <a:pt x="1725173" y="1308099"/>
                </a:lnTo>
                <a:lnTo>
                  <a:pt x="1739532" y="1358899"/>
                </a:lnTo>
                <a:lnTo>
                  <a:pt x="1752425" y="1396999"/>
                </a:lnTo>
                <a:lnTo>
                  <a:pt x="1763851" y="1447799"/>
                </a:lnTo>
                <a:lnTo>
                  <a:pt x="1773809" y="1498599"/>
                </a:lnTo>
                <a:lnTo>
                  <a:pt x="1782297" y="1549399"/>
                </a:lnTo>
                <a:lnTo>
                  <a:pt x="1789314" y="1587499"/>
                </a:lnTo>
                <a:lnTo>
                  <a:pt x="1794858" y="1638299"/>
                </a:lnTo>
                <a:lnTo>
                  <a:pt x="1798928" y="1689099"/>
                </a:lnTo>
                <a:lnTo>
                  <a:pt x="1801522" y="1739899"/>
                </a:lnTo>
                <a:lnTo>
                  <a:pt x="1802640" y="1790699"/>
                </a:lnTo>
                <a:lnTo>
                  <a:pt x="1802279" y="1828799"/>
                </a:lnTo>
                <a:lnTo>
                  <a:pt x="1800437" y="1879599"/>
                </a:lnTo>
                <a:lnTo>
                  <a:pt x="1797115" y="1930399"/>
                </a:lnTo>
                <a:lnTo>
                  <a:pt x="1792309" y="1981199"/>
                </a:lnTo>
                <a:lnTo>
                  <a:pt x="1786020" y="2031999"/>
                </a:lnTo>
                <a:lnTo>
                  <a:pt x="1778245" y="2070099"/>
                </a:lnTo>
                <a:lnTo>
                  <a:pt x="1768982" y="2120899"/>
                </a:lnTo>
                <a:lnTo>
                  <a:pt x="1758231" y="2171699"/>
                </a:lnTo>
                <a:lnTo>
                  <a:pt x="1745991" y="2222499"/>
                </a:lnTo>
                <a:lnTo>
                  <a:pt x="1732259" y="2260599"/>
                </a:lnTo>
                <a:lnTo>
                  <a:pt x="1717034" y="2311399"/>
                </a:lnTo>
                <a:lnTo>
                  <a:pt x="1700315" y="2362199"/>
                </a:lnTo>
                <a:lnTo>
                  <a:pt x="1682101" y="2400299"/>
                </a:lnTo>
                <a:lnTo>
                  <a:pt x="1662390" y="2451099"/>
                </a:lnTo>
                <a:lnTo>
                  <a:pt x="1641181" y="2489199"/>
                </a:lnTo>
                <a:lnTo>
                  <a:pt x="1618471" y="2539999"/>
                </a:lnTo>
                <a:lnTo>
                  <a:pt x="1594261" y="2578099"/>
                </a:lnTo>
                <a:lnTo>
                  <a:pt x="1568548" y="2628899"/>
                </a:lnTo>
                <a:lnTo>
                  <a:pt x="1541331" y="2666999"/>
                </a:lnTo>
                <a:lnTo>
                  <a:pt x="1512609" y="2705099"/>
                </a:lnTo>
                <a:lnTo>
                  <a:pt x="1482380" y="2755899"/>
                </a:lnTo>
                <a:lnTo>
                  <a:pt x="1450643" y="2794000"/>
                </a:lnTo>
                <a:lnTo>
                  <a:pt x="1417396" y="2832099"/>
                </a:lnTo>
                <a:lnTo>
                  <a:pt x="1382638" y="2870199"/>
                </a:lnTo>
                <a:lnTo>
                  <a:pt x="18608" y="4343400"/>
                </a:lnTo>
                <a:lnTo>
                  <a:pt x="0" y="4368800"/>
                </a:lnTo>
                <a:lnTo>
                  <a:pt x="0" y="4508500"/>
                </a:lnTo>
                <a:lnTo>
                  <a:pt x="26469" y="4495800"/>
                </a:lnTo>
                <a:lnTo>
                  <a:pt x="62953" y="4457700"/>
                </a:lnTo>
                <a:lnTo>
                  <a:pt x="98567" y="4419600"/>
                </a:lnTo>
                <a:lnTo>
                  <a:pt x="1462585" y="2946399"/>
                </a:lnTo>
                <a:lnTo>
                  <a:pt x="1497057" y="2908299"/>
                </a:lnTo>
                <a:lnTo>
                  <a:pt x="1530143" y="2870199"/>
                </a:lnTo>
                <a:lnTo>
                  <a:pt x="1561845" y="2832099"/>
                </a:lnTo>
                <a:lnTo>
                  <a:pt x="1592164" y="2781299"/>
                </a:lnTo>
                <a:lnTo>
                  <a:pt x="1621101" y="2743199"/>
                </a:lnTo>
                <a:lnTo>
                  <a:pt x="1648658" y="2705099"/>
                </a:lnTo>
                <a:lnTo>
                  <a:pt x="1674835" y="2666999"/>
                </a:lnTo>
                <a:lnTo>
                  <a:pt x="1699634" y="2616199"/>
                </a:lnTo>
                <a:lnTo>
                  <a:pt x="1723056" y="2578099"/>
                </a:lnTo>
                <a:lnTo>
                  <a:pt x="1745102" y="2527299"/>
                </a:lnTo>
                <a:lnTo>
                  <a:pt x="1765773" y="2489199"/>
                </a:lnTo>
                <a:lnTo>
                  <a:pt x="1785071" y="2438399"/>
                </a:lnTo>
                <a:lnTo>
                  <a:pt x="1802997" y="2400299"/>
                </a:lnTo>
                <a:lnTo>
                  <a:pt x="1819552" y="2349499"/>
                </a:lnTo>
                <a:lnTo>
                  <a:pt x="1834737" y="2298699"/>
                </a:lnTo>
                <a:lnTo>
                  <a:pt x="1848554" y="2260599"/>
                </a:lnTo>
                <a:lnTo>
                  <a:pt x="1861003" y="2209799"/>
                </a:lnTo>
                <a:lnTo>
                  <a:pt x="1872086" y="2158999"/>
                </a:lnTo>
                <a:lnTo>
                  <a:pt x="1881803" y="2120899"/>
                </a:lnTo>
                <a:lnTo>
                  <a:pt x="1890158" y="2070099"/>
                </a:lnTo>
                <a:lnTo>
                  <a:pt x="1897149" y="2019299"/>
                </a:lnTo>
                <a:lnTo>
                  <a:pt x="1902779" y="1968499"/>
                </a:lnTo>
                <a:lnTo>
                  <a:pt x="1907049" y="1930399"/>
                </a:lnTo>
                <a:lnTo>
                  <a:pt x="1909960" y="1879599"/>
                </a:lnTo>
                <a:lnTo>
                  <a:pt x="1911514" y="1828799"/>
                </a:lnTo>
                <a:lnTo>
                  <a:pt x="1911711" y="1777999"/>
                </a:lnTo>
                <a:lnTo>
                  <a:pt x="1910552" y="1727199"/>
                </a:lnTo>
                <a:lnTo>
                  <a:pt x="1908038" y="1689099"/>
                </a:lnTo>
                <a:lnTo>
                  <a:pt x="1904170" y="1638299"/>
                </a:lnTo>
                <a:lnTo>
                  <a:pt x="1898951" y="1587499"/>
                </a:lnTo>
                <a:lnTo>
                  <a:pt x="1892381" y="1536699"/>
                </a:lnTo>
                <a:lnTo>
                  <a:pt x="1884461" y="1498599"/>
                </a:lnTo>
                <a:lnTo>
                  <a:pt x="1875193" y="1447799"/>
                </a:lnTo>
                <a:lnTo>
                  <a:pt x="1864578" y="1396999"/>
                </a:lnTo>
                <a:lnTo>
                  <a:pt x="1852618" y="1358899"/>
                </a:lnTo>
                <a:lnTo>
                  <a:pt x="1839312" y="1308099"/>
                </a:lnTo>
                <a:lnTo>
                  <a:pt x="1824663" y="1257299"/>
                </a:lnTo>
                <a:lnTo>
                  <a:pt x="1808672" y="1219199"/>
                </a:lnTo>
                <a:lnTo>
                  <a:pt x="1791339" y="1168399"/>
                </a:lnTo>
                <a:lnTo>
                  <a:pt x="1772667" y="1130300"/>
                </a:lnTo>
                <a:lnTo>
                  <a:pt x="1752656" y="1079500"/>
                </a:lnTo>
                <a:lnTo>
                  <a:pt x="1731308" y="1041400"/>
                </a:lnTo>
                <a:lnTo>
                  <a:pt x="1708623" y="990600"/>
                </a:lnTo>
                <a:lnTo>
                  <a:pt x="1684603" y="952500"/>
                </a:lnTo>
                <a:lnTo>
                  <a:pt x="1659250" y="901700"/>
                </a:lnTo>
                <a:lnTo>
                  <a:pt x="1632564" y="863600"/>
                </a:lnTo>
                <a:lnTo>
                  <a:pt x="1604546" y="825500"/>
                </a:lnTo>
                <a:lnTo>
                  <a:pt x="1575199" y="787400"/>
                </a:lnTo>
                <a:lnTo>
                  <a:pt x="1544522" y="749300"/>
                </a:lnTo>
                <a:lnTo>
                  <a:pt x="1512518" y="711200"/>
                </a:lnTo>
                <a:lnTo>
                  <a:pt x="1479187" y="673100"/>
                </a:lnTo>
                <a:lnTo>
                  <a:pt x="1444530" y="635000"/>
                </a:lnTo>
                <a:lnTo>
                  <a:pt x="1408550" y="596900"/>
                </a:lnTo>
                <a:lnTo>
                  <a:pt x="1371246" y="558800"/>
                </a:lnTo>
                <a:lnTo>
                  <a:pt x="1257975" y="457200"/>
                </a:lnTo>
                <a:lnTo>
                  <a:pt x="1219584" y="419100"/>
                </a:lnTo>
                <a:lnTo>
                  <a:pt x="1180466" y="381000"/>
                </a:lnTo>
                <a:lnTo>
                  <a:pt x="1140615" y="355600"/>
                </a:lnTo>
                <a:lnTo>
                  <a:pt x="1100062" y="317500"/>
                </a:lnTo>
                <a:lnTo>
                  <a:pt x="1016976" y="266700"/>
                </a:lnTo>
                <a:lnTo>
                  <a:pt x="931459" y="215900"/>
                </a:lnTo>
                <a:lnTo>
                  <a:pt x="843764" y="165100"/>
                </a:lnTo>
                <a:lnTo>
                  <a:pt x="799178" y="152400"/>
                </a:lnTo>
                <a:lnTo>
                  <a:pt x="754142" y="127000"/>
                </a:lnTo>
                <a:lnTo>
                  <a:pt x="662844" y="101600"/>
                </a:lnTo>
                <a:lnTo>
                  <a:pt x="616645" y="76200"/>
                </a:lnTo>
                <a:lnTo>
                  <a:pt x="476226" y="38100"/>
                </a:lnTo>
                <a:lnTo>
                  <a:pt x="428917" y="38100"/>
                </a:lnTo>
                <a:lnTo>
                  <a:pt x="333734" y="12700"/>
                </a:lnTo>
                <a:lnTo>
                  <a:pt x="238006" y="12700"/>
                </a:lnTo>
                <a:lnTo>
                  <a:pt x="190017" y="0"/>
                </a:lnTo>
                <a:close/>
              </a:path>
              <a:path w="1911985" h="4508500">
                <a:moveTo>
                  <a:pt x="664695" y="304800"/>
                </a:moveTo>
                <a:lnTo>
                  <a:pt x="202319" y="304800"/>
                </a:lnTo>
                <a:lnTo>
                  <a:pt x="250586" y="317500"/>
                </a:lnTo>
                <a:lnTo>
                  <a:pt x="298726" y="317500"/>
                </a:lnTo>
                <a:lnTo>
                  <a:pt x="394432" y="342900"/>
                </a:lnTo>
                <a:lnTo>
                  <a:pt x="441903" y="342900"/>
                </a:lnTo>
                <a:lnTo>
                  <a:pt x="535841" y="368300"/>
                </a:lnTo>
                <a:lnTo>
                  <a:pt x="582213" y="393700"/>
                </a:lnTo>
                <a:lnTo>
                  <a:pt x="628123" y="406400"/>
                </a:lnTo>
                <a:lnTo>
                  <a:pt x="673524" y="431800"/>
                </a:lnTo>
                <a:lnTo>
                  <a:pt x="718368" y="444500"/>
                </a:lnTo>
                <a:lnTo>
                  <a:pt x="762607" y="469900"/>
                </a:lnTo>
                <a:lnTo>
                  <a:pt x="849079" y="520700"/>
                </a:lnTo>
                <a:lnTo>
                  <a:pt x="891217" y="546100"/>
                </a:lnTo>
                <a:lnTo>
                  <a:pt x="932559" y="571500"/>
                </a:lnTo>
                <a:lnTo>
                  <a:pt x="973058" y="609600"/>
                </a:lnTo>
                <a:lnTo>
                  <a:pt x="1012665" y="647700"/>
                </a:lnTo>
                <a:lnTo>
                  <a:pt x="1051333" y="673100"/>
                </a:lnTo>
                <a:lnTo>
                  <a:pt x="1163068" y="774700"/>
                </a:lnTo>
                <a:lnTo>
                  <a:pt x="1164617" y="774700"/>
                </a:lnTo>
                <a:lnTo>
                  <a:pt x="1201981" y="812800"/>
                </a:lnTo>
                <a:lnTo>
                  <a:pt x="1237712" y="850900"/>
                </a:lnTo>
                <a:lnTo>
                  <a:pt x="1271808" y="889000"/>
                </a:lnTo>
                <a:lnTo>
                  <a:pt x="1304267" y="927100"/>
                </a:lnTo>
                <a:lnTo>
                  <a:pt x="1335087" y="965200"/>
                </a:lnTo>
                <a:lnTo>
                  <a:pt x="1364267" y="1016000"/>
                </a:lnTo>
                <a:lnTo>
                  <a:pt x="1391805" y="1054100"/>
                </a:lnTo>
                <a:lnTo>
                  <a:pt x="1417699" y="1092200"/>
                </a:lnTo>
                <a:lnTo>
                  <a:pt x="1441947" y="1143000"/>
                </a:lnTo>
                <a:lnTo>
                  <a:pt x="1464547" y="1181100"/>
                </a:lnTo>
                <a:lnTo>
                  <a:pt x="1485497" y="1231899"/>
                </a:lnTo>
                <a:lnTo>
                  <a:pt x="1504796" y="1269999"/>
                </a:lnTo>
                <a:lnTo>
                  <a:pt x="1522442" y="1320799"/>
                </a:lnTo>
                <a:lnTo>
                  <a:pt x="1538433" y="1358899"/>
                </a:lnTo>
                <a:lnTo>
                  <a:pt x="1552766" y="1409699"/>
                </a:lnTo>
                <a:lnTo>
                  <a:pt x="1565441" y="1460499"/>
                </a:lnTo>
                <a:lnTo>
                  <a:pt x="1576455" y="1498599"/>
                </a:lnTo>
                <a:lnTo>
                  <a:pt x="1585807" y="1549399"/>
                </a:lnTo>
                <a:lnTo>
                  <a:pt x="1593494" y="1600199"/>
                </a:lnTo>
                <a:lnTo>
                  <a:pt x="1599515" y="1650999"/>
                </a:lnTo>
                <a:lnTo>
                  <a:pt x="1603869" y="1689099"/>
                </a:lnTo>
                <a:lnTo>
                  <a:pt x="1606552" y="1739899"/>
                </a:lnTo>
                <a:lnTo>
                  <a:pt x="1607565" y="1790699"/>
                </a:lnTo>
                <a:lnTo>
                  <a:pt x="1606910" y="1841499"/>
                </a:lnTo>
                <a:lnTo>
                  <a:pt x="1604586" y="1892299"/>
                </a:lnTo>
                <a:lnTo>
                  <a:pt x="1600591" y="1930399"/>
                </a:lnTo>
                <a:lnTo>
                  <a:pt x="1594922" y="1981199"/>
                </a:lnTo>
                <a:lnTo>
                  <a:pt x="1587579" y="2031999"/>
                </a:lnTo>
                <a:lnTo>
                  <a:pt x="1578560" y="2082799"/>
                </a:lnTo>
                <a:lnTo>
                  <a:pt x="1567862" y="2133599"/>
                </a:lnTo>
                <a:lnTo>
                  <a:pt x="1555484" y="2171699"/>
                </a:lnTo>
                <a:lnTo>
                  <a:pt x="1541424" y="2222499"/>
                </a:lnTo>
                <a:lnTo>
                  <a:pt x="1525680" y="2273299"/>
                </a:lnTo>
                <a:lnTo>
                  <a:pt x="1508251" y="2311399"/>
                </a:lnTo>
                <a:lnTo>
                  <a:pt x="1489135" y="2362199"/>
                </a:lnTo>
                <a:lnTo>
                  <a:pt x="1468329" y="2400299"/>
                </a:lnTo>
                <a:lnTo>
                  <a:pt x="1445833" y="2451099"/>
                </a:lnTo>
                <a:lnTo>
                  <a:pt x="1421644" y="2489199"/>
                </a:lnTo>
                <a:lnTo>
                  <a:pt x="1395761" y="2539999"/>
                </a:lnTo>
                <a:lnTo>
                  <a:pt x="1368182" y="2578099"/>
                </a:lnTo>
                <a:lnTo>
                  <a:pt x="1338905" y="2616199"/>
                </a:lnTo>
                <a:lnTo>
                  <a:pt x="1307928" y="2654299"/>
                </a:lnTo>
                <a:lnTo>
                  <a:pt x="1275250" y="2692399"/>
                </a:lnTo>
                <a:lnTo>
                  <a:pt x="1240868" y="2730499"/>
                </a:lnTo>
                <a:lnTo>
                  <a:pt x="1240729" y="2730499"/>
                </a:lnTo>
                <a:lnTo>
                  <a:pt x="1239433" y="2743199"/>
                </a:lnTo>
                <a:lnTo>
                  <a:pt x="0" y="4076700"/>
                </a:lnTo>
                <a:lnTo>
                  <a:pt x="0" y="4241800"/>
                </a:lnTo>
                <a:lnTo>
                  <a:pt x="1317957" y="2819399"/>
                </a:lnTo>
                <a:lnTo>
                  <a:pt x="1318110" y="2819399"/>
                </a:lnTo>
                <a:lnTo>
                  <a:pt x="1319405" y="2806699"/>
                </a:lnTo>
                <a:lnTo>
                  <a:pt x="1353615" y="2768599"/>
                </a:lnTo>
                <a:lnTo>
                  <a:pt x="1386274" y="2730499"/>
                </a:lnTo>
                <a:lnTo>
                  <a:pt x="1417385" y="2692399"/>
                </a:lnTo>
                <a:lnTo>
                  <a:pt x="1446948" y="2654299"/>
                </a:lnTo>
                <a:lnTo>
                  <a:pt x="1474966" y="2616199"/>
                </a:lnTo>
                <a:lnTo>
                  <a:pt x="1501439" y="2565399"/>
                </a:lnTo>
                <a:lnTo>
                  <a:pt x="1526369" y="2527299"/>
                </a:lnTo>
                <a:lnTo>
                  <a:pt x="1549758" y="2489199"/>
                </a:lnTo>
                <a:lnTo>
                  <a:pt x="1571607" y="2438399"/>
                </a:lnTo>
                <a:lnTo>
                  <a:pt x="1591918" y="2400299"/>
                </a:lnTo>
                <a:lnTo>
                  <a:pt x="1610692" y="2349499"/>
                </a:lnTo>
                <a:lnTo>
                  <a:pt x="1627931" y="2311399"/>
                </a:lnTo>
                <a:lnTo>
                  <a:pt x="1643636" y="2260599"/>
                </a:lnTo>
                <a:lnTo>
                  <a:pt x="1657808" y="2209799"/>
                </a:lnTo>
                <a:lnTo>
                  <a:pt x="1670450" y="2171699"/>
                </a:lnTo>
                <a:lnTo>
                  <a:pt x="1681562" y="2120899"/>
                </a:lnTo>
                <a:lnTo>
                  <a:pt x="1691146" y="2070099"/>
                </a:lnTo>
                <a:lnTo>
                  <a:pt x="1699204" y="2031999"/>
                </a:lnTo>
                <a:lnTo>
                  <a:pt x="1705737" y="1981199"/>
                </a:lnTo>
                <a:lnTo>
                  <a:pt x="1710747" y="1930399"/>
                </a:lnTo>
                <a:lnTo>
                  <a:pt x="1714235" y="1879599"/>
                </a:lnTo>
                <a:lnTo>
                  <a:pt x="1716202" y="1841499"/>
                </a:lnTo>
                <a:lnTo>
                  <a:pt x="1716651" y="1790699"/>
                </a:lnTo>
                <a:lnTo>
                  <a:pt x="1715582" y="1739899"/>
                </a:lnTo>
                <a:lnTo>
                  <a:pt x="1713002" y="1689099"/>
                </a:lnTo>
                <a:lnTo>
                  <a:pt x="1708913" y="1638299"/>
                </a:lnTo>
                <a:lnTo>
                  <a:pt x="1703317" y="1600199"/>
                </a:lnTo>
                <a:lnTo>
                  <a:pt x="1696213" y="1549399"/>
                </a:lnTo>
                <a:lnTo>
                  <a:pt x="1687605" y="1498599"/>
                </a:lnTo>
                <a:lnTo>
                  <a:pt x="1677494" y="1460499"/>
                </a:lnTo>
                <a:lnTo>
                  <a:pt x="1665880" y="1409699"/>
                </a:lnTo>
                <a:lnTo>
                  <a:pt x="1652766" y="1358899"/>
                </a:lnTo>
                <a:lnTo>
                  <a:pt x="1638154" y="1320799"/>
                </a:lnTo>
                <a:lnTo>
                  <a:pt x="1622044" y="1269999"/>
                </a:lnTo>
                <a:lnTo>
                  <a:pt x="1604438" y="1231899"/>
                </a:lnTo>
                <a:lnTo>
                  <a:pt x="1585338" y="1181100"/>
                </a:lnTo>
                <a:lnTo>
                  <a:pt x="1564746" y="1143000"/>
                </a:lnTo>
                <a:lnTo>
                  <a:pt x="1542662" y="1092200"/>
                </a:lnTo>
                <a:lnTo>
                  <a:pt x="1519088" y="1054100"/>
                </a:lnTo>
                <a:lnTo>
                  <a:pt x="1494027" y="1016000"/>
                </a:lnTo>
                <a:lnTo>
                  <a:pt x="1467479" y="965200"/>
                </a:lnTo>
                <a:lnTo>
                  <a:pt x="1439445" y="927100"/>
                </a:lnTo>
                <a:lnTo>
                  <a:pt x="1409928" y="889000"/>
                </a:lnTo>
                <a:lnTo>
                  <a:pt x="1378930" y="850900"/>
                </a:lnTo>
                <a:lnTo>
                  <a:pt x="1346450" y="812800"/>
                </a:lnTo>
                <a:lnTo>
                  <a:pt x="1312492" y="774700"/>
                </a:lnTo>
                <a:lnTo>
                  <a:pt x="1277056" y="736600"/>
                </a:lnTo>
                <a:lnTo>
                  <a:pt x="1240144" y="698500"/>
                </a:lnTo>
                <a:lnTo>
                  <a:pt x="1238595" y="698500"/>
                </a:lnTo>
                <a:lnTo>
                  <a:pt x="1125311" y="596900"/>
                </a:lnTo>
                <a:lnTo>
                  <a:pt x="1087101" y="558800"/>
                </a:lnTo>
                <a:lnTo>
                  <a:pt x="1048039" y="533400"/>
                </a:lnTo>
                <a:lnTo>
                  <a:pt x="1008165" y="495300"/>
                </a:lnTo>
                <a:lnTo>
                  <a:pt x="967519" y="469900"/>
                </a:lnTo>
                <a:lnTo>
                  <a:pt x="926140" y="444500"/>
                </a:lnTo>
                <a:lnTo>
                  <a:pt x="841342" y="393700"/>
                </a:lnTo>
                <a:lnTo>
                  <a:pt x="754088" y="342900"/>
                </a:lnTo>
                <a:lnTo>
                  <a:pt x="709639" y="317500"/>
                </a:lnTo>
                <a:lnTo>
                  <a:pt x="664695" y="304800"/>
                </a:lnTo>
                <a:close/>
              </a:path>
              <a:path w="1911985" h="4508500">
                <a:moveTo>
                  <a:pt x="203239" y="393700"/>
                </a:moveTo>
                <a:lnTo>
                  <a:pt x="0" y="393700"/>
                </a:lnTo>
                <a:lnTo>
                  <a:pt x="0" y="508000"/>
                </a:lnTo>
                <a:lnTo>
                  <a:pt x="256941" y="508000"/>
                </a:lnTo>
                <a:lnTo>
                  <a:pt x="352226" y="533400"/>
                </a:lnTo>
                <a:lnTo>
                  <a:pt x="399436" y="533400"/>
                </a:lnTo>
                <a:lnTo>
                  <a:pt x="446273" y="546100"/>
                </a:lnTo>
                <a:lnTo>
                  <a:pt x="492674" y="571500"/>
                </a:lnTo>
                <a:lnTo>
                  <a:pt x="583910" y="596900"/>
                </a:lnTo>
                <a:lnTo>
                  <a:pt x="672637" y="647700"/>
                </a:lnTo>
                <a:lnTo>
                  <a:pt x="715901" y="673100"/>
                </a:lnTo>
                <a:lnTo>
                  <a:pt x="758346" y="698500"/>
                </a:lnTo>
                <a:lnTo>
                  <a:pt x="799908" y="723900"/>
                </a:lnTo>
                <a:lnTo>
                  <a:pt x="840526" y="749300"/>
                </a:lnTo>
                <a:lnTo>
                  <a:pt x="880134" y="787400"/>
                </a:lnTo>
                <a:lnTo>
                  <a:pt x="918669" y="825500"/>
                </a:lnTo>
                <a:lnTo>
                  <a:pt x="1031966" y="927100"/>
                </a:lnTo>
                <a:lnTo>
                  <a:pt x="1032766" y="927100"/>
                </a:lnTo>
                <a:lnTo>
                  <a:pt x="1069720" y="965200"/>
                </a:lnTo>
                <a:lnTo>
                  <a:pt x="1104797" y="1003300"/>
                </a:lnTo>
                <a:lnTo>
                  <a:pt x="1137995" y="1041400"/>
                </a:lnTo>
                <a:lnTo>
                  <a:pt x="1169311" y="1079500"/>
                </a:lnTo>
                <a:lnTo>
                  <a:pt x="1198742" y="1117600"/>
                </a:lnTo>
                <a:lnTo>
                  <a:pt x="1226288" y="1155699"/>
                </a:lnTo>
                <a:lnTo>
                  <a:pt x="1251944" y="1193799"/>
                </a:lnTo>
                <a:lnTo>
                  <a:pt x="1275709" y="1244599"/>
                </a:lnTo>
                <a:lnTo>
                  <a:pt x="1297579" y="1282699"/>
                </a:lnTo>
                <a:lnTo>
                  <a:pt x="1317554" y="1333499"/>
                </a:lnTo>
                <a:lnTo>
                  <a:pt x="1335629" y="1371599"/>
                </a:lnTo>
                <a:lnTo>
                  <a:pt x="1351803" y="1422399"/>
                </a:lnTo>
                <a:lnTo>
                  <a:pt x="1366074" y="1460499"/>
                </a:lnTo>
                <a:lnTo>
                  <a:pt x="1378438" y="1511299"/>
                </a:lnTo>
                <a:lnTo>
                  <a:pt x="1388894" y="1562099"/>
                </a:lnTo>
                <a:lnTo>
                  <a:pt x="1397438" y="1612899"/>
                </a:lnTo>
                <a:lnTo>
                  <a:pt x="1404070" y="1650999"/>
                </a:lnTo>
                <a:lnTo>
                  <a:pt x="1408785" y="1701799"/>
                </a:lnTo>
                <a:lnTo>
                  <a:pt x="1411582" y="1752599"/>
                </a:lnTo>
                <a:lnTo>
                  <a:pt x="1412457" y="1803399"/>
                </a:lnTo>
                <a:lnTo>
                  <a:pt x="1411406" y="1841499"/>
                </a:lnTo>
                <a:lnTo>
                  <a:pt x="1408424" y="1892299"/>
                </a:lnTo>
                <a:lnTo>
                  <a:pt x="1403509" y="1943099"/>
                </a:lnTo>
                <a:lnTo>
                  <a:pt x="1396660" y="1993899"/>
                </a:lnTo>
                <a:lnTo>
                  <a:pt x="1387873" y="2044699"/>
                </a:lnTo>
                <a:lnTo>
                  <a:pt x="1377147" y="2082799"/>
                </a:lnTo>
                <a:lnTo>
                  <a:pt x="1364478" y="2133599"/>
                </a:lnTo>
                <a:lnTo>
                  <a:pt x="1349865" y="2184399"/>
                </a:lnTo>
                <a:lnTo>
                  <a:pt x="1333305" y="2222499"/>
                </a:lnTo>
                <a:lnTo>
                  <a:pt x="1314795" y="2273299"/>
                </a:lnTo>
                <a:lnTo>
                  <a:pt x="1294334" y="2311399"/>
                </a:lnTo>
                <a:lnTo>
                  <a:pt x="1271919" y="2362199"/>
                </a:lnTo>
                <a:lnTo>
                  <a:pt x="1247547" y="2400299"/>
                </a:lnTo>
                <a:lnTo>
                  <a:pt x="1221216" y="2451099"/>
                </a:lnTo>
                <a:lnTo>
                  <a:pt x="1192923" y="2489199"/>
                </a:lnTo>
                <a:lnTo>
                  <a:pt x="1162667" y="2527299"/>
                </a:lnTo>
                <a:lnTo>
                  <a:pt x="1130445" y="2565399"/>
                </a:lnTo>
                <a:lnTo>
                  <a:pt x="1096253" y="2603499"/>
                </a:lnTo>
                <a:lnTo>
                  <a:pt x="1095504" y="2603499"/>
                </a:lnTo>
                <a:lnTo>
                  <a:pt x="0" y="3784600"/>
                </a:lnTo>
                <a:lnTo>
                  <a:pt x="0" y="3949700"/>
                </a:lnTo>
                <a:lnTo>
                  <a:pt x="1176174" y="2679699"/>
                </a:lnTo>
                <a:lnTo>
                  <a:pt x="1176911" y="2679699"/>
                </a:lnTo>
                <a:lnTo>
                  <a:pt x="1210721" y="2641600"/>
                </a:lnTo>
                <a:lnTo>
                  <a:pt x="1242775" y="2603499"/>
                </a:lnTo>
                <a:lnTo>
                  <a:pt x="1273073" y="2565399"/>
                </a:lnTo>
                <a:lnTo>
                  <a:pt x="1301619" y="2514599"/>
                </a:lnTo>
                <a:lnTo>
                  <a:pt x="1328414" y="2476499"/>
                </a:lnTo>
                <a:lnTo>
                  <a:pt x="1353460" y="2438399"/>
                </a:lnTo>
                <a:lnTo>
                  <a:pt x="1376760" y="2400299"/>
                </a:lnTo>
                <a:lnTo>
                  <a:pt x="1398314" y="2349499"/>
                </a:lnTo>
                <a:lnTo>
                  <a:pt x="1418125" y="2311399"/>
                </a:lnTo>
                <a:lnTo>
                  <a:pt x="1436195" y="2260599"/>
                </a:lnTo>
                <a:lnTo>
                  <a:pt x="1452526" y="2209799"/>
                </a:lnTo>
                <a:lnTo>
                  <a:pt x="1467120" y="2171699"/>
                </a:lnTo>
                <a:lnTo>
                  <a:pt x="1479978" y="2120899"/>
                </a:lnTo>
                <a:lnTo>
                  <a:pt x="1491103" y="2082799"/>
                </a:lnTo>
                <a:lnTo>
                  <a:pt x="1500497" y="2031999"/>
                </a:lnTo>
                <a:lnTo>
                  <a:pt x="1508162" y="1981199"/>
                </a:lnTo>
                <a:lnTo>
                  <a:pt x="1514099" y="1943099"/>
                </a:lnTo>
                <a:lnTo>
                  <a:pt x="1518310" y="1892299"/>
                </a:lnTo>
                <a:lnTo>
                  <a:pt x="1520798" y="1841499"/>
                </a:lnTo>
                <a:lnTo>
                  <a:pt x="1521564" y="1790699"/>
                </a:lnTo>
                <a:lnTo>
                  <a:pt x="1520611" y="1752599"/>
                </a:lnTo>
                <a:lnTo>
                  <a:pt x="1517935" y="1701799"/>
                </a:lnTo>
                <a:lnTo>
                  <a:pt x="1513539" y="1650999"/>
                </a:lnTo>
                <a:lnTo>
                  <a:pt x="1507426" y="1600199"/>
                </a:lnTo>
                <a:lnTo>
                  <a:pt x="1499597" y="1562099"/>
                </a:lnTo>
                <a:lnTo>
                  <a:pt x="1490055" y="1511299"/>
                </a:lnTo>
                <a:lnTo>
                  <a:pt x="1478802" y="1460499"/>
                </a:lnTo>
                <a:lnTo>
                  <a:pt x="1465839" y="1422399"/>
                </a:lnTo>
                <a:lnTo>
                  <a:pt x="1451169" y="1371599"/>
                </a:lnTo>
                <a:lnTo>
                  <a:pt x="1434794" y="1333499"/>
                </a:lnTo>
                <a:lnTo>
                  <a:pt x="1416714" y="1282699"/>
                </a:lnTo>
                <a:lnTo>
                  <a:pt x="1396934" y="1244599"/>
                </a:lnTo>
                <a:lnTo>
                  <a:pt x="1375454" y="1193799"/>
                </a:lnTo>
                <a:lnTo>
                  <a:pt x="1352276" y="1155699"/>
                </a:lnTo>
                <a:lnTo>
                  <a:pt x="1327403" y="1117600"/>
                </a:lnTo>
                <a:lnTo>
                  <a:pt x="1300836" y="1066800"/>
                </a:lnTo>
                <a:lnTo>
                  <a:pt x="1272578" y="1028700"/>
                </a:lnTo>
                <a:lnTo>
                  <a:pt x="1242630" y="990600"/>
                </a:lnTo>
                <a:lnTo>
                  <a:pt x="1210994" y="952500"/>
                </a:lnTo>
                <a:lnTo>
                  <a:pt x="1177673" y="914400"/>
                </a:lnTo>
                <a:lnTo>
                  <a:pt x="1142668" y="876300"/>
                </a:lnTo>
                <a:lnTo>
                  <a:pt x="1105982" y="838200"/>
                </a:lnTo>
                <a:lnTo>
                  <a:pt x="1105169" y="838200"/>
                </a:lnTo>
                <a:lnTo>
                  <a:pt x="992672" y="736600"/>
                </a:lnTo>
                <a:lnTo>
                  <a:pt x="954599" y="711200"/>
                </a:lnTo>
                <a:lnTo>
                  <a:pt x="915617" y="673100"/>
                </a:lnTo>
                <a:lnTo>
                  <a:pt x="875726" y="647700"/>
                </a:lnTo>
                <a:lnTo>
                  <a:pt x="834978" y="609600"/>
                </a:lnTo>
                <a:lnTo>
                  <a:pt x="793423" y="584200"/>
                </a:lnTo>
                <a:lnTo>
                  <a:pt x="708102" y="533400"/>
                </a:lnTo>
                <a:lnTo>
                  <a:pt x="664438" y="520700"/>
                </a:lnTo>
                <a:lnTo>
                  <a:pt x="620173" y="495300"/>
                </a:lnTo>
                <a:lnTo>
                  <a:pt x="575359" y="482600"/>
                </a:lnTo>
                <a:lnTo>
                  <a:pt x="530047" y="457200"/>
                </a:lnTo>
                <a:lnTo>
                  <a:pt x="391638" y="419100"/>
                </a:lnTo>
                <a:lnTo>
                  <a:pt x="344848" y="419100"/>
                </a:lnTo>
                <a:lnTo>
                  <a:pt x="297817" y="406400"/>
                </a:lnTo>
                <a:lnTo>
                  <a:pt x="250597" y="406400"/>
                </a:lnTo>
                <a:lnTo>
                  <a:pt x="203239" y="393700"/>
                </a:lnTo>
                <a:close/>
              </a:path>
              <a:path w="1911985" h="4508500">
                <a:moveTo>
                  <a:pt x="267285" y="596900"/>
                </a:moveTo>
                <a:lnTo>
                  <a:pt x="0" y="596900"/>
                </a:lnTo>
                <a:lnTo>
                  <a:pt x="0" y="698500"/>
                </a:lnTo>
                <a:lnTo>
                  <a:pt x="214979" y="698500"/>
                </a:lnTo>
                <a:lnTo>
                  <a:pt x="309441" y="723900"/>
                </a:lnTo>
                <a:lnTo>
                  <a:pt x="356179" y="723900"/>
                </a:lnTo>
                <a:lnTo>
                  <a:pt x="402472" y="736600"/>
                </a:lnTo>
                <a:lnTo>
                  <a:pt x="448231" y="762000"/>
                </a:lnTo>
                <a:lnTo>
                  <a:pt x="493367" y="774700"/>
                </a:lnTo>
                <a:lnTo>
                  <a:pt x="537793" y="800100"/>
                </a:lnTo>
                <a:lnTo>
                  <a:pt x="581419" y="812800"/>
                </a:lnTo>
                <a:lnTo>
                  <a:pt x="624157" y="838200"/>
                </a:lnTo>
                <a:lnTo>
                  <a:pt x="665920" y="863600"/>
                </a:lnTo>
                <a:lnTo>
                  <a:pt x="706618" y="901700"/>
                </a:lnTo>
                <a:lnTo>
                  <a:pt x="746164" y="927100"/>
                </a:lnTo>
                <a:lnTo>
                  <a:pt x="784468" y="965200"/>
                </a:lnTo>
                <a:lnTo>
                  <a:pt x="786043" y="965200"/>
                </a:lnTo>
                <a:lnTo>
                  <a:pt x="899314" y="1066800"/>
                </a:lnTo>
                <a:lnTo>
                  <a:pt x="935897" y="1104900"/>
                </a:lnTo>
                <a:lnTo>
                  <a:pt x="970263" y="1143000"/>
                </a:lnTo>
                <a:lnTo>
                  <a:pt x="1002407" y="1181100"/>
                </a:lnTo>
                <a:lnTo>
                  <a:pt x="1032328" y="1219199"/>
                </a:lnTo>
                <a:lnTo>
                  <a:pt x="1060020" y="1257299"/>
                </a:lnTo>
                <a:lnTo>
                  <a:pt x="1085481" y="1295400"/>
                </a:lnTo>
                <a:lnTo>
                  <a:pt x="1108707" y="1346199"/>
                </a:lnTo>
                <a:lnTo>
                  <a:pt x="1129696" y="1384299"/>
                </a:lnTo>
                <a:lnTo>
                  <a:pt x="1148442" y="1435099"/>
                </a:lnTo>
                <a:lnTo>
                  <a:pt x="1164944" y="1473199"/>
                </a:lnTo>
                <a:lnTo>
                  <a:pt x="1179197" y="1523999"/>
                </a:lnTo>
                <a:lnTo>
                  <a:pt x="1191197" y="1574799"/>
                </a:lnTo>
                <a:lnTo>
                  <a:pt x="1200943" y="1612899"/>
                </a:lnTo>
                <a:lnTo>
                  <a:pt x="1208429" y="1663699"/>
                </a:lnTo>
                <a:lnTo>
                  <a:pt x="1213653" y="1714499"/>
                </a:lnTo>
                <a:lnTo>
                  <a:pt x="1216611" y="1752599"/>
                </a:lnTo>
                <a:lnTo>
                  <a:pt x="1217300" y="1803399"/>
                </a:lnTo>
                <a:lnTo>
                  <a:pt x="1215717" y="1854199"/>
                </a:lnTo>
                <a:lnTo>
                  <a:pt x="1211857" y="1904999"/>
                </a:lnTo>
                <a:lnTo>
                  <a:pt x="1205718" y="1943099"/>
                </a:lnTo>
                <a:lnTo>
                  <a:pt x="1197297" y="1993899"/>
                </a:lnTo>
                <a:lnTo>
                  <a:pt x="1186589" y="2044699"/>
                </a:lnTo>
                <a:lnTo>
                  <a:pt x="1173591" y="2095499"/>
                </a:lnTo>
                <a:lnTo>
                  <a:pt x="1158301" y="2133599"/>
                </a:lnTo>
                <a:lnTo>
                  <a:pt x="1140714" y="2184399"/>
                </a:lnTo>
                <a:lnTo>
                  <a:pt x="1120826" y="2222499"/>
                </a:lnTo>
                <a:lnTo>
                  <a:pt x="1098636" y="2273299"/>
                </a:lnTo>
                <a:lnTo>
                  <a:pt x="1074138" y="2311399"/>
                </a:lnTo>
                <a:lnTo>
                  <a:pt x="1047330" y="2349499"/>
                </a:lnTo>
                <a:lnTo>
                  <a:pt x="1018209" y="2400299"/>
                </a:lnTo>
                <a:lnTo>
                  <a:pt x="986770" y="2438399"/>
                </a:lnTo>
                <a:lnTo>
                  <a:pt x="953010" y="2476499"/>
                </a:lnTo>
                <a:lnTo>
                  <a:pt x="0" y="3505200"/>
                </a:lnTo>
                <a:lnTo>
                  <a:pt x="0" y="3657600"/>
                </a:lnTo>
                <a:lnTo>
                  <a:pt x="1032969" y="2552699"/>
                </a:lnTo>
                <a:lnTo>
                  <a:pt x="1068314" y="2501899"/>
                </a:lnTo>
                <a:lnTo>
                  <a:pt x="1101376" y="2463799"/>
                </a:lnTo>
                <a:lnTo>
                  <a:pt x="1132160" y="2425699"/>
                </a:lnTo>
                <a:lnTo>
                  <a:pt x="1160669" y="2374899"/>
                </a:lnTo>
                <a:lnTo>
                  <a:pt x="1186904" y="2336799"/>
                </a:lnTo>
                <a:lnTo>
                  <a:pt x="1210871" y="2285999"/>
                </a:lnTo>
                <a:lnTo>
                  <a:pt x="1232572" y="2247899"/>
                </a:lnTo>
                <a:lnTo>
                  <a:pt x="1252009" y="2197099"/>
                </a:lnTo>
                <a:lnTo>
                  <a:pt x="1269187" y="2146299"/>
                </a:lnTo>
                <a:lnTo>
                  <a:pt x="1284108" y="2095499"/>
                </a:lnTo>
                <a:lnTo>
                  <a:pt x="1296775" y="2057399"/>
                </a:lnTo>
                <a:lnTo>
                  <a:pt x="1307192" y="2006599"/>
                </a:lnTo>
                <a:lnTo>
                  <a:pt x="1315361" y="1955799"/>
                </a:lnTo>
                <a:lnTo>
                  <a:pt x="1321286" y="1904999"/>
                </a:lnTo>
                <a:lnTo>
                  <a:pt x="1324971" y="1854199"/>
                </a:lnTo>
                <a:lnTo>
                  <a:pt x="1326417" y="1803399"/>
                </a:lnTo>
                <a:lnTo>
                  <a:pt x="1325628" y="1752599"/>
                </a:lnTo>
                <a:lnTo>
                  <a:pt x="1322834" y="1701799"/>
                </a:lnTo>
                <a:lnTo>
                  <a:pt x="1318051" y="1663699"/>
                </a:lnTo>
                <a:lnTo>
                  <a:pt x="1311283" y="1612899"/>
                </a:lnTo>
                <a:lnTo>
                  <a:pt x="1302531" y="1562099"/>
                </a:lnTo>
                <a:lnTo>
                  <a:pt x="1291799" y="1523999"/>
                </a:lnTo>
                <a:lnTo>
                  <a:pt x="1279090" y="1473199"/>
                </a:lnTo>
                <a:lnTo>
                  <a:pt x="1264405" y="1435099"/>
                </a:lnTo>
                <a:lnTo>
                  <a:pt x="1247748" y="1384299"/>
                </a:lnTo>
                <a:lnTo>
                  <a:pt x="1229121" y="1346199"/>
                </a:lnTo>
                <a:lnTo>
                  <a:pt x="1208527" y="1295400"/>
                </a:lnTo>
                <a:lnTo>
                  <a:pt x="1185968" y="1257299"/>
                </a:lnTo>
                <a:lnTo>
                  <a:pt x="1161448" y="1219199"/>
                </a:lnTo>
                <a:lnTo>
                  <a:pt x="1134969" y="1181100"/>
                </a:lnTo>
                <a:lnTo>
                  <a:pt x="1106533" y="1130300"/>
                </a:lnTo>
                <a:lnTo>
                  <a:pt x="1076144" y="1092200"/>
                </a:lnTo>
                <a:lnTo>
                  <a:pt x="1043803" y="1054100"/>
                </a:lnTo>
                <a:lnTo>
                  <a:pt x="1009514" y="1028700"/>
                </a:lnTo>
                <a:lnTo>
                  <a:pt x="973279" y="990600"/>
                </a:lnTo>
                <a:lnTo>
                  <a:pt x="861570" y="889000"/>
                </a:lnTo>
                <a:lnTo>
                  <a:pt x="861722" y="889000"/>
                </a:lnTo>
                <a:lnTo>
                  <a:pt x="860008" y="876300"/>
                </a:lnTo>
                <a:lnTo>
                  <a:pt x="819977" y="850900"/>
                </a:lnTo>
                <a:lnTo>
                  <a:pt x="778718" y="812800"/>
                </a:lnTo>
                <a:lnTo>
                  <a:pt x="736312" y="787400"/>
                </a:lnTo>
                <a:lnTo>
                  <a:pt x="692841" y="749300"/>
                </a:lnTo>
                <a:lnTo>
                  <a:pt x="648388" y="723900"/>
                </a:lnTo>
                <a:lnTo>
                  <a:pt x="603036" y="698500"/>
                </a:lnTo>
                <a:lnTo>
                  <a:pt x="556866" y="685800"/>
                </a:lnTo>
                <a:lnTo>
                  <a:pt x="509961" y="660400"/>
                </a:lnTo>
                <a:lnTo>
                  <a:pt x="267285" y="596900"/>
                </a:lnTo>
                <a:close/>
              </a:path>
              <a:path w="1911985" h="4508500">
                <a:moveTo>
                  <a:pt x="535785" y="889000"/>
                </a:moveTo>
                <a:lnTo>
                  <a:pt x="126709" y="889000"/>
                </a:lnTo>
                <a:lnTo>
                  <a:pt x="173782" y="901700"/>
                </a:lnTo>
                <a:lnTo>
                  <a:pt x="220693" y="901700"/>
                </a:lnTo>
                <a:lnTo>
                  <a:pt x="267310" y="914400"/>
                </a:lnTo>
                <a:lnTo>
                  <a:pt x="313501" y="914400"/>
                </a:lnTo>
                <a:lnTo>
                  <a:pt x="359132" y="927100"/>
                </a:lnTo>
                <a:lnTo>
                  <a:pt x="404073" y="952500"/>
                </a:lnTo>
                <a:lnTo>
                  <a:pt x="448191" y="965200"/>
                </a:lnTo>
                <a:lnTo>
                  <a:pt x="491353" y="990600"/>
                </a:lnTo>
                <a:lnTo>
                  <a:pt x="533428" y="1016000"/>
                </a:lnTo>
                <a:lnTo>
                  <a:pt x="574283" y="1041400"/>
                </a:lnTo>
                <a:lnTo>
                  <a:pt x="613785" y="1066800"/>
                </a:lnTo>
                <a:lnTo>
                  <a:pt x="651804" y="1104900"/>
                </a:lnTo>
                <a:lnTo>
                  <a:pt x="653392" y="1104900"/>
                </a:lnTo>
                <a:lnTo>
                  <a:pt x="766676" y="1206499"/>
                </a:lnTo>
                <a:lnTo>
                  <a:pt x="802604" y="1244599"/>
                </a:lnTo>
                <a:lnTo>
                  <a:pt x="835832" y="1282699"/>
                </a:lnTo>
                <a:lnTo>
                  <a:pt x="866354" y="1320799"/>
                </a:lnTo>
                <a:lnTo>
                  <a:pt x="894166" y="1358899"/>
                </a:lnTo>
                <a:lnTo>
                  <a:pt x="919263" y="1409699"/>
                </a:lnTo>
                <a:lnTo>
                  <a:pt x="941638" y="1447799"/>
                </a:lnTo>
                <a:lnTo>
                  <a:pt x="961287" y="1485899"/>
                </a:lnTo>
                <a:lnTo>
                  <a:pt x="978205" y="1536699"/>
                </a:lnTo>
                <a:lnTo>
                  <a:pt x="992386" y="1574799"/>
                </a:lnTo>
                <a:lnTo>
                  <a:pt x="1003825" y="1625599"/>
                </a:lnTo>
                <a:lnTo>
                  <a:pt x="1012518" y="1676399"/>
                </a:lnTo>
                <a:lnTo>
                  <a:pt x="1018458" y="1714499"/>
                </a:lnTo>
                <a:lnTo>
                  <a:pt x="1021641" y="1765299"/>
                </a:lnTo>
                <a:lnTo>
                  <a:pt x="1022064" y="1816099"/>
                </a:lnTo>
                <a:lnTo>
                  <a:pt x="1019720" y="1866899"/>
                </a:lnTo>
                <a:lnTo>
                  <a:pt x="1014604" y="1904999"/>
                </a:lnTo>
                <a:lnTo>
                  <a:pt x="1006710" y="1955799"/>
                </a:lnTo>
                <a:lnTo>
                  <a:pt x="996033" y="2006599"/>
                </a:lnTo>
                <a:lnTo>
                  <a:pt x="982568" y="2044699"/>
                </a:lnTo>
                <a:lnTo>
                  <a:pt x="966311" y="2095499"/>
                </a:lnTo>
                <a:lnTo>
                  <a:pt x="947254" y="2133599"/>
                </a:lnTo>
                <a:lnTo>
                  <a:pt x="925395" y="2184399"/>
                </a:lnTo>
                <a:lnTo>
                  <a:pt x="900726" y="2222499"/>
                </a:lnTo>
                <a:lnTo>
                  <a:pt x="873244" y="2260599"/>
                </a:lnTo>
                <a:lnTo>
                  <a:pt x="842943" y="2298699"/>
                </a:lnTo>
                <a:lnTo>
                  <a:pt x="809818" y="2336799"/>
                </a:lnTo>
                <a:lnTo>
                  <a:pt x="0" y="3213100"/>
                </a:lnTo>
                <a:lnTo>
                  <a:pt x="0" y="3378200"/>
                </a:lnTo>
                <a:lnTo>
                  <a:pt x="924858" y="2374899"/>
                </a:lnTo>
                <a:lnTo>
                  <a:pt x="957171" y="2336799"/>
                </a:lnTo>
                <a:lnTo>
                  <a:pt x="986720" y="2285999"/>
                </a:lnTo>
                <a:lnTo>
                  <a:pt x="1013510" y="2247899"/>
                </a:lnTo>
                <a:lnTo>
                  <a:pt x="1037545" y="2197099"/>
                </a:lnTo>
                <a:lnTo>
                  <a:pt x="1058830" y="2158999"/>
                </a:lnTo>
                <a:lnTo>
                  <a:pt x="1077370" y="2108199"/>
                </a:lnTo>
                <a:lnTo>
                  <a:pt x="1093169" y="2057399"/>
                </a:lnTo>
                <a:lnTo>
                  <a:pt x="1106233" y="2006599"/>
                </a:lnTo>
                <a:lnTo>
                  <a:pt x="1116564" y="1955799"/>
                </a:lnTo>
                <a:lnTo>
                  <a:pt x="1124169" y="1917699"/>
                </a:lnTo>
                <a:lnTo>
                  <a:pt x="1129052" y="1866899"/>
                </a:lnTo>
                <a:lnTo>
                  <a:pt x="1131218" y="1816099"/>
                </a:lnTo>
                <a:lnTo>
                  <a:pt x="1130670" y="1765299"/>
                </a:lnTo>
                <a:lnTo>
                  <a:pt x="1127412" y="1714499"/>
                </a:lnTo>
                <a:lnTo>
                  <a:pt x="1121449" y="1663699"/>
                </a:lnTo>
                <a:lnTo>
                  <a:pt x="1112786" y="1612899"/>
                </a:lnTo>
                <a:lnTo>
                  <a:pt x="1101428" y="1562099"/>
                </a:lnTo>
                <a:lnTo>
                  <a:pt x="1087380" y="1511299"/>
                </a:lnTo>
                <a:lnTo>
                  <a:pt x="1070646" y="1473199"/>
                </a:lnTo>
                <a:lnTo>
                  <a:pt x="1051230" y="1422399"/>
                </a:lnTo>
                <a:lnTo>
                  <a:pt x="1029138" y="1371599"/>
                </a:lnTo>
                <a:lnTo>
                  <a:pt x="1004375" y="1333499"/>
                </a:lnTo>
                <a:lnTo>
                  <a:pt x="976944" y="1295400"/>
                </a:lnTo>
                <a:lnTo>
                  <a:pt x="946850" y="1244599"/>
                </a:lnTo>
                <a:lnTo>
                  <a:pt x="914099" y="1206499"/>
                </a:lnTo>
                <a:lnTo>
                  <a:pt x="878694" y="1168399"/>
                </a:lnTo>
                <a:lnTo>
                  <a:pt x="840640" y="1130300"/>
                </a:lnTo>
                <a:lnTo>
                  <a:pt x="728919" y="1028700"/>
                </a:lnTo>
                <a:lnTo>
                  <a:pt x="727344" y="1028700"/>
                </a:lnTo>
                <a:lnTo>
                  <a:pt x="687198" y="990600"/>
                </a:lnTo>
                <a:lnTo>
                  <a:pt x="645583" y="952500"/>
                </a:lnTo>
                <a:lnTo>
                  <a:pt x="602621" y="927100"/>
                </a:lnTo>
                <a:lnTo>
                  <a:pt x="558432" y="901700"/>
                </a:lnTo>
                <a:lnTo>
                  <a:pt x="535785" y="889000"/>
                </a:lnTo>
                <a:close/>
              </a:path>
              <a:path w="1911985" h="4508500">
                <a:moveTo>
                  <a:pt x="490372" y="1092200"/>
                </a:moveTo>
                <a:lnTo>
                  <a:pt x="179852" y="1092200"/>
                </a:lnTo>
                <a:lnTo>
                  <a:pt x="225889" y="1104900"/>
                </a:lnTo>
                <a:lnTo>
                  <a:pt x="271391" y="1104900"/>
                </a:lnTo>
                <a:lnTo>
                  <a:pt x="316135" y="1130300"/>
                </a:lnTo>
                <a:lnTo>
                  <a:pt x="359901" y="1143000"/>
                </a:lnTo>
                <a:lnTo>
                  <a:pt x="402466" y="1168399"/>
                </a:lnTo>
                <a:lnTo>
                  <a:pt x="443609" y="1193799"/>
                </a:lnTo>
                <a:lnTo>
                  <a:pt x="483108" y="1219199"/>
                </a:lnTo>
                <a:lnTo>
                  <a:pt x="520740" y="1244599"/>
                </a:lnTo>
                <a:lnTo>
                  <a:pt x="634011" y="1358899"/>
                </a:lnTo>
                <a:lnTo>
                  <a:pt x="668938" y="1384299"/>
                </a:lnTo>
                <a:lnTo>
                  <a:pt x="700376" y="1422399"/>
                </a:lnTo>
                <a:lnTo>
                  <a:pt x="728357" y="1460499"/>
                </a:lnTo>
                <a:lnTo>
                  <a:pt x="752870" y="1511299"/>
                </a:lnTo>
                <a:lnTo>
                  <a:pt x="773908" y="1549399"/>
                </a:lnTo>
                <a:lnTo>
                  <a:pt x="791463" y="1587499"/>
                </a:lnTo>
                <a:lnTo>
                  <a:pt x="816085" y="1676399"/>
                </a:lnTo>
                <a:lnTo>
                  <a:pt x="823137" y="1727199"/>
                </a:lnTo>
                <a:lnTo>
                  <a:pt x="826670" y="1777999"/>
                </a:lnTo>
                <a:lnTo>
                  <a:pt x="826680" y="1816099"/>
                </a:lnTo>
                <a:lnTo>
                  <a:pt x="823154" y="1866899"/>
                </a:lnTo>
                <a:lnTo>
                  <a:pt x="816083" y="1917699"/>
                </a:lnTo>
                <a:lnTo>
                  <a:pt x="791272" y="2006599"/>
                </a:lnTo>
                <a:lnTo>
                  <a:pt x="773516" y="2044699"/>
                </a:lnTo>
                <a:lnTo>
                  <a:pt x="752182" y="2082799"/>
                </a:lnTo>
                <a:lnTo>
                  <a:pt x="727261" y="2133599"/>
                </a:lnTo>
                <a:lnTo>
                  <a:pt x="698745" y="2171699"/>
                </a:lnTo>
                <a:lnTo>
                  <a:pt x="666625" y="2209799"/>
                </a:lnTo>
                <a:lnTo>
                  <a:pt x="0" y="2921000"/>
                </a:lnTo>
                <a:lnTo>
                  <a:pt x="0" y="3086100"/>
                </a:lnTo>
                <a:lnTo>
                  <a:pt x="746572" y="2285999"/>
                </a:lnTo>
                <a:lnTo>
                  <a:pt x="781282" y="2235199"/>
                </a:lnTo>
                <a:lnTo>
                  <a:pt x="812434" y="2197099"/>
                </a:lnTo>
                <a:lnTo>
                  <a:pt x="840076" y="2158999"/>
                </a:lnTo>
                <a:lnTo>
                  <a:pt x="864213" y="2108199"/>
                </a:lnTo>
                <a:lnTo>
                  <a:pt x="884854" y="2057399"/>
                </a:lnTo>
                <a:lnTo>
                  <a:pt x="902007" y="2019299"/>
                </a:lnTo>
                <a:lnTo>
                  <a:pt x="915678" y="1968499"/>
                </a:lnTo>
                <a:lnTo>
                  <a:pt x="925875" y="1917699"/>
                </a:lnTo>
                <a:lnTo>
                  <a:pt x="932606" y="1866899"/>
                </a:lnTo>
                <a:lnTo>
                  <a:pt x="935878" y="1816099"/>
                </a:lnTo>
                <a:lnTo>
                  <a:pt x="935700" y="1765299"/>
                </a:lnTo>
                <a:lnTo>
                  <a:pt x="932077" y="1714499"/>
                </a:lnTo>
                <a:lnTo>
                  <a:pt x="925015" y="1676399"/>
                </a:lnTo>
                <a:lnTo>
                  <a:pt x="914523" y="1625599"/>
                </a:lnTo>
                <a:lnTo>
                  <a:pt x="900608" y="1574799"/>
                </a:lnTo>
                <a:lnTo>
                  <a:pt x="883277" y="1523999"/>
                </a:lnTo>
                <a:lnTo>
                  <a:pt x="862539" y="1485899"/>
                </a:lnTo>
                <a:lnTo>
                  <a:pt x="838401" y="1435099"/>
                </a:lnTo>
                <a:lnTo>
                  <a:pt x="810870" y="1396999"/>
                </a:lnTo>
                <a:lnTo>
                  <a:pt x="779955" y="1346199"/>
                </a:lnTo>
                <a:lnTo>
                  <a:pt x="745663" y="1308099"/>
                </a:lnTo>
                <a:lnTo>
                  <a:pt x="708002" y="1269999"/>
                </a:lnTo>
                <a:lnTo>
                  <a:pt x="594718" y="1168399"/>
                </a:lnTo>
                <a:lnTo>
                  <a:pt x="554400" y="1130300"/>
                </a:lnTo>
                <a:lnTo>
                  <a:pt x="512257" y="1104900"/>
                </a:lnTo>
                <a:lnTo>
                  <a:pt x="490372" y="1092200"/>
                </a:lnTo>
                <a:close/>
              </a:path>
              <a:path w="1911985" h="4508500">
                <a:moveTo>
                  <a:pt x="421409" y="1282699"/>
                </a:moveTo>
                <a:lnTo>
                  <a:pt x="146853" y="1282699"/>
                </a:lnTo>
                <a:lnTo>
                  <a:pt x="249522" y="1308099"/>
                </a:lnTo>
                <a:lnTo>
                  <a:pt x="298462" y="1333499"/>
                </a:lnTo>
                <a:lnTo>
                  <a:pt x="344885" y="1358899"/>
                </a:lnTo>
                <a:lnTo>
                  <a:pt x="388101" y="1396999"/>
                </a:lnTo>
                <a:lnTo>
                  <a:pt x="499811" y="1498599"/>
                </a:lnTo>
                <a:lnTo>
                  <a:pt x="501385" y="1498599"/>
                </a:lnTo>
                <a:lnTo>
                  <a:pt x="539494" y="1536699"/>
                </a:lnTo>
                <a:lnTo>
                  <a:pt x="571098" y="1587499"/>
                </a:lnTo>
                <a:lnTo>
                  <a:pt x="596170" y="1625599"/>
                </a:lnTo>
                <a:lnTo>
                  <a:pt x="614684" y="1676399"/>
                </a:lnTo>
                <a:lnTo>
                  <a:pt x="626613" y="1727199"/>
                </a:lnTo>
                <a:lnTo>
                  <a:pt x="631929" y="1777999"/>
                </a:lnTo>
                <a:lnTo>
                  <a:pt x="630631" y="1828799"/>
                </a:lnTo>
                <a:lnTo>
                  <a:pt x="622747" y="1879599"/>
                </a:lnTo>
                <a:lnTo>
                  <a:pt x="608253" y="1930399"/>
                </a:lnTo>
                <a:lnTo>
                  <a:pt x="587122" y="1981199"/>
                </a:lnTo>
                <a:lnTo>
                  <a:pt x="559331" y="2031999"/>
                </a:lnTo>
                <a:lnTo>
                  <a:pt x="524855" y="2070099"/>
                </a:lnTo>
                <a:lnTo>
                  <a:pt x="523407" y="2070099"/>
                </a:lnTo>
                <a:lnTo>
                  <a:pt x="0" y="2641600"/>
                </a:lnTo>
                <a:lnTo>
                  <a:pt x="0" y="2794000"/>
                </a:lnTo>
                <a:lnTo>
                  <a:pt x="601931" y="2146299"/>
                </a:lnTo>
                <a:lnTo>
                  <a:pt x="603392" y="2146299"/>
                </a:lnTo>
                <a:lnTo>
                  <a:pt x="637404" y="2108199"/>
                </a:lnTo>
                <a:lnTo>
                  <a:pt x="666585" y="2070099"/>
                </a:lnTo>
                <a:lnTo>
                  <a:pt x="690946" y="2019299"/>
                </a:lnTo>
                <a:lnTo>
                  <a:pt x="710504" y="1968499"/>
                </a:lnTo>
                <a:lnTo>
                  <a:pt x="725270" y="1930399"/>
                </a:lnTo>
                <a:lnTo>
                  <a:pt x="735258" y="1879599"/>
                </a:lnTo>
                <a:lnTo>
                  <a:pt x="740483" y="1828799"/>
                </a:lnTo>
                <a:lnTo>
                  <a:pt x="740958" y="1777999"/>
                </a:lnTo>
                <a:lnTo>
                  <a:pt x="736720" y="1727199"/>
                </a:lnTo>
                <a:lnTo>
                  <a:pt x="727806" y="1676399"/>
                </a:lnTo>
                <a:lnTo>
                  <a:pt x="714230" y="1625599"/>
                </a:lnTo>
                <a:lnTo>
                  <a:pt x="696005" y="1587499"/>
                </a:lnTo>
                <a:lnTo>
                  <a:pt x="673146" y="1536699"/>
                </a:lnTo>
                <a:lnTo>
                  <a:pt x="645666" y="1498599"/>
                </a:lnTo>
                <a:lnTo>
                  <a:pt x="613579" y="1460499"/>
                </a:lnTo>
                <a:lnTo>
                  <a:pt x="576900" y="1422399"/>
                </a:lnTo>
                <a:lnTo>
                  <a:pt x="575337" y="1422399"/>
                </a:lnTo>
                <a:lnTo>
                  <a:pt x="462066" y="1308099"/>
                </a:lnTo>
                <a:lnTo>
                  <a:pt x="421409" y="1282699"/>
                </a:lnTo>
                <a:close/>
              </a:path>
              <a:path w="1911985" h="4508500">
                <a:moveTo>
                  <a:pt x="189720" y="1181100"/>
                </a:moveTo>
                <a:lnTo>
                  <a:pt x="0" y="1181100"/>
                </a:lnTo>
                <a:lnTo>
                  <a:pt x="0" y="1295400"/>
                </a:lnTo>
                <a:lnTo>
                  <a:pt x="42515" y="1282699"/>
                </a:lnTo>
                <a:lnTo>
                  <a:pt x="421409" y="1282699"/>
                </a:lnTo>
                <a:lnTo>
                  <a:pt x="378367" y="1244599"/>
                </a:lnTo>
                <a:lnTo>
                  <a:pt x="333310" y="1219199"/>
                </a:lnTo>
                <a:lnTo>
                  <a:pt x="189720" y="1181100"/>
                </a:lnTo>
                <a:close/>
              </a:path>
              <a:path w="1911985" h="4508500">
                <a:moveTo>
                  <a:pt x="90655" y="1168399"/>
                </a:moveTo>
                <a:lnTo>
                  <a:pt x="41150" y="1181100"/>
                </a:lnTo>
                <a:lnTo>
                  <a:pt x="140276" y="1181100"/>
                </a:lnTo>
                <a:lnTo>
                  <a:pt x="90655" y="1168399"/>
                </a:lnTo>
                <a:close/>
              </a:path>
              <a:path w="1911985" h="4508500">
                <a:moveTo>
                  <a:pt x="182636" y="977900"/>
                </a:moveTo>
                <a:lnTo>
                  <a:pt x="33551" y="977900"/>
                </a:lnTo>
                <a:lnTo>
                  <a:pt x="0" y="990600"/>
                </a:lnTo>
                <a:lnTo>
                  <a:pt x="0" y="1104900"/>
                </a:lnTo>
                <a:lnTo>
                  <a:pt x="40813" y="1092200"/>
                </a:lnTo>
                <a:lnTo>
                  <a:pt x="490372" y="1092200"/>
                </a:lnTo>
                <a:lnTo>
                  <a:pt x="468486" y="1079500"/>
                </a:lnTo>
                <a:lnTo>
                  <a:pt x="423282" y="1054100"/>
                </a:lnTo>
                <a:lnTo>
                  <a:pt x="376842" y="1028700"/>
                </a:lnTo>
                <a:lnTo>
                  <a:pt x="182636" y="977900"/>
                </a:lnTo>
                <a:close/>
              </a:path>
              <a:path w="1911985" h="4508500">
                <a:moveTo>
                  <a:pt x="224953" y="787400"/>
                </a:moveTo>
                <a:lnTo>
                  <a:pt x="0" y="787400"/>
                </a:lnTo>
                <a:lnTo>
                  <a:pt x="0" y="901700"/>
                </a:lnTo>
                <a:lnTo>
                  <a:pt x="32501" y="901700"/>
                </a:lnTo>
                <a:lnTo>
                  <a:pt x="79606" y="889000"/>
                </a:lnTo>
                <a:lnTo>
                  <a:pt x="535785" y="889000"/>
                </a:lnTo>
                <a:lnTo>
                  <a:pt x="513138" y="876300"/>
                </a:lnTo>
                <a:lnTo>
                  <a:pt x="466860" y="850900"/>
                </a:lnTo>
                <a:lnTo>
                  <a:pt x="224953" y="787400"/>
                </a:lnTo>
                <a:close/>
              </a:path>
              <a:path w="1911985" h="4508500">
                <a:moveTo>
                  <a:pt x="167948" y="584200"/>
                </a:moveTo>
                <a:lnTo>
                  <a:pt x="68303" y="584200"/>
                </a:lnTo>
                <a:lnTo>
                  <a:pt x="18649" y="596900"/>
                </a:lnTo>
                <a:lnTo>
                  <a:pt x="217696" y="596900"/>
                </a:lnTo>
                <a:lnTo>
                  <a:pt x="167948" y="584200"/>
                </a:lnTo>
                <a:close/>
              </a:path>
              <a:path w="1911985" h="4508500">
                <a:moveTo>
                  <a:pt x="244444" y="203200"/>
                </a:moveTo>
                <a:lnTo>
                  <a:pt x="0" y="203200"/>
                </a:lnTo>
                <a:lnTo>
                  <a:pt x="0" y="317500"/>
                </a:lnTo>
                <a:lnTo>
                  <a:pt x="8954" y="317500"/>
                </a:lnTo>
                <a:lnTo>
                  <a:pt x="57228" y="304800"/>
                </a:lnTo>
                <a:lnTo>
                  <a:pt x="664695" y="304800"/>
                </a:lnTo>
                <a:lnTo>
                  <a:pt x="619295" y="292100"/>
                </a:lnTo>
                <a:lnTo>
                  <a:pt x="573479" y="266700"/>
                </a:lnTo>
                <a:lnTo>
                  <a:pt x="433931" y="228600"/>
                </a:lnTo>
                <a:lnTo>
                  <a:pt x="386847" y="228600"/>
                </a:lnTo>
                <a:lnTo>
                  <a:pt x="339545" y="215900"/>
                </a:lnTo>
                <a:lnTo>
                  <a:pt x="292064" y="215900"/>
                </a:lnTo>
                <a:lnTo>
                  <a:pt x="244444" y="20320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0"/>
            <a:ext cx="3158837" cy="80976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5B7C03AB-4F09-A55D-CFDD-6BFB5476B63B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3144982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Региональные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фестивали ГТО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Группа 23">
            <a:extLst>
              <a:ext uri="{FF2B5EF4-FFF2-40B4-BE49-F238E27FC236}">
                <a16:creationId xmlns:a16="http://schemas.microsoft.com/office/drawing/2014/main" id="{D7CD323B-ADB4-5E4F-DB5B-2E54966E1385}"/>
              </a:ext>
            </a:extLst>
          </p:cNvPr>
          <p:cNvGrpSpPr/>
          <p:nvPr/>
        </p:nvGrpSpPr>
        <p:grpSpPr>
          <a:xfrm>
            <a:off x="-3500" y="6227690"/>
            <a:ext cx="12192668" cy="630310"/>
            <a:chOff x="-3500" y="6227690"/>
            <a:chExt cx="12192668" cy="630310"/>
          </a:xfrm>
        </p:grpSpPr>
        <p:sp>
          <p:nvSpPr>
            <p:cNvPr id="11" name="Номер слайда 1">
              <a:extLst>
                <a:ext uri="{FF2B5EF4-FFF2-40B4-BE49-F238E27FC236}">
                  <a16:creationId xmlns:a16="http://schemas.microsoft.com/office/drawing/2014/main" id="{B7D82BF3-CBB2-921D-6971-FE700D6689A7}"/>
                </a:ext>
              </a:extLst>
            </p:cNvPr>
            <p:cNvSpPr txBox="1">
              <a:spLocks/>
            </p:cNvSpPr>
            <p:nvPr/>
          </p:nvSpPr>
          <p:spPr>
            <a:xfrm>
              <a:off x="11071638" y="6461365"/>
              <a:ext cx="675985" cy="241511"/>
            </a:xfrm>
            <a:prstGeom prst="rect">
              <a:avLst/>
            </a:prstGeom>
          </p:spPr>
          <p:txBody>
            <a:bodyPr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268">
                <a:spcBef>
                  <a:spcPts val="99"/>
                </a:spcBef>
              </a:pPr>
              <a:fld id="{81D60167-4931-47E6-BA6A-407CBD079E47}" type="slidenum">
                <a:rPr lang="ru-RU" smtClean="0"/>
                <a:pPr marL="25268">
                  <a:spcBef>
                    <a:spcPts val="99"/>
                  </a:spcBef>
                </a:pPr>
                <a:t>17</a:t>
              </a:fld>
              <a:endParaRPr lang="ru-RU" dirty="0"/>
            </a:p>
          </p:txBody>
        </p:sp>
        <p:sp>
          <p:nvSpPr>
            <p:cNvPr id="12" name="object 31">
              <a:extLst>
                <a:ext uri="{FF2B5EF4-FFF2-40B4-BE49-F238E27FC236}">
                  <a16:creationId xmlns:a16="http://schemas.microsoft.com/office/drawing/2014/main" id="{6B8B290F-6296-0E73-00B9-B2633661A4E3}"/>
                </a:ext>
              </a:extLst>
            </p:cNvPr>
            <p:cNvSpPr/>
            <p:nvPr/>
          </p:nvSpPr>
          <p:spPr>
            <a:xfrm>
              <a:off x="-3500" y="6227690"/>
              <a:ext cx="12192668" cy="630310"/>
            </a:xfrm>
            <a:custGeom>
              <a:avLst/>
              <a:gdLst/>
              <a:ahLst/>
              <a:cxnLst/>
              <a:rect l="l" t="t" r="r" b="b"/>
              <a:pathLst>
                <a:path w="10821670" h="559435">
                  <a:moveTo>
                    <a:pt x="0" y="55115"/>
                  </a:moveTo>
                  <a:lnTo>
                    <a:pt x="0" y="559434"/>
                  </a:lnTo>
                  <a:lnTo>
                    <a:pt x="10821072" y="559434"/>
                  </a:lnTo>
                  <a:lnTo>
                    <a:pt x="10821072" y="231546"/>
                  </a:lnTo>
                  <a:lnTo>
                    <a:pt x="129500" y="231546"/>
                  </a:lnTo>
                  <a:lnTo>
                    <a:pt x="0" y="55115"/>
                  </a:lnTo>
                  <a:close/>
                </a:path>
                <a:path w="10821670" h="559435">
                  <a:moveTo>
                    <a:pt x="299477" y="0"/>
                  </a:moveTo>
                  <a:lnTo>
                    <a:pt x="129500" y="231546"/>
                  </a:lnTo>
                  <a:lnTo>
                    <a:pt x="469428" y="231546"/>
                  </a:lnTo>
                  <a:lnTo>
                    <a:pt x="299477" y="0"/>
                  </a:lnTo>
                  <a:close/>
                </a:path>
                <a:path w="10821670" h="559435">
                  <a:moveTo>
                    <a:pt x="639418" y="0"/>
                  </a:moveTo>
                  <a:lnTo>
                    <a:pt x="469428" y="231546"/>
                  </a:lnTo>
                  <a:lnTo>
                    <a:pt x="809382" y="231546"/>
                  </a:lnTo>
                  <a:lnTo>
                    <a:pt x="639418" y="0"/>
                  </a:lnTo>
                  <a:close/>
                </a:path>
                <a:path w="10821670" h="559435">
                  <a:moveTo>
                    <a:pt x="979346" y="0"/>
                  </a:moveTo>
                  <a:lnTo>
                    <a:pt x="809382" y="231546"/>
                  </a:lnTo>
                  <a:lnTo>
                    <a:pt x="1149323" y="231546"/>
                  </a:lnTo>
                  <a:lnTo>
                    <a:pt x="979346" y="0"/>
                  </a:lnTo>
                  <a:close/>
                </a:path>
                <a:path w="10821670" h="559435">
                  <a:moveTo>
                    <a:pt x="1319287" y="0"/>
                  </a:moveTo>
                  <a:lnTo>
                    <a:pt x="1149323" y="231546"/>
                  </a:lnTo>
                  <a:lnTo>
                    <a:pt x="1489264" y="231546"/>
                  </a:lnTo>
                  <a:lnTo>
                    <a:pt x="1319287" y="0"/>
                  </a:lnTo>
                  <a:close/>
                </a:path>
                <a:path w="10821670" h="559435">
                  <a:moveTo>
                    <a:pt x="1659228" y="0"/>
                  </a:moveTo>
                  <a:lnTo>
                    <a:pt x="1489264" y="231546"/>
                  </a:lnTo>
                  <a:lnTo>
                    <a:pt x="1829205" y="231546"/>
                  </a:lnTo>
                  <a:lnTo>
                    <a:pt x="1659228" y="0"/>
                  </a:lnTo>
                  <a:close/>
                </a:path>
                <a:path w="10821670" h="559435">
                  <a:moveTo>
                    <a:pt x="1999181" y="0"/>
                  </a:moveTo>
                  <a:lnTo>
                    <a:pt x="1829205" y="231546"/>
                  </a:lnTo>
                  <a:lnTo>
                    <a:pt x="2169145" y="231546"/>
                  </a:lnTo>
                  <a:lnTo>
                    <a:pt x="1999181" y="0"/>
                  </a:lnTo>
                  <a:close/>
                </a:path>
                <a:path w="10821670" h="559435">
                  <a:moveTo>
                    <a:pt x="2339122" y="0"/>
                  </a:moveTo>
                  <a:lnTo>
                    <a:pt x="2169145" y="231546"/>
                  </a:lnTo>
                  <a:lnTo>
                    <a:pt x="2509086" y="231546"/>
                  </a:lnTo>
                  <a:lnTo>
                    <a:pt x="2339122" y="0"/>
                  </a:lnTo>
                  <a:close/>
                </a:path>
                <a:path w="10821670" h="559435">
                  <a:moveTo>
                    <a:pt x="2679063" y="0"/>
                  </a:moveTo>
                  <a:lnTo>
                    <a:pt x="2509086" y="231546"/>
                  </a:lnTo>
                  <a:lnTo>
                    <a:pt x="2849027" y="231546"/>
                  </a:lnTo>
                  <a:lnTo>
                    <a:pt x="2679063" y="0"/>
                  </a:lnTo>
                  <a:close/>
                </a:path>
                <a:path w="10821670" h="559435">
                  <a:moveTo>
                    <a:pt x="3018991" y="0"/>
                  </a:moveTo>
                  <a:lnTo>
                    <a:pt x="2849027" y="231546"/>
                  </a:lnTo>
                  <a:lnTo>
                    <a:pt x="3188968" y="231546"/>
                  </a:lnTo>
                  <a:lnTo>
                    <a:pt x="3018991" y="0"/>
                  </a:lnTo>
                  <a:close/>
                </a:path>
                <a:path w="10821670" h="559435">
                  <a:moveTo>
                    <a:pt x="3358932" y="0"/>
                  </a:moveTo>
                  <a:lnTo>
                    <a:pt x="3188968" y="231546"/>
                  </a:lnTo>
                  <a:lnTo>
                    <a:pt x="3528922" y="231546"/>
                  </a:lnTo>
                  <a:lnTo>
                    <a:pt x="3358932" y="0"/>
                  </a:lnTo>
                  <a:close/>
                </a:path>
                <a:path w="10821670" h="559435">
                  <a:moveTo>
                    <a:pt x="3698873" y="0"/>
                  </a:moveTo>
                  <a:lnTo>
                    <a:pt x="3528922" y="231546"/>
                  </a:lnTo>
                  <a:lnTo>
                    <a:pt x="3868850" y="231546"/>
                  </a:lnTo>
                  <a:lnTo>
                    <a:pt x="3698873" y="0"/>
                  </a:lnTo>
                  <a:close/>
                </a:path>
                <a:path w="10821670" h="559435">
                  <a:moveTo>
                    <a:pt x="4038827" y="0"/>
                  </a:moveTo>
                  <a:lnTo>
                    <a:pt x="3868850" y="231546"/>
                  </a:lnTo>
                  <a:lnTo>
                    <a:pt x="4208791" y="231546"/>
                  </a:lnTo>
                  <a:lnTo>
                    <a:pt x="4038827" y="0"/>
                  </a:lnTo>
                  <a:close/>
                </a:path>
                <a:path w="10821670" h="559435">
                  <a:moveTo>
                    <a:pt x="4378768" y="0"/>
                  </a:moveTo>
                  <a:lnTo>
                    <a:pt x="4208791" y="231546"/>
                  </a:lnTo>
                  <a:lnTo>
                    <a:pt x="4548732" y="231546"/>
                  </a:lnTo>
                  <a:lnTo>
                    <a:pt x="4378768" y="0"/>
                  </a:lnTo>
                  <a:close/>
                </a:path>
                <a:path w="10821670" h="559435">
                  <a:moveTo>
                    <a:pt x="4718709" y="0"/>
                  </a:moveTo>
                  <a:lnTo>
                    <a:pt x="4548732" y="231546"/>
                  </a:lnTo>
                  <a:lnTo>
                    <a:pt x="4888673" y="231546"/>
                  </a:lnTo>
                  <a:lnTo>
                    <a:pt x="4718709" y="0"/>
                  </a:lnTo>
                  <a:close/>
                </a:path>
                <a:path w="10821670" h="559435">
                  <a:moveTo>
                    <a:pt x="5058637" y="0"/>
                  </a:moveTo>
                  <a:lnTo>
                    <a:pt x="4888673" y="231546"/>
                  </a:lnTo>
                  <a:lnTo>
                    <a:pt x="5228626" y="231546"/>
                  </a:lnTo>
                  <a:lnTo>
                    <a:pt x="5058637" y="0"/>
                  </a:lnTo>
                  <a:close/>
                </a:path>
                <a:path w="10821670" h="559435">
                  <a:moveTo>
                    <a:pt x="5398578" y="0"/>
                  </a:moveTo>
                  <a:lnTo>
                    <a:pt x="5228626" y="231546"/>
                  </a:lnTo>
                  <a:lnTo>
                    <a:pt x="5568567" y="231546"/>
                  </a:lnTo>
                  <a:lnTo>
                    <a:pt x="5398578" y="0"/>
                  </a:lnTo>
                  <a:close/>
                </a:path>
                <a:path w="10821670" h="559435">
                  <a:moveTo>
                    <a:pt x="5738519" y="0"/>
                  </a:moveTo>
                  <a:lnTo>
                    <a:pt x="5568567" y="231546"/>
                  </a:lnTo>
                  <a:lnTo>
                    <a:pt x="5908508" y="231546"/>
                  </a:lnTo>
                  <a:lnTo>
                    <a:pt x="5738519" y="0"/>
                  </a:lnTo>
                  <a:close/>
                </a:path>
                <a:path w="10821670" h="559435">
                  <a:moveTo>
                    <a:pt x="6078485" y="0"/>
                  </a:moveTo>
                  <a:lnTo>
                    <a:pt x="5908508" y="231546"/>
                  </a:lnTo>
                  <a:lnTo>
                    <a:pt x="6248436" y="231546"/>
                  </a:lnTo>
                  <a:lnTo>
                    <a:pt x="6078485" y="0"/>
                  </a:lnTo>
                  <a:close/>
                </a:path>
                <a:path w="10821670" h="559435">
                  <a:moveTo>
                    <a:pt x="6418426" y="0"/>
                  </a:moveTo>
                  <a:lnTo>
                    <a:pt x="6248436" y="231546"/>
                  </a:lnTo>
                  <a:lnTo>
                    <a:pt x="6588377" y="231546"/>
                  </a:lnTo>
                  <a:lnTo>
                    <a:pt x="6418426" y="0"/>
                  </a:lnTo>
                  <a:close/>
                </a:path>
                <a:path w="10821670" h="559435">
                  <a:moveTo>
                    <a:pt x="6758367" y="0"/>
                  </a:moveTo>
                  <a:lnTo>
                    <a:pt x="6588377" y="231546"/>
                  </a:lnTo>
                  <a:lnTo>
                    <a:pt x="6928331" y="231546"/>
                  </a:lnTo>
                  <a:lnTo>
                    <a:pt x="6758367" y="0"/>
                  </a:lnTo>
                  <a:close/>
                </a:path>
                <a:path w="10821670" h="559435">
                  <a:moveTo>
                    <a:pt x="7098295" y="0"/>
                  </a:moveTo>
                  <a:lnTo>
                    <a:pt x="6928331" y="231546"/>
                  </a:lnTo>
                  <a:lnTo>
                    <a:pt x="7268272" y="231546"/>
                  </a:lnTo>
                  <a:lnTo>
                    <a:pt x="7098295" y="0"/>
                  </a:lnTo>
                  <a:close/>
                </a:path>
                <a:path w="10821670" h="559435">
                  <a:moveTo>
                    <a:pt x="7438236" y="0"/>
                  </a:moveTo>
                  <a:lnTo>
                    <a:pt x="7268272" y="231546"/>
                  </a:lnTo>
                  <a:lnTo>
                    <a:pt x="7608213" y="231546"/>
                  </a:lnTo>
                  <a:lnTo>
                    <a:pt x="7438236" y="0"/>
                  </a:lnTo>
                  <a:close/>
                </a:path>
                <a:path w="10821670" h="559435">
                  <a:moveTo>
                    <a:pt x="7778177" y="0"/>
                  </a:moveTo>
                  <a:lnTo>
                    <a:pt x="7608213" y="231546"/>
                  </a:lnTo>
                  <a:lnTo>
                    <a:pt x="7948153" y="231546"/>
                  </a:lnTo>
                  <a:lnTo>
                    <a:pt x="7778177" y="0"/>
                  </a:lnTo>
                  <a:close/>
                </a:path>
                <a:path w="10821670" h="559435">
                  <a:moveTo>
                    <a:pt x="8118130" y="0"/>
                  </a:moveTo>
                  <a:lnTo>
                    <a:pt x="7948153" y="231546"/>
                  </a:lnTo>
                  <a:lnTo>
                    <a:pt x="8288094" y="231546"/>
                  </a:lnTo>
                  <a:lnTo>
                    <a:pt x="8118130" y="0"/>
                  </a:lnTo>
                  <a:close/>
                </a:path>
                <a:path w="10821670" h="559435">
                  <a:moveTo>
                    <a:pt x="8458071" y="0"/>
                  </a:moveTo>
                  <a:lnTo>
                    <a:pt x="8288094" y="231546"/>
                  </a:lnTo>
                  <a:lnTo>
                    <a:pt x="8628035" y="231546"/>
                  </a:lnTo>
                  <a:lnTo>
                    <a:pt x="8458071" y="0"/>
                  </a:lnTo>
                  <a:close/>
                </a:path>
                <a:path w="10821670" h="559435">
                  <a:moveTo>
                    <a:pt x="8798012" y="0"/>
                  </a:moveTo>
                  <a:lnTo>
                    <a:pt x="8628035" y="231546"/>
                  </a:lnTo>
                  <a:lnTo>
                    <a:pt x="8967976" y="231546"/>
                  </a:lnTo>
                  <a:lnTo>
                    <a:pt x="8798012" y="0"/>
                  </a:lnTo>
                  <a:close/>
                </a:path>
                <a:path w="10821670" h="559435">
                  <a:moveTo>
                    <a:pt x="9137940" y="0"/>
                  </a:moveTo>
                  <a:lnTo>
                    <a:pt x="8967976" y="231546"/>
                  </a:lnTo>
                  <a:lnTo>
                    <a:pt x="9307917" y="231546"/>
                  </a:lnTo>
                  <a:lnTo>
                    <a:pt x="9137940" y="0"/>
                  </a:lnTo>
                  <a:close/>
                </a:path>
                <a:path w="10821670" h="559435">
                  <a:moveTo>
                    <a:pt x="9477881" y="0"/>
                  </a:moveTo>
                  <a:lnTo>
                    <a:pt x="9307917" y="231546"/>
                  </a:lnTo>
                  <a:lnTo>
                    <a:pt x="9647858" y="231546"/>
                  </a:lnTo>
                  <a:lnTo>
                    <a:pt x="9477881" y="0"/>
                  </a:lnTo>
                  <a:close/>
                </a:path>
                <a:path w="10821670" h="559435">
                  <a:moveTo>
                    <a:pt x="9817822" y="0"/>
                  </a:moveTo>
                  <a:lnTo>
                    <a:pt x="9647858" y="231546"/>
                  </a:lnTo>
                  <a:lnTo>
                    <a:pt x="9987799" y="231546"/>
                  </a:lnTo>
                  <a:lnTo>
                    <a:pt x="9817822" y="0"/>
                  </a:lnTo>
                  <a:close/>
                </a:path>
                <a:path w="10821670" h="559435">
                  <a:moveTo>
                    <a:pt x="10157776" y="0"/>
                  </a:moveTo>
                  <a:lnTo>
                    <a:pt x="9987799" y="231546"/>
                  </a:lnTo>
                  <a:lnTo>
                    <a:pt x="10327740" y="231546"/>
                  </a:lnTo>
                  <a:lnTo>
                    <a:pt x="10157776" y="0"/>
                  </a:lnTo>
                  <a:close/>
                </a:path>
                <a:path w="10821670" h="559435">
                  <a:moveTo>
                    <a:pt x="10497717" y="0"/>
                  </a:moveTo>
                  <a:lnTo>
                    <a:pt x="10327740" y="231546"/>
                  </a:lnTo>
                  <a:lnTo>
                    <a:pt x="10667681" y="231546"/>
                  </a:lnTo>
                  <a:lnTo>
                    <a:pt x="10497717" y="0"/>
                  </a:lnTo>
                  <a:close/>
                </a:path>
                <a:path w="10821670" h="559435">
                  <a:moveTo>
                    <a:pt x="10821072" y="22592"/>
                  </a:moveTo>
                  <a:lnTo>
                    <a:pt x="10667681" y="231546"/>
                  </a:lnTo>
                  <a:lnTo>
                    <a:pt x="10821072" y="231546"/>
                  </a:lnTo>
                  <a:lnTo>
                    <a:pt x="10821072" y="22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3" name="object 32">
              <a:extLst>
                <a:ext uri="{FF2B5EF4-FFF2-40B4-BE49-F238E27FC236}">
                  <a16:creationId xmlns:a16="http://schemas.microsoft.com/office/drawing/2014/main" id="{9526F94C-5AD8-F04F-DE5D-6362CA5B7A63}"/>
                </a:ext>
              </a:extLst>
            </p:cNvPr>
            <p:cNvSpPr/>
            <p:nvPr/>
          </p:nvSpPr>
          <p:spPr>
            <a:xfrm>
              <a:off x="-3500" y="6228404"/>
              <a:ext cx="12192668" cy="629594"/>
            </a:xfrm>
            <a:custGeom>
              <a:avLst/>
              <a:gdLst/>
              <a:ahLst/>
              <a:cxnLst/>
              <a:rect l="l" t="t" r="r" b="b"/>
              <a:pathLst>
                <a:path w="10821670" h="558800">
                  <a:moveTo>
                    <a:pt x="0" y="477520"/>
                  </a:moveTo>
                  <a:lnTo>
                    <a:pt x="0" y="546100"/>
                  </a:lnTo>
                  <a:lnTo>
                    <a:pt x="9827" y="558800"/>
                  </a:lnTo>
                  <a:lnTo>
                    <a:pt x="60576" y="558800"/>
                  </a:lnTo>
                  <a:lnTo>
                    <a:pt x="0" y="477520"/>
                  </a:lnTo>
                  <a:close/>
                </a:path>
                <a:path w="10821670" h="558800">
                  <a:moveTo>
                    <a:pt x="0" y="336550"/>
                  </a:moveTo>
                  <a:lnTo>
                    <a:pt x="0" y="405130"/>
                  </a:lnTo>
                  <a:lnTo>
                    <a:pt x="113040" y="558800"/>
                  </a:lnTo>
                  <a:lnTo>
                    <a:pt x="146047" y="558800"/>
                  </a:lnTo>
                  <a:lnTo>
                    <a:pt x="179738" y="513080"/>
                  </a:lnTo>
                  <a:lnTo>
                    <a:pt x="129550" y="513080"/>
                  </a:lnTo>
                  <a:lnTo>
                    <a:pt x="0" y="336550"/>
                  </a:lnTo>
                  <a:close/>
                </a:path>
                <a:path w="10821670" h="558800">
                  <a:moveTo>
                    <a:pt x="299527" y="421640"/>
                  </a:moveTo>
                  <a:lnTo>
                    <a:pt x="198511" y="558800"/>
                  </a:lnTo>
                  <a:lnTo>
                    <a:pt x="249260" y="558800"/>
                  </a:lnTo>
                  <a:lnTo>
                    <a:pt x="299527" y="491490"/>
                  </a:lnTo>
                  <a:lnTo>
                    <a:pt x="350963" y="491490"/>
                  </a:lnTo>
                  <a:lnTo>
                    <a:pt x="299527" y="421640"/>
                  </a:lnTo>
                  <a:close/>
                </a:path>
                <a:path w="10821670" h="558800">
                  <a:moveTo>
                    <a:pt x="350963" y="491490"/>
                  </a:moveTo>
                  <a:lnTo>
                    <a:pt x="299527" y="491490"/>
                  </a:lnTo>
                  <a:lnTo>
                    <a:pt x="349781" y="558800"/>
                  </a:lnTo>
                  <a:lnTo>
                    <a:pt x="400530" y="558800"/>
                  </a:lnTo>
                  <a:lnTo>
                    <a:pt x="350963" y="491490"/>
                  </a:lnTo>
                  <a:close/>
                </a:path>
                <a:path w="10821670" h="558800">
                  <a:moveTo>
                    <a:pt x="350613" y="350520"/>
                  </a:moveTo>
                  <a:lnTo>
                    <a:pt x="299527" y="350520"/>
                  </a:lnTo>
                  <a:lnTo>
                    <a:pt x="453006" y="558800"/>
                  </a:lnTo>
                  <a:lnTo>
                    <a:pt x="486001" y="558800"/>
                  </a:lnTo>
                  <a:lnTo>
                    <a:pt x="519691" y="513080"/>
                  </a:lnTo>
                  <a:lnTo>
                    <a:pt x="469504" y="513080"/>
                  </a:lnTo>
                  <a:lnTo>
                    <a:pt x="350613" y="350520"/>
                  </a:lnTo>
                  <a:close/>
                </a:path>
                <a:path w="10821670" h="558800">
                  <a:moveTo>
                    <a:pt x="639480" y="421640"/>
                  </a:moveTo>
                  <a:lnTo>
                    <a:pt x="538477" y="558800"/>
                  </a:lnTo>
                  <a:lnTo>
                    <a:pt x="589226" y="558800"/>
                  </a:lnTo>
                  <a:lnTo>
                    <a:pt x="639480" y="491490"/>
                  </a:lnTo>
                  <a:lnTo>
                    <a:pt x="690917" y="491490"/>
                  </a:lnTo>
                  <a:lnTo>
                    <a:pt x="639480" y="421640"/>
                  </a:lnTo>
                  <a:close/>
                </a:path>
                <a:path w="10821670" h="558800">
                  <a:moveTo>
                    <a:pt x="690917" y="491490"/>
                  </a:moveTo>
                  <a:lnTo>
                    <a:pt x="639480" y="491490"/>
                  </a:lnTo>
                  <a:lnTo>
                    <a:pt x="689734" y="558800"/>
                  </a:lnTo>
                  <a:lnTo>
                    <a:pt x="740483" y="558800"/>
                  </a:lnTo>
                  <a:lnTo>
                    <a:pt x="690917" y="491490"/>
                  </a:lnTo>
                  <a:close/>
                </a:path>
                <a:path w="10821670" h="558800">
                  <a:moveTo>
                    <a:pt x="690562" y="350520"/>
                  </a:moveTo>
                  <a:lnTo>
                    <a:pt x="639480" y="350520"/>
                  </a:lnTo>
                  <a:lnTo>
                    <a:pt x="792947" y="558800"/>
                  </a:lnTo>
                  <a:lnTo>
                    <a:pt x="825942" y="558800"/>
                  </a:lnTo>
                  <a:lnTo>
                    <a:pt x="859632" y="513080"/>
                  </a:lnTo>
                  <a:lnTo>
                    <a:pt x="809444" y="513080"/>
                  </a:lnTo>
                  <a:lnTo>
                    <a:pt x="690562" y="350520"/>
                  </a:lnTo>
                  <a:close/>
                </a:path>
                <a:path w="10821670" h="558800">
                  <a:moveTo>
                    <a:pt x="979421" y="421640"/>
                  </a:moveTo>
                  <a:lnTo>
                    <a:pt x="878418" y="558800"/>
                  </a:lnTo>
                  <a:lnTo>
                    <a:pt x="929167" y="558800"/>
                  </a:lnTo>
                  <a:lnTo>
                    <a:pt x="979421" y="491490"/>
                  </a:lnTo>
                  <a:lnTo>
                    <a:pt x="1030858" y="491490"/>
                  </a:lnTo>
                  <a:lnTo>
                    <a:pt x="979421" y="421640"/>
                  </a:lnTo>
                  <a:close/>
                </a:path>
                <a:path w="10821670" h="558800">
                  <a:moveTo>
                    <a:pt x="1030858" y="491490"/>
                  </a:moveTo>
                  <a:lnTo>
                    <a:pt x="979421" y="491490"/>
                  </a:lnTo>
                  <a:lnTo>
                    <a:pt x="1029675" y="558800"/>
                  </a:lnTo>
                  <a:lnTo>
                    <a:pt x="1080424" y="558800"/>
                  </a:lnTo>
                  <a:lnTo>
                    <a:pt x="1030858" y="491490"/>
                  </a:lnTo>
                  <a:close/>
                </a:path>
                <a:path w="10821670" h="558800">
                  <a:moveTo>
                    <a:pt x="1030503" y="350520"/>
                  </a:moveTo>
                  <a:lnTo>
                    <a:pt x="979421" y="350520"/>
                  </a:lnTo>
                  <a:lnTo>
                    <a:pt x="1132888" y="558800"/>
                  </a:lnTo>
                  <a:lnTo>
                    <a:pt x="1165883" y="558800"/>
                  </a:lnTo>
                  <a:lnTo>
                    <a:pt x="1199573" y="513080"/>
                  </a:lnTo>
                  <a:lnTo>
                    <a:pt x="1149385" y="513080"/>
                  </a:lnTo>
                  <a:lnTo>
                    <a:pt x="1030503" y="350520"/>
                  </a:lnTo>
                  <a:close/>
                </a:path>
                <a:path w="10821670" h="558800">
                  <a:moveTo>
                    <a:pt x="1319362" y="421640"/>
                  </a:moveTo>
                  <a:lnTo>
                    <a:pt x="1218359" y="558800"/>
                  </a:lnTo>
                  <a:lnTo>
                    <a:pt x="1269108" y="558800"/>
                  </a:lnTo>
                  <a:lnTo>
                    <a:pt x="1319362" y="491490"/>
                  </a:lnTo>
                  <a:lnTo>
                    <a:pt x="1370799" y="491490"/>
                  </a:lnTo>
                  <a:lnTo>
                    <a:pt x="1319362" y="421640"/>
                  </a:lnTo>
                  <a:close/>
                </a:path>
                <a:path w="10821670" h="558800">
                  <a:moveTo>
                    <a:pt x="1370799" y="491490"/>
                  </a:moveTo>
                  <a:lnTo>
                    <a:pt x="1319362" y="491490"/>
                  </a:lnTo>
                  <a:lnTo>
                    <a:pt x="1369616" y="558800"/>
                  </a:lnTo>
                  <a:lnTo>
                    <a:pt x="1420365" y="558800"/>
                  </a:lnTo>
                  <a:lnTo>
                    <a:pt x="1370799" y="491490"/>
                  </a:lnTo>
                  <a:close/>
                </a:path>
                <a:path w="10821670" h="558800">
                  <a:moveTo>
                    <a:pt x="1370444" y="350520"/>
                  </a:moveTo>
                  <a:lnTo>
                    <a:pt x="1319362" y="350520"/>
                  </a:lnTo>
                  <a:lnTo>
                    <a:pt x="1472829" y="558800"/>
                  </a:lnTo>
                  <a:lnTo>
                    <a:pt x="1505824" y="558800"/>
                  </a:lnTo>
                  <a:lnTo>
                    <a:pt x="1539511" y="513080"/>
                  </a:lnTo>
                  <a:lnTo>
                    <a:pt x="1489326" y="513080"/>
                  </a:lnTo>
                  <a:lnTo>
                    <a:pt x="1370444" y="350520"/>
                  </a:lnTo>
                  <a:close/>
                </a:path>
                <a:path w="10821670" h="558800">
                  <a:moveTo>
                    <a:pt x="1659290" y="421640"/>
                  </a:moveTo>
                  <a:lnTo>
                    <a:pt x="1558300" y="558800"/>
                  </a:lnTo>
                  <a:lnTo>
                    <a:pt x="1609036" y="558800"/>
                  </a:lnTo>
                  <a:lnTo>
                    <a:pt x="1659290" y="491490"/>
                  </a:lnTo>
                  <a:lnTo>
                    <a:pt x="1710721" y="491490"/>
                  </a:lnTo>
                  <a:lnTo>
                    <a:pt x="1659290" y="421640"/>
                  </a:lnTo>
                  <a:close/>
                </a:path>
                <a:path w="10821670" h="558800">
                  <a:moveTo>
                    <a:pt x="1710721" y="491490"/>
                  </a:moveTo>
                  <a:lnTo>
                    <a:pt x="1659290" y="491490"/>
                  </a:lnTo>
                  <a:lnTo>
                    <a:pt x="1709544" y="558800"/>
                  </a:lnTo>
                  <a:lnTo>
                    <a:pt x="1760281" y="558800"/>
                  </a:lnTo>
                  <a:lnTo>
                    <a:pt x="1710721" y="491490"/>
                  </a:lnTo>
                  <a:close/>
                </a:path>
                <a:path w="10821670" h="558800">
                  <a:moveTo>
                    <a:pt x="1710372" y="350520"/>
                  </a:moveTo>
                  <a:lnTo>
                    <a:pt x="1659290" y="350520"/>
                  </a:lnTo>
                  <a:lnTo>
                    <a:pt x="1812757" y="558800"/>
                  </a:lnTo>
                  <a:lnTo>
                    <a:pt x="1845739" y="558800"/>
                  </a:lnTo>
                  <a:lnTo>
                    <a:pt x="1879424" y="513080"/>
                  </a:lnTo>
                  <a:lnTo>
                    <a:pt x="1829254" y="513080"/>
                  </a:lnTo>
                  <a:lnTo>
                    <a:pt x="1710372" y="350520"/>
                  </a:lnTo>
                  <a:close/>
                </a:path>
                <a:path w="10821670" h="558800">
                  <a:moveTo>
                    <a:pt x="1999193" y="421640"/>
                  </a:moveTo>
                  <a:lnTo>
                    <a:pt x="1898203" y="558800"/>
                  </a:lnTo>
                  <a:lnTo>
                    <a:pt x="1948952" y="558800"/>
                  </a:lnTo>
                  <a:lnTo>
                    <a:pt x="1999193" y="491490"/>
                  </a:lnTo>
                  <a:lnTo>
                    <a:pt x="2050630" y="491490"/>
                  </a:lnTo>
                  <a:lnTo>
                    <a:pt x="1999193" y="421640"/>
                  </a:lnTo>
                  <a:close/>
                </a:path>
                <a:path w="10821670" h="558800">
                  <a:moveTo>
                    <a:pt x="2050630" y="491490"/>
                  </a:moveTo>
                  <a:lnTo>
                    <a:pt x="1999193" y="491490"/>
                  </a:lnTo>
                  <a:lnTo>
                    <a:pt x="2049447" y="558800"/>
                  </a:lnTo>
                  <a:lnTo>
                    <a:pt x="2100196" y="558800"/>
                  </a:lnTo>
                  <a:lnTo>
                    <a:pt x="2050630" y="491490"/>
                  </a:lnTo>
                  <a:close/>
                </a:path>
                <a:path w="10821670" h="558800">
                  <a:moveTo>
                    <a:pt x="2050271" y="350520"/>
                  </a:moveTo>
                  <a:lnTo>
                    <a:pt x="1999193" y="350520"/>
                  </a:lnTo>
                  <a:lnTo>
                    <a:pt x="2152647" y="558800"/>
                  </a:lnTo>
                  <a:lnTo>
                    <a:pt x="2185642" y="558800"/>
                  </a:lnTo>
                  <a:lnTo>
                    <a:pt x="2219330" y="513080"/>
                  </a:lnTo>
                  <a:lnTo>
                    <a:pt x="2169145" y="513080"/>
                  </a:lnTo>
                  <a:lnTo>
                    <a:pt x="2050271" y="350520"/>
                  </a:lnTo>
                  <a:close/>
                </a:path>
                <a:path w="10821670" h="558800">
                  <a:moveTo>
                    <a:pt x="2339109" y="421640"/>
                  </a:moveTo>
                  <a:lnTo>
                    <a:pt x="2238106" y="558800"/>
                  </a:lnTo>
                  <a:lnTo>
                    <a:pt x="2288855" y="558800"/>
                  </a:lnTo>
                  <a:lnTo>
                    <a:pt x="2339109" y="491490"/>
                  </a:lnTo>
                  <a:lnTo>
                    <a:pt x="2390539" y="491490"/>
                  </a:lnTo>
                  <a:lnTo>
                    <a:pt x="2339109" y="421640"/>
                  </a:lnTo>
                  <a:close/>
                </a:path>
                <a:path w="10821670" h="558800">
                  <a:moveTo>
                    <a:pt x="2390539" y="491490"/>
                  </a:moveTo>
                  <a:lnTo>
                    <a:pt x="2339109" y="491490"/>
                  </a:lnTo>
                  <a:lnTo>
                    <a:pt x="2389363" y="558800"/>
                  </a:lnTo>
                  <a:lnTo>
                    <a:pt x="2440099" y="558800"/>
                  </a:lnTo>
                  <a:lnTo>
                    <a:pt x="2390539" y="491490"/>
                  </a:lnTo>
                  <a:close/>
                </a:path>
                <a:path w="10821670" h="558800">
                  <a:moveTo>
                    <a:pt x="2390191" y="350520"/>
                  </a:moveTo>
                  <a:lnTo>
                    <a:pt x="2339109" y="350520"/>
                  </a:lnTo>
                  <a:lnTo>
                    <a:pt x="2492575" y="558800"/>
                  </a:lnTo>
                  <a:lnTo>
                    <a:pt x="2525570" y="558800"/>
                  </a:lnTo>
                  <a:lnTo>
                    <a:pt x="2559258" y="513080"/>
                  </a:lnTo>
                  <a:lnTo>
                    <a:pt x="2509073" y="513080"/>
                  </a:lnTo>
                  <a:lnTo>
                    <a:pt x="2390191" y="350520"/>
                  </a:lnTo>
                  <a:close/>
                </a:path>
                <a:path w="10821670" h="558800">
                  <a:moveTo>
                    <a:pt x="2679037" y="421640"/>
                  </a:moveTo>
                  <a:lnTo>
                    <a:pt x="2578034" y="558800"/>
                  </a:lnTo>
                  <a:lnTo>
                    <a:pt x="2628770" y="558800"/>
                  </a:lnTo>
                  <a:lnTo>
                    <a:pt x="2679037" y="491490"/>
                  </a:lnTo>
                  <a:lnTo>
                    <a:pt x="2730474" y="491490"/>
                  </a:lnTo>
                  <a:lnTo>
                    <a:pt x="2679037" y="421640"/>
                  </a:lnTo>
                  <a:close/>
                </a:path>
                <a:path w="10821670" h="558800">
                  <a:moveTo>
                    <a:pt x="2730474" y="491490"/>
                  </a:moveTo>
                  <a:lnTo>
                    <a:pt x="2679037" y="491490"/>
                  </a:lnTo>
                  <a:lnTo>
                    <a:pt x="2729291" y="558800"/>
                  </a:lnTo>
                  <a:lnTo>
                    <a:pt x="2780040" y="558800"/>
                  </a:lnTo>
                  <a:lnTo>
                    <a:pt x="2730474" y="491490"/>
                  </a:lnTo>
                  <a:close/>
                </a:path>
                <a:path w="10821670" h="558800">
                  <a:moveTo>
                    <a:pt x="2730123" y="350520"/>
                  </a:moveTo>
                  <a:lnTo>
                    <a:pt x="2679037" y="350520"/>
                  </a:lnTo>
                  <a:lnTo>
                    <a:pt x="2832516" y="558800"/>
                  </a:lnTo>
                  <a:lnTo>
                    <a:pt x="2865511" y="558800"/>
                  </a:lnTo>
                  <a:lnTo>
                    <a:pt x="2899199" y="513080"/>
                  </a:lnTo>
                  <a:lnTo>
                    <a:pt x="2849014" y="513080"/>
                  </a:lnTo>
                  <a:lnTo>
                    <a:pt x="2730123" y="350520"/>
                  </a:lnTo>
                  <a:close/>
                </a:path>
                <a:path w="10821670" h="558800">
                  <a:moveTo>
                    <a:pt x="3018978" y="421640"/>
                  </a:moveTo>
                  <a:lnTo>
                    <a:pt x="2917975" y="558800"/>
                  </a:lnTo>
                  <a:lnTo>
                    <a:pt x="2968724" y="558800"/>
                  </a:lnTo>
                  <a:lnTo>
                    <a:pt x="3018978" y="491490"/>
                  </a:lnTo>
                  <a:lnTo>
                    <a:pt x="3070414" y="491490"/>
                  </a:lnTo>
                  <a:lnTo>
                    <a:pt x="3018978" y="421640"/>
                  </a:lnTo>
                  <a:close/>
                </a:path>
                <a:path w="10821670" h="558800">
                  <a:moveTo>
                    <a:pt x="3070414" y="491490"/>
                  </a:moveTo>
                  <a:lnTo>
                    <a:pt x="3018978" y="491490"/>
                  </a:lnTo>
                  <a:lnTo>
                    <a:pt x="3069232" y="558800"/>
                  </a:lnTo>
                  <a:lnTo>
                    <a:pt x="3119981" y="558800"/>
                  </a:lnTo>
                  <a:lnTo>
                    <a:pt x="3070414" y="491490"/>
                  </a:lnTo>
                  <a:close/>
                </a:path>
                <a:path w="10821670" h="558800">
                  <a:moveTo>
                    <a:pt x="3070064" y="350520"/>
                  </a:moveTo>
                  <a:lnTo>
                    <a:pt x="3018978" y="350520"/>
                  </a:lnTo>
                  <a:lnTo>
                    <a:pt x="3172457" y="558800"/>
                  </a:lnTo>
                  <a:lnTo>
                    <a:pt x="3205452" y="558800"/>
                  </a:lnTo>
                  <a:lnTo>
                    <a:pt x="3239140" y="513080"/>
                  </a:lnTo>
                  <a:lnTo>
                    <a:pt x="3188955" y="513080"/>
                  </a:lnTo>
                  <a:lnTo>
                    <a:pt x="3070064" y="350520"/>
                  </a:lnTo>
                  <a:close/>
                </a:path>
                <a:path w="10821670" h="558800">
                  <a:moveTo>
                    <a:pt x="3358919" y="421640"/>
                  </a:moveTo>
                  <a:lnTo>
                    <a:pt x="3257916" y="558800"/>
                  </a:lnTo>
                  <a:lnTo>
                    <a:pt x="3308665" y="558800"/>
                  </a:lnTo>
                  <a:lnTo>
                    <a:pt x="3358919" y="491490"/>
                  </a:lnTo>
                  <a:lnTo>
                    <a:pt x="3410355" y="491490"/>
                  </a:lnTo>
                  <a:lnTo>
                    <a:pt x="3358919" y="421640"/>
                  </a:lnTo>
                  <a:close/>
                </a:path>
                <a:path w="10821670" h="558800">
                  <a:moveTo>
                    <a:pt x="3410355" y="491490"/>
                  </a:moveTo>
                  <a:lnTo>
                    <a:pt x="3358919" y="491490"/>
                  </a:lnTo>
                  <a:lnTo>
                    <a:pt x="3409173" y="558800"/>
                  </a:lnTo>
                  <a:lnTo>
                    <a:pt x="3459922" y="558800"/>
                  </a:lnTo>
                  <a:lnTo>
                    <a:pt x="3410355" y="491490"/>
                  </a:lnTo>
                  <a:close/>
                </a:path>
                <a:path w="10821670" h="558800">
                  <a:moveTo>
                    <a:pt x="3410005" y="350520"/>
                  </a:moveTo>
                  <a:lnTo>
                    <a:pt x="3358919" y="350520"/>
                  </a:lnTo>
                  <a:lnTo>
                    <a:pt x="3512398" y="558800"/>
                  </a:lnTo>
                  <a:lnTo>
                    <a:pt x="3545393" y="558800"/>
                  </a:lnTo>
                  <a:lnTo>
                    <a:pt x="3579083" y="513080"/>
                  </a:lnTo>
                  <a:lnTo>
                    <a:pt x="3528895" y="513080"/>
                  </a:lnTo>
                  <a:lnTo>
                    <a:pt x="3410005" y="350520"/>
                  </a:lnTo>
                  <a:close/>
                </a:path>
                <a:path w="10821670" h="558800">
                  <a:moveTo>
                    <a:pt x="3698872" y="421640"/>
                  </a:moveTo>
                  <a:lnTo>
                    <a:pt x="3597869" y="558800"/>
                  </a:lnTo>
                  <a:lnTo>
                    <a:pt x="3648618" y="558800"/>
                  </a:lnTo>
                  <a:lnTo>
                    <a:pt x="3698872" y="491490"/>
                  </a:lnTo>
                  <a:lnTo>
                    <a:pt x="3750309" y="491490"/>
                  </a:lnTo>
                  <a:lnTo>
                    <a:pt x="3698872" y="421640"/>
                  </a:lnTo>
                  <a:close/>
                </a:path>
                <a:path w="10821670" h="558800">
                  <a:moveTo>
                    <a:pt x="3750309" y="491490"/>
                  </a:moveTo>
                  <a:lnTo>
                    <a:pt x="3698872" y="491490"/>
                  </a:lnTo>
                  <a:lnTo>
                    <a:pt x="3749126" y="558800"/>
                  </a:lnTo>
                  <a:lnTo>
                    <a:pt x="3799875" y="558800"/>
                  </a:lnTo>
                  <a:lnTo>
                    <a:pt x="3750309" y="491490"/>
                  </a:lnTo>
                  <a:close/>
                </a:path>
                <a:path w="10821670" h="558800">
                  <a:moveTo>
                    <a:pt x="3749958" y="350520"/>
                  </a:moveTo>
                  <a:lnTo>
                    <a:pt x="3698872" y="350520"/>
                  </a:lnTo>
                  <a:lnTo>
                    <a:pt x="3852352" y="558800"/>
                  </a:lnTo>
                  <a:lnTo>
                    <a:pt x="3885359" y="558800"/>
                  </a:lnTo>
                  <a:lnTo>
                    <a:pt x="3919047" y="513080"/>
                  </a:lnTo>
                  <a:lnTo>
                    <a:pt x="3868849" y="513080"/>
                  </a:lnTo>
                  <a:lnTo>
                    <a:pt x="3749958" y="350520"/>
                  </a:lnTo>
                  <a:close/>
                </a:path>
                <a:path w="10821670" h="558800">
                  <a:moveTo>
                    <a:pt x="4038826" y="421640"/>
                  </a:moveTo>
                  <a:lnTo>
                    <a:pt x="3937823" y="558800"/>
                  </a:lnTo>
                  <a:lnTo>
                    <a:pt x="3988572" y="558800"/>
                  </a:lnTo>
                  <a:lnTo>
                    <a:pt x="4038826" y="491490"/>
                  </a:lnTo>
                  <a:lnTo>
                    <a:pt x="4090263" y="491490"/>
                  </a:lnTo>
                  <a:lnTo>
                    <a:pt x="4038826" y="421640"/>
                  </a:lnTo>
                  <a:close/>
                </a:path>
                <a:path w="10821670" h="558800">
                  <a:moveTo>
                    <a:pt x="4090263" y="491490"/>
                  </a:moveTo>
                  <a:lnTo>
                    <a:pt x="4038826" y="491490"/>
                  </a:lnTo>
                  <a:lnTo>
                    <a:pt x="4089080" y="558800"/>
                  </a:lnTo>
                  <a:lnTo>
                    <a:pt x="4139829" y="558800"/>
                  </a:lnTo>
                  <a:lnTo>
                    <a:pt x="4090263" y="491490"/>
                  </a:lnTo>
                  <a:close/>
                </a:path>
                <a:path w="10821670" h="558800">
                  <a:moveTo>
                    <a:pt x="4089908" y="350520"/>
                  </a:moveTo>
                  <a:lnTo>
                    <a:pt x="4038826" y="350520"/>
                  </a:lnTo>
                  <a:lnTo>
                    <a:pt x="4192293" y="558800"/>
                  </a:lnTo>
                  <a:lnTo>
                    <a:pt x="4225287" y="558800"/>
                  </a:lnTo>
                  <a:lnTo>
                    <a:pt x="4258978" y="513080"/>
                  </a:lnTo>
                  <a:lnTo>
                    <a:pt x="4208790" y="513080"/>
                  </a:lnTo>
                  <a:lnTo>
                    <a:pt x="4089908" y="350520"/>
                  </a:lnTo>
                  <a:close/>
                </a:path>
                <a:path w="10821670" h="558800">
                  <a:moveTo>
                    <a:pt x="4378767" y="421640"/>
                  </a:moveTo>
                  <a:lnTo>
                    <a:pt x="4277764" y="558800"/>
                  </a:lnTo>
                  <a:lnTo>
                    <a:pt x="4328513" y="558800"/>
                  </a:lnTo>
                  <a:lnTo>
                    <a:pt x="4378767" y="491490"/>
                  </a:lnTo>
                  <a:lnTo>
                    <a:pt x="4430203" y="491490"/>
                  </a:lnTo>
                  <a:lnTo>
                    <a:pt x="4378767" y="421640"/>
                  </a:lnTo>
                  <a:close/>
                </a:path>
                <a:path w="10821670" h="558800">
                  <a:moveTo>
                    <a:pt x="4430203" y="491490"/>
                  </a:moveTo>
                  <a:lnTo>
                    <a:pt x="4378767" y="491490"/>
                  </a:lnTo>
                  <a:lnTo>
                    <a:pt x="4429021" y="558800"/>
                  </a:lnTo>
                  <a:lnTo>
                    <a:pt x="4479770" y="558800"/>
                  </a:lnTo>
                  <a:lnTo>
                    <a:pt x="4430203" y="491490"/>
                  </a:lnTo>
                  <a:close/>
                </a:path>
                <a:path w="10821670" h="558800">
                  <a:moveTo>
                    <a:pt x="4429849" y="350520"/>
                  </a:moveTo>
                  <a:lnTo>
                    <a:pt x="4378767" y="350520"/>
                  </a:lnTo>
                  <a:lnTo>
                    <a:pt x="4532234" y="558800"/>
                  </a:lnTo>
                  <a:lnTo>
                    <a:pt x="4565228" y="558800"/>
                  </a:lnTo>
                  <a:lnTo>
                    <a:pt x="4598919" y="513080"/>
                  </a:lnTo>
                  <a:lnTo>
                    <a:pt x="4548731" y="513080"/>
                  </a:lnTo>
                  <a:lnTo>
                    <a:pt x="4429849" y="350520"/>
                  </a:lnTo>
                  <a:close/>
                </a:path>
                <a:path w="10821670" h="558800">
                  <a:moveTo>
                    <a:pt x="4718708" y="421640"/>
                  </a:moveTo>
                  <a:lnTo>
                    <a:pt x="4617705" y="558800"/>
                  </a:lnTo>
                  <a:lnTo>
                    <a:pt x="4668454" y="558800"/>
                  </a:lnTo>
                  <a:lnTo>
                    <a:pt x="4718708" y="491490"/>
                  </a:lnTo>
                  <a:lnTo>
                    <a:pt x="4770144" y="491490"/>
                  </a:lnTo>
                  <a:lnTo>
                    <a:pt x="4718708" y="421640"/>
                  </a:lnTo>
                  <a:close/>
                </a:path>
                <a:path w="10821670" h="558800">
                  <a:moveTo>
                    <a:pt x="4770144" y="491490"/>
                  </a:moveTo>
                  <a:lnTo>
                    <a:pt x="4718708" y="491490"/>
                  </a:lnTo>
                  <a:lnTo>
                    <a:pt x="4768974" y="558800"/>
                  </a:lnTo>
                  <a:lnTo>
                    <a:pt x="4819711" y="558800"/>
                  </a:lnTo>
                  <a:lnTo>
                    <a:pt x="4770144" y="491490"/>
                  </a:lnTo>
                  <a:close/>
                </a:path>
                <a:path w="10821670" h="558800">
                  <a:moveTo>
                    <a:pt x="4769790" y="350520"/>
                  </a:moveTo>
                  <a:lnTo>
                    <a:pt x="4718708" y="350520"/>
                  </a:lnTo>
                  <a:lnTo>
                    <a:pt x="4872174" y="558800"/>
                  </a:lnTo>
                  <a:lnTo>
                    <a:pt x="4905169" y="558800"/>
                  </a:lnTo>
                  <a:lnTo>
                    <a:pt x="4938857" y="513080"/>
                  </a:lnTo>
                  <a:lnTo>
                    <a:pt x="4888672" y="513080"/>
                  </a:lnTo>
                  <a:lnTo>
                    <a:pt x="4769790" y="350520"/>
                  </a:lnTo>
                  <a:close/>
                </a:path>
                <a:path w="10821670" h="558800">
                  <a:moveTo>
                    <a:pt x="5058636" y="421640"/>
                  </a:moveTo>
                  <a:lnTo>
                    <a:pt x="4957645" y="558800"/>
                  </a:lnTo>
                  <a:lnTo>
                    <a:pt x="5008382" y="558800"/>
                  </a:lnTo>
                  <a:lnTo>
                    <a:pt x="5058636" y="491490"/>
                  </a:lnTo>
                  <a:lnTo>
                    <a:pt x="5110073" y="491490"/>
                  </a:lnTo>
                  <a:lnTo>
                    <a:pt x="5058636" y="421640"/>
                  </a:lnTo>
                  <a:close/>
                </a:path>
                <a:path w="10821670" h="558800">
                  <a:moveTo>
                    <a:pt x="5110073" y="491490"/>
                  </a:moveTo>
                  <a:lnTo>
                    <a:pt x="5058636" y="491490"/>
                  </a:lnTo>
                  <a:lnTo>
                    <a:pt x="5108890" y="558800"/>
                  </a:lnTo>
                  <a:lnTo>
                    <a:pt x="5159639" y="558800"/>
                  </a:lnTo>
                  <a:lnTo>
                    <a:pt x="5110073" y="491490"/>
                  </a:lnTo>
                  <a:close/>
                </a:path>
                <a:path w="10821670" h="558800">
                  <a:moveTo>
                    <a:pt x="5109718" y="350520"/>
                  </a:moveTo>
                  <a:lnTo>
                    <a:pt x="5058636" y="350520"/>
                  </a:lnTo>
                  <a:lnTo>
                    <a:pt x="5212103" y="558800"/>
                  </a:lnTo>
                  <a:lnTo>
                    <a:pt x="5245097" y="558800"/>
                  </a:lnTo>
                  <a:lnTo>
                    <a:pt x="5278782" y="513080"/>
                  </a:lnTo>
                  <a:lnTo>
                    <a:pt x="5228600" y="513080"/>
                  </a:lnTo>
                  <a:lnTo>
                    <a:pt x="5109718" y="350520"/>
                  </a:lnTo>
                  <a:close/>
                </a:path>
                <a:path w="10821670" h="558800">
                  <a:moveTo>
                    <a:pt x="5398551" y="421640"/>
                  </a:moveTo>
                  <a:lnTo>
                    <a:pt x="5297561" y="558800"/>
                  </a:lnTo>
                  <a:lnTo>
                    <a:pt x="5348297" y="558800"/>
                  </a:lnTo>
                  <a:lnTo>
                    <a:pt x="5398551" y="491490"/>
                  </a:lnTo>
                  <a:lnTo>
                    <a:pt x="5449982" y="491490"/>
                  </a:lnTo>
                  <a:lnTo>
                    <a:pt x="5398551" y="421640"/>
                  </a:lnTo>
                  <a:close/>
                </a:path>
                <a:path w="10821670" h="558800">
                  <a:moveTo>
                    <a:pt x="5449982" y="491490"/>
                  </a:moveTo>
                  <a:lnTo>
                    <a:pt x="5398551" y="491490"/>
                  </a:lnTo>
                  <a:lnTo>
                    <a:pt x="5448793" y="558800"/>
                  </a:lnTo>
                  <a:lnTo>
                    <a:pt x="5499542" y="558800"/>
                  </a:lnTo>
                  <a:lnTo>
                    <a:pt x="5449982" y="491490"/>
                  </a:lnTo>
                  <a:close/>
                </a:path>
                <a:path w="10821670" h="558800">
                  <a:moveTo>
                    <a:pt x="5449630" y="350520"/>
                  </a:moveTo>
                  <a:lnTo>
                    <a:pt x="5398551" y="350520"/>
                  </a:lnTo>
                  <a:lnTo>
                    <a:pt x="5551993" y="558800"/>
                  </a:lnTo>
                  <a:lnTo>
                    <a:pt x="5584987" y="558800"/>
                  </a:lnTo>
                  <a:lnTo>
                    <a:pt x="5618675" y="513080"/>
                  </a:lnTo>
                  <a:lnTo>
                    <a:pt x="5568503" y="513080"/>
                  </a:lnTo>
                  <a:lnTo>
                    <a:pt x="5449630" y="350520"/>
                  </a:lnTo>
                  <a:close/>
                </a:path>
                <a:path w="10821670" h="558800">
                  <a:moveTo>
                    <a:pt x="5738454" y="421640"/>
                  </a:moveTo>
                  <a:lnTo>
                    <a:pt x="5637464" y="558800"/>
                  </a:lnTo>
                  <a:lnTo>
                    <a:pt x="5688200" y="558800"/>
                  </a:lnTo>
                  <a:lnTo>
                    <a:pt x="5738454" y="491490"/>
                  </a:lnTo>
                  <a:lnTo>
                    <a:pt x="5789884" y="491490"/>
                  </a:lnTo>
                  <a:lnTo>
                    <a:pt x="5738454" y="421640"/>
                  </a:lnTo>
                  <a:close/>
                </a:path>
                <a:path w="10821670" h="558800">
                  <a:moveTo>
                    <a:pt x="5789884" y="491490"/>
                  </a:moveTo>
                  <a:lnTo>
                    <a:pt x="5738454" y="491490"/>
                  </a:lnTo>
                  <a:lnTo>
                    <a:pt x="5788708" y="558800"/>
                  </a:lnTo>
                  <a:lnTo>
                    <a:pt x="5839445" y="558800"/>
                  </a:lnTo>
                  <a:lnTo>
                    <a:pt x="5789884" y="491490"/>
                  </a:lnTo>
                  <a:close/>
                </a:path>
                <a:path w="10821670" h="558800">
                  <a:moveTo>
                    <a:pt x="5789536" y="350520"/>
                  </a:moveTo>
                  <a:lnTo>
                    <a:pt x="5738454" y="350520"/>
                  </a:lnTo>
                  <a:lnTo>
                    <a:pt x="5891921" y="558800"/>
                  </a:lnTo>
                  <a:lnTo>
                    <a:pt x="5924916" y="558800"/>
                  </a:lnTo>
                  <a:lnTo>
                    <a:pt x="5958603" y="513080"/>
                  </a:lnTo>
                  <a:lnTo>
                    <a:pt x="5908418" y="513080"/>
                  </a:lnTo>
                  <a:lnTo>
                    <a:pt x="5789536" y="350520"/>
                  </a:lnTo>
                  <a:close/>
                </a:path>
                <a:path w="10821670" h="558800">
                  <a:moveTo>
                    <a:pt x="6078382" y="421640"/>
                  </a:moveTo>
                  <a:lnTo>
                    <a:pt x="5977379" y="558800"/>
                  </a:lnTo>
                  <a:lnTo>
                    <a:pt x="6028116" y="558800"/>
                  </a:lnTo>
                  <a:lnTo>
                    <a:pt x="6078382" y="491490"/>
                  </a:lnTo>
                  <a:lnTo>
                    <a:pt x="6129819" y="491490"/>
                  </a:lnTo>
                  <a:lnTo>
                    <a:pt x="6078382" y="421640"/>
                  </a:lnTo>
                  <a:close/>
                </a:path>
                <a:path w="10821670" h="558800">
                  <a:moveTo>
                    <a:pt x="6129819" y="491490"/>
                  </a:moveTo>
                  <a:lnTo>
                    <a:pt x="6078382" y="491490"/>
                  </a:lnTo>
                  <a:lnTo>
                    <a:pt x="6128636" y="558800"/>
                  </a:lnTo>
                  <a:lnTo>
                    <a:pt x="6179385" y="558800"/>
                  </a:lnTo>
                  <a:lnTo>
                    <a:pt x="6129819" y="491490"/>
                  </a:lnTo>
                  <a:close/>
                </a:path>
                <a:path w="10821670" h="558800">
                  <a:moveTo>
                    <a:pt x="6129468" y="350520"/>
                  </a:moveTo>
                  <a:lnTo>
                    <a:pt x="6078382" y="350520"/>
                  </a:lnTo>
                  <a:lnTo>
                    <a:pt x="6231862" y="558800"/>
                  </a:lnTo>
                  <a:lnTo>
                    <a:pt x="6264856" y="558800"/>
                  </a:lnTo>
                  <a:lnTo>
                    <a:pt x="6298544" y="513080"/>
                  </a:lnTo>
                  <a:lnTo>
                    <a:pt x="6248359" y="513080"/>
                  </a:lnTo>
                  <a:lnTo>
                    <a:pt x="6129468" y="350520"/>
                  </a:lnTo>
                  <a:close/>
                </a:path>
                <a:path w="10821670" h="558800">
                  <a:moveTo>
                    <a:pt x="6418323" y="421640"/>
                  </a:moveTo>
                  <a:lnTo>
                    <a:pt x="6317320" y="558800"/>
                  </a:lnTo>
                  <a:lnTo>
                    <a:pt x="6368069" y="558800"/>
                  </a:lnTo>
                  <a:lnTo>
                    <a:pt x="6418323" y="491490"/>
                  </a:lnTo>
                  <a:lnTo>
                    <a:pt x="6469760" y="491490"/>
                  </a:lnTo>
                  <a:lnTo>
                    <a:pt x="6418323" y="421640"/>
                  </a:lnTo>
                  <a:close/>
                </a:path>
                <a:path w="10821670" h="558800">
                  <a:moveTo>
                    <a:pt x="6469760" y="491490"/>
                  </a:moveTo>
                  <a:lnTo>
                    <a:pt x="6418323" y="491490"/>
                  </a:lnTo>
                  <a:lnTo>
                    <a:pt x="6468577" y="558800"/>
                  </a:lnTo>
                  <a:lnTo>
                    <a:pt x="6519326" y="558800"/>
                  </a:lnTo>
                  <a:lnTo>
                    <a:pt x="6469760" y="491490"/>
                  </a:lnTo>
                  <a:close/>
                </a:path>
                <a:path w="10821670" h="558800">
                  <a:moveTo>
                    <a:pt x="6469409" y="350520"/>
                  </a:moveTo>
                  <a:lnTo>
                    <a:pt x="6418323" y="350520"/>
                  </a:lnTo>
                  <a:lnTo>
                    <a:pt x="6571803" y="558800"/>
                  </a:lnTo>
                  <a:lnTo>
                    <a:pt x="6604797" y="558800"/>
                  </a:lnTo>
                  <a:lnTo>
                    <a:pt x="6638485" y="513080"/>
                  </a:lnTo>
                  <a:lnTo>
                    <a:pt x="6588300" y="513080"/>
                  </a:lnTo>
                  <a:lnTo>
                    <a:pt x="6469409" y="350520"/>
                  </a:lnTo>
                  <a:close/>
                </a:path>
                <a:path w="10821670" h="558800">
                  <a:moveTo>
                    <a:pt x="6758264" y="421640"/>
                  </a:moveTo>
                  <a:lnTo>
                    <a:pt x="6657261" y="558800"/>
                  </a:lnTo>
                  <a:lnTo>
                    <a:pt x="6708010" y="558800"/>
                  </a:lnTo>
                  <a:lnTo>
                    <a:pt x="6758264" y="491490"/>
                  </a:lnTo>
                  <a:lnTo>
                    <a:pt x="6809701" y="491490"/>
                  </a:lnTo>
                  <a:lnTo>
                    <a:pt x="6758264" y="421640"/>
                  </a:lnTo>
                  <a:close/>
                </a:path>
                <a:path w="10821670" h="558800">
                  <a:moveTo>
                    <a:pt x="6809701" y="491490"/>
                  </a:moveTo>
                  <a:lnTo>
                    <a:pt x="6758264" y="491490"/>
                  </a:lnTo>
                  <a:lnTo>
                    <a:pt x="6808518" y="558800"/>
                  </a:lnTo>
                  <a:lnTo>
                    <a:pt x="6859267" y="558800"/>
                  </a:lnTo>
                  <a:lnTo>
                    <a:pt x="6809701" y="491490"/>
                  </a:lnTo>
                  <a:close/>
                </a:path>
                <a:path w="10821670" h="558800">
                  <a:moveTo>
                    <a:pt x="6809350" y="350520"/>
                  </a:moveTo>
                  <a:lnTo>
                    <a:pt x="6758264" y="350520"/>
                  </a:lnTo>
                  <a:lnTo>
                    <a:pt x="6911744" y="558800"/>
                  </a:lnTo>
                  <a:lnTo>
                    <a:pt x="6944738" y="558800"/>
                  </a:lnTo>
                  <a:lnTo>
                    <a:pt x="6978429" y="513080"/>
                  </a:lnTo>
                  <a:lnTo>
                    <a:pt x="6928241" y="513080"/>
                  </a:lnTo>
                  <a:lnTo>
                    <a:pt x="6809350" y="350520"/>
                  </a:lnTo>
                  <a:close/>
                </a:path>
                <a:path w="10821670" h="558800">
                  <a:moveTo>
                    <a:pt x="7098218" y="421640"/>
                  </a:moveTo>
                  <a:lnTo>
                    <a:pt x="6997215" y="558800"/>
                  </a:lnTo>
                  <a:lnTo>
                    <a:pt x="7047964" y="558800"/>
                  </a:lnTo>
                  <a:lnTo>
                    <a:pt x="7098218" y="491490"/>
                  </a:lnTo>
                  <a:lnTo>
                    <a:pt x="7149661" y="491490"/>
                  </a:lnTo>
                  <a:lnTo>
                    <a:pt x="7098218" y="421640"/>
                  </a:lnTo>
                  <a:close/>
                </a:path>
                <a:path w="10821670" h="558800">
                  <a:moveTo>
                    <a:pt x="7149661" y="491490"/>
                  </a:moveTo>
                  <a:lnTo>
                    <a:pt x="7098218" y="491490"/>
                  </a:lnTo>
                  <a:lnTo>
                    <a:pt x="7148484" y="558800"/>
                  </a:lnTo>
                  <a:lnTo>
                    <a:pt x="7199234" y="558800"/>
                  </a:lnTo>
                  <a:lnTo>
                    <a:pt x="7149661" y="491490"/>
                  </a:lnTo>
                  <a:close/>
                </a:path>
                <a:path w="10821670" h="558800">
                  <a:moveTo>
                    <a:pt x="7149304" y="350520"/>
                  </a:moveTo>
                  <a:lnTo>
                    <a:pt x="7098218" y="350520"/>
                  </a:lnTo>
                  <a:lnTo>
                    <a:pt x="7251697" y="558800"/>
                  </a:lnTo>
                  <a:lnTo>
                    <a:pt x="7284705" y="558800"/>
                  </a:lnTo>
                  <a:lnTo>
                    <a:pt x="7318395" y="513080"/>
                  </a:lnTo>
                  <a:lnTo>
                    <a:pt x="7268195" y="513080"/>
                  </a:lnTo>
                  <a:lnTo>
                    <a:pt x="7149304" y="350520"/>
                  </a:lnTo>
                  <a:close/>
                </a:path>
                <a:path w="10821670" h="558800">
                  <a:moveTo>
                    <a:pt x="7438184" y="421640"/>
                  </a:moveTo>
                  <a:lnTo>
                    <a:pt x="7337168" y="558800"/>
                  </a:lnTo>
                  <a:lnTo>
                    <a:pt x="7387917" y="558800"/>
                  </a:lnTo>
                  <a:lnTo>
                    <a:pt x="7438184" y="491490"/>
                  </a:lnTo>
                  <a:lnTo>
                    <a:pt x="7489614" y="491490"/>
                  </a:lnTo>
                  <a:lnTo>
                    <a:pt x="7438184" y="421640"/>
                  </a:lnTo>
                  <a:close/>
                </a:path>
                <a:path w="10821670" h="558800">
                  <a:moveTo>
                    <a:pt x="7489614" y="491490"/>
                  </a:moveTo>
                  <a:lnTo>
                    <a:pt x="7438184" y="491490"/>
                  </a:lnTo>
                  <a:lnTo>
                    <a:pt x="7488425" y="558800"/>
                  </a:lnTo>
                  <a:lnTo>
                    <a:pt x="7539174" y="558800"/>
                  </a:lnTo>
                  <a:lnTo>
                    <a:pt x="7489614" y="491490"/>
                  </a:lnTo>
                  <a:close/>
                </a:path>
                <a:path w="10821670" h="558800">
                  <a:moveTo>
                    <a:pt x="7489262" y="350520"/>
                  </a:moveTo>
                  <a:lnTo>
                    <a:pt x="7438184" y="350520"/>
                  </a:lnTo>
                  <a:lnTo>
                    <a:pt x="7591638" y="558800"/>
                  </a:lnTo>
                  <a:lnTo>
                    <a:pt x="7624645" y="558800"/>
                  </a:lnTo>
                  <a:lnTo>
                    <a:pt x="7658336" y="513080"/>
                  </a:lnTo>
                  <a:lnTo>
                    <a:pt x="7608135" y="513080"/>
                  </a:lnTo>
                  <a:lnTo>
                    <a:pt x="7489262" y="350520"/>
                  </a:lnTo>
                  <a:close/>
                </a:path>
                <a:path w="10821670" h="558800">
                  <a:moveTo>
                    <a:pt x="7778125" y="421640"/>
                  </a:moveTo>
                  <a:lnTo>
                    <a:pt x="7677109" y="558800"/>
                  </a:lnTo>
                  <a:lnTo>
                    <a:pt x="7727858" y="558800"/>
                  </a:lnTo>
                  <a:lnTo>
                    <a:pt x="7778125" y="491490"/>
                  </a:lnTo>
                  <a:lnTo>
                    <a:pt x="7829555" y="491490"/>
                  </a:lnTo>
                  <a:lnTo>
                    <a:pt x="7778125" y="421640"/>
                  </a:lnTo>
                  <a:close/>
                </a:path>
                <a:path w="10821670" h="558800">
                  <a:moveTo>
                    <a:pt x="7829555" y="491490"/>
                  </a:moveTo>
                  <a:lnTo>
                    <a:pt x="7778125" y="491490"/>
                  </a:lnTo>
                  <a:lnTo>
                    <a:pt x="7828366" y="558800"/>
                  </a:lnTo>
                  <a:lnTo>
                    <a:pt x="7879115" y="558800"/>
                  </a:lnTo>
                  <a:lnTo>
                    <a:pt x="7829555" y="491490"/>
                  </a:lnTo>
                  <a:close/>
                </a:path>
                <a:path w="10821670" h="558800">
                  <a:moveTo>
                    <a:pt x="7829203" y="350520"/>
                  </a:moveTo>
                  <a:lnTo>
                    <a:pt x="7778125" y="350520"/>
                  </a:lnTo>
                  <a:lnTo>
                    <a:pt x="7931579" y="558800"/>
                  </a:lnTo>
                  <a:lnTo>
                    <a:pt x="7964586" y="558800"/>
                  </a:lnTo>
                  <a:lnTo>
                    <a:pt x="7998277" y="513080"/>
                  </a:lnTo>
                  <a:lnTo>
                    <a:pt x="7948076" y="513080"/>
                  </a:lnTo>
                  <a:lnTo>
                    <a:pt x="7829203" y="350520"/>
                  </a:lnTo>
                  <a:close/>
                </a:path>
                <a:path w="10821670" h="558800">
                  <a:moveTo>
                    <a:pt x="8118066" y="421640"/>
                  </a:moveTo>
                  <a:lnTo>
                    <a:pt x="8017050" y="558800"/>
                  </a:lnTo>
                  <a:lnTo>
                    <a:pt x="8067799" y="558800"/>
                  </a:lnTo>
                  <a:lnTo>
                    <a:pt x="8118066" y="491490"/>
                  </a:lnTo>
                  <a:lnTo>
                    <a:pt x="8169496" y="491490"/>
                  </a:lnTo>
                  <a:lnTo>
                    <a:pt x="8118066" y="421640"/>
                  </a:lnTo>
                  <a:close/>
                </a:path>
                <a:path w="10821670" h="558800">
                  <a:moveTo>
                    <a:pt x="8169496" y="491490"/>
                  </a:moveTo>
                  <a:lnTo>
                    <a:pt x="8118066" y="491490"/>
                  </a:lnTo>
                  <a:lnTo>
                    <a:pt x="8168320" y="558800"/>
                  </a:lnTo>
                  <a:lnTo>
                    <a:pt x="8219056" y="558800"/>
                  </a:lnTo>
                  <a:lnTo>
                    <a:pt x="8169496" y="491490"/>
                  </a:lnTo>
                  <a:close/>
                </a:path>
                <a:path w="10821670" h="558800">
                  <a:moveTo>
                    <a:pt x="8169148" y="350520"/>
                  </a:moveTo>
                  <a:lnTo>
                    <a:pt x="8118066" y="350520"/>
                  </a:lnTo>
                  <a:lnTo>
                    <a:pt x="8271533" y="558800"/>
                  </a:lnTo>
                  <a:lnTo>
                    <a:pt x="8304527" y="558800"/>
                  </a:lnTo>
                  <a:lnTo>
                    <a:pt x="8338212" y="513080"/>
                  </a:lnTo>
                  <a:lnTo>
                    <a:pt x="8288030" y="513080"/>
                  </a:lnTo>
                  <a:lnTo>
                    <a:pt x="8169148" y="350520"/>
                  </a:lnTo>
                  <a:close/>
                </a:path>
                <a:path w="10821670" h="558800">
                  <a:moveTo>
                    <a:pt x="8457981" y="421640"/>
                  </a:moveTo>
                  <a:lnTo>
                    <a:pt x="8356991" y="558800"/>
                  </a:lnTo>
                  <a:lnTo>
                    <a:pt x="8407727" y="558800"/>
                  </a:lnTo>
                  <a:lnTo>
                    <a:pt x="8457981" y="491490"/>
                  </a:lnTo>
                  <a:lnTo>
                    <a:pt x="8509418" y="491490"/>
                  </a:lnTo>
                  <a:lnTo>
                    <a:pt x="8457981" y="421640"/>
                  </a:lnTo>
                  <a:close/>
                </a:path>
                <a:path w="10821670" h="558800">
                  <a:moveTo>
                    <a:pt x="8509418" y="491490"/>
                  </a:moveTo>
                  <a:lnTo>
                    <a:pt x="8457981" y="491490"/>
                  </a:lnTo>
                  <a:lnTo>
                    <a:pt x="8508235" y="558800"/>
                  </a:lnTo>
                  <a:lnTo>
                    <a:pt x="8558984" y="558800"/>
                  </a:lnTo>
                  <a:lnTo>
                    <a:pt x="8509418" y="491490"/>
                  </a:lnTo>
                  <a:close/>
                </a:path>
                <a:path w="10821670" h="558800">
                  <a:moveTo>
                    <a:pt x="8509063" y="350520"/>
                  </a:moveTo>
                  <a:lnTo>
                    <a:pt x="8457981" y="350520"/>
                  </a:lnTo>
                  <a:lnTo>
                    <a:pt x="8611448" y="558800"/>
                  </a:lnTo>
                  <a:lnTo>
                    <a:pt x="8644443" y="558800"/>
                  </a:lnTo>
                  <a:lnTo>
                    <a:pt x="8678128" y="513080"/>
                  </a:lnTo>
                  <a:lnTo>
                    <a:pt x="8627945" y="513080"/>
                  </a:lnTo>
                  <a:lnTo>
                    <a:pt x="8509063" y="350520"/>
                  </a:lnTo>
                  <a:close/>
                </a:path>
                <a:path w="10821670" h="558800">
                  <a:moveTo>
                    <a:pt x="8797897" y="421640"/>
                  </a:moveTo>
                  <a:lnTo>
                    <a:pt x="8696906" y="558800"/>
                  </a:lnTo>
                  <a:lnTo>
                    <a:pt x="8747656" y="558800"/>
                  </a:lnTo>
                  <a:lnTo>
                    <a:pt x="8797897" y="491490"/>
                  </a:lnTo>
                  <a:lnTo>
                    <a:pt x="8849327" y="491490"/>
                  </a:lnTo>
                  <a:lnTo>
                    <a:pt x="8797897" y="421640"/>
                  </a:lnTo>
                  <a:close/>
                </a:path>
                <a:path w="10821670" h="558800">
                  <a:moveTo>
                    <a:pt x="8849327" y="491490"/>
                  </a:moveTo>
                  <a:lnTo>
                    <a:pt x="8797897" y="491490"/>
                  </a:lnTo>
                  <a:lnTo>
                    <a:pt x="8848138" y="558800"/>
                  </a:lnTo>
                  <a:lnTo>
                    <a:pt x="8898887" y="558800"/>
                  </a:lnTo>
                  <a:lnTo>
                    <a:pt x="8849327" y="491490"/>
                  </a:lnTo>
                  <a:close/>
                </a:path>
                <a:path w="10821670" h="558800">
                  <a:moveTo>
                    <a:pt x="8848975" y="350520"/>
                  </a:moveTo>
                  <a:lnTo>
                    <a:pt x="8797897" y="350520"/>
                  </a:lnTo>
                  <a:lnTo>
                    <a:pt x="8951351" y="558800"/>
                  </a:lnTo>
                  <a:lnTo>
                    <a:pt x="8984346" y="558800"/>
                  </a:lnTo>
                  <a:lnTo>
                    <a:pt x="9018031" y="513080"/>
                  </a:lnTo>
                  <a:lnTo>
                    <a:pt x="8967848" y="513080"/>
                  </a:lnTo>
                  <a:lnTo>
                    <a:pt x="8848975" y="350520"/>
                  </a:lnTo>
                  <a:close/>
                </a:path>
                <a:path w="10821670" h="558800">
                  <a:moveTo>
                    <a:pt x="9137800" y="421640"/>
                  </a:moveTo>
                  <a:lnTo>
                    <a:pt x="9036809" y="558800"/>
                  </a:lnTo>
                  <a:lnTo>
                    <a:pt x="9087546" y="558800"/>
                  </a:lnTo>
                  <a:lnTo>
                    <a:pt x="9137800" y="491490"/>
                  </a:lnTo>
                  <a:lnTo>
                    <a:pt x="9189230" y="491490"/>
                  </a:lnTo>
                  <a:lnTo>
                    <a:pt x="9137800" y="421640"/>
                  </a:lnTo>
                  <a:close/>
                </a:path>
                <a:path w="10821670" h="558800">
                  <a:moveTo>
                    <a:pt x="9189230" y="491490"/>
                  </a:moveTo>
                  <a:lnTo>
                    <a:pt x="9137800" y="491490"/>
                  </a:lnTo>
                  <a:lnTo>
                    <a:pt x="9188054" y="558800"/>
                  </a:lnTo>
                  <a:lnTo>
                    <a:pt x="9238790" y="558800"/>
                  </a:lnTo>
                  <a:lnTo>
                    <a:pt x="9189230" y="491490"/>
                  </a:lnTo>
                  <a:close/>
                </a:path>
                <a:path w="10821670" h="558800">
                  <a:moveTo>
                    <a:pt x="9188882" y="350520"/>
                  </a:moveTo>
                  <a:lnTo>
                    <a:pt x="9137800" y="350520"/>
                  </a:lnTo>
                  <a:lnTo>
                    <a:pt x="9291266" y="558800"/>
                  </a:lnTo>
                  <a:lnTo>
                    <a:pt x="9324261" y="558800"/>
                  </a:lnTo>
                  <a:lnTo>
                    <a:pt x="9357949" y="513080"/>
                  </a:lnTo>
                  <a:lnTo>
                    <a:pt x="9307764" y="513080"/>
                  </a:lnTo>
                  <a:lnTo>
                    <a:pt x="9188882" y="350520"/>
                  </a:lnTo>
                  <a:close/>
                </a:path>
                <a:path w="10821670" h="558800">
                  <a:moveTo>
                    <a:pt x="9477728" y="421640"/>
                  </a:moveTo>
                  <a:lnTo>
                    <a:pt x="9376725" y="558800"/>
                  </a:lnTo>
                  <a:lnTo>
                    <a:pt x="9427474" y="558800"/>
                  </a:lnTo>
                  <a:lnTo>
                    <a:pt x="9477728" y="491490"/>
                  </a:lnTo>
                  <a:lnTo>
                    <a:pt x="9529165" y="491490"/>
                  </a:lnTo>
                  <a:lnTo>
                    <a:pt x="9477728" y="421640"/>
                  </a:lnTo>
                  <a:close/>
                </a:path>
                <a:path w="10821670" h="558800">
                  <a:moveTo>
                    <a:pt x="9529165" y="491490"/>
                  </a:moveTo>
                  <a:lnTo>
                    <a:pt x="9477728" y="491490"/>
                  </a:lnTo>
                  <a:lnTo>
                    <a:pt x="9527982" y="558800"/>
                  </a:lnTo>
                  <a:lnTo>
                    <a:pt x="9578731" y="558800"/>
                  </a:lnTo>
                  <a:lnTo>
                    <a:pt x="9529165" y="491490"/>
                  </a:lnTo>
                  <a:close/>
                </a:path>
                <a:path w="10821670" h="558800">
                  <a:moveTo>
                    <a:pt x="9528814" y="350520"/>
                  </a:moveTo>
                  <a:lnTo>
                    <a:pt x="9477728" y="350520"/>
                  </a:lnTo>
                  <a:lnTo>
                    <a:pt x="9631207" y="558800"/>
                  </a:lnTo>
                  <a:lnTo>
                    <a:pt x="9664202" y="558800"/>
                  </a:lnTo>
                  <a:lnTo>
                    <a:pt x="9697890" y="513080"/>
                  </a:lnTo>
                  <a:lnTo>
                    <a:pt x="9647705" y="513080"/>
                  </a:lnTo>
                  <a:lnTo>
                    <a:pt x="9528814" y="350520"/>
                  </a:lnTo>
                  <a:close/>
                </a:path>
                <a:path w="10821670" h="558800">
                  <a:moveTo>
                    <a:pt x="9817669" y="421640"/>
                  </a:moveTo>
                  <a:lnTo>
                    <a:pt x="9716678" y="558800"/>
                  </a:lnTo>
                  <a:lnTo>
                    <a:pt x="9767415" y="558800"/>
                  </a:lnTo>
                  <a:lnTo>
                    <a:pt x="9817669" y="491490"/>
                  </a:lnTo>
                  <a:lnTo>
                    <a:pt x="9869105" y="491490"/>
                  </a:lnTo>
                  <a:lnTo>
                    <a:pt x="9817669" y="421640"/>
                  </a:lnTo>
                  <a:close/>
                </a:path>
                <a:path w="10821670" h="558800">
                  <a:moveTo>
                    <a:pt x="9869105" y="491490"/>
                  </a:moveTo>
                  <a:lnTo>
                    <a:pt x="9817669" y="491490"/>
                  </a:lnTo>
                  <a:lnTo>
                    <a:pt x="9867923" y="558800"/>
                  </a:lnTo>
                  <a:lnTo>
                    <a:pt x="9918672" y="558800"/>
                  </a:lnTo>
                  <a:lnTo>
                    <a:pt x="9869105" y="491490"/>
                  </a:lnTo>
                  <a:close/>
                </a:path>
                <a:path w="10821670" h="558800">
                  <a:moveTo>
                    <a:pt x="9868755" y="350520"/>
                  </a:moveTo>
                  <a:lnTo>
                    <a:pt x="9817669" y="350520"/>
                  </a:lnTo>
                  <a:lnTo>
                    <a:pt x="9971148" y="558800"/>
                  </a:lnTo>
                  <a:lnTo>
                    <a:pt x="10004143" y="558800"/>
                  </a:lnTo>
                  <a:lnTo>
                    <a:pt x="10037831" y="513080"/>
                  </a:lnTo>
                  <a:lnTo>
                    <a:pt x="9987646" y="513080"/>
                  </a:lnTo>
                  <a:lnTo>
                    <a:pt x="9868755" y="350520"/>
                  </a:lnTo>
                  <a:close/>
                </a:path>
                <a:path w="10821670" h="558800">
                  <a:moveTo>
                    <a:pt x="10157610" y="421640"/>
                  </a:moveTo>
                  <a:lnTo>
                    <a:pt x="10056619" y="558800"/>
                  </a:lnTo>
                  <a:lnTo>
                    <a:pt x="10107356" y="558800"/>
                  </a:lnTo>
                  <a:lnTo>
                    <a:pt x="10157610" y="491490"/>
                  </a:lnTo>
                  <a:lnTo>
                    <a:pt x="10209046" y="491490"/>
                  </a:lnTo>
                  <a:lnTo>
                    <a:pt x="10157610" y="421640"/>
                  </a:lnTo>
                  <a:close/>
                </a:path>
                <a:path w="10821670" h="558800">
                  <a:moveTo>
                    <a:pt x="10209046" y="491490"/>
                  </a:moveTo>
                  <a:lnTo>
                    <a:pt x="10157610" y="491490"/>
                  </a:lnTo>
                  <a:lnTo>
                    <a:pt x="10207864" y="558800"/>
                  </a:lnTo>
                  <a:lnTo>
                    <a:pt x="10258613" y="558800"/>
                  </a:lnTo>
                  <a:lnTo>
                    <a:pt x="10209046" y="491490"/>
                  </a:lnTo>
                  <a:close/>
                </a:path>
                <a:path w="10821670" h="558800">
                  <a:moveTo>
                    <a:pt x="10208696" y="350520"/>
                  </a:moveTo>
                  <a:lnTo>
                    <a:pt x="10157610" y="350520"/>
                  </a:lnTo>
                  <a:lnTo>
                    <a:pt x="10311089" y="558800"/>
                  </a:lnTo>
                  <a:lnTo>
                    <a:pt x="10344084" y="558800"/>
                  </a:lnTo>
                  <a:lnTo>
                    <a:pt x="10377774" y="513080"/>
                  </a:lnTo>
                  <a:lnTo>
                    <a:pt x="10327586" y="513080"/>
                  </a:lnTo>
                  <a:lnTo>
                    <a:pt x="10208696" y="350520"/>
                  </a:lnTo>
                  <a:close/>
                </a:path>
                <a:path w="10821670" h="558800">
                  <a:moveTo>
                    <a:pt x="10497563" y="421640"/>
                  </a:moveTo>
                  <a:lnTo>
                    <a:pt x="10396560" y="558800"/>
                  </a:lnTo>
                  <a:lnTo>
                    <a:pt x="10447309" y="558800"/>
                  </a:lnTo>
                  <a:lnTo>
                    <a:pt x="10497563" y="491490"/>
                  </a:lnTo>
                  <a:lnTo>
                    <a:pt x="10549006" y="491490"/>
                  </a:lnTo>
                  <a:lnTo>
                    <a:pt x="10497563" y="421640"/>
                  </a:lnTo>
                  <a:close/>
                </a:path>
                <a:path w="10821670" h="558800">
                  <a:moveTo>
                    <a:pt x="10549006" y="491490"/>
                  </a:moveTo>
                  <a:lnTo>
                    <a:pt x="10497563" y="491490"/>
                  </a:lnTo>
                  <a:lnTo>
                    <a:pt x="10547830" y="558800"/>
                  </a:lnTo>
                  <a:lnTo>
                    <a:pt x="10598579" y="558800"/>
                  </a:lnTo>
                  <a:lnTo>
                    <a:pt x="10549006" y="491490"/>
                  </a:lnTo>
                  <a:close/>
                </a:path>
                <a:path w="10821670" h="558800">
                  <a:moveTo>
                    <a:pt x="10548653" y="350520"/>
                  </a:moveTo>
                  <a:lnTo>
                    <a:pt x="10497563" y="350520"/>
                  </a:lnTo>
                  <a:lnTo>
                    <a:pt x="10651043" y="558800"/>
                  </a:lnTo>
                  <a:lnTo>
                    <a:pt x="10684050" y="558800"/>
                  </a:lnTo>
                  <a:lnTo>
                    <a:pt x="10717836" y="513080"/>
                  </a:lnTo>
                  <a:lnTo>
                    <a:pt x="10667553" y="513080"/>
                  </a:lnTo>
                  <a:lnTo>
                    <a:pt x="10548653" y="350520"/>
                  </a:lnTo>
                  <a:close/>
                </a:path>
                <a:path w="10821670" h="558800">
                  <a:moveTo>
                    <a:pt x="10821072" y="444500"/>
                  </a:moveTo>
                  <a:lnTo>
                    <a:pt x="10736526" y="558800"/>
                  </a:lnTo>
                  <a:lnTo>
                    <a:pt x="10787263" y="558800"/>
                  </a:lnTo>
                  <a:lnTo>
                    <a:pt x="10821072" y="513080"/>
                  </a:lnTo>
                  <a:lnTo>
                    <a:pt x="10821072" y="444500"/>
                  </a:lnTo>
                  <a:close/>
                </a:path>
                <a:path w="10821670" h="558800">
                  <a:moveTo>
                    <a:pt x="299527" y="280670"/>
                  </a:moveTo>
                  <a:lnTo>
                    <a:pt x="129550" y="513080"/>
                  </a:lnTo>
                  <a:lnTo>
                    <a:pt x="179738" y="513080"/>
                  </a:lnTo>
                  <a:lnTo>
                    <a:pt x="299527" y="350520"/>
                  </a:lnTo>
                  <a:lnTo>
                    <a:pt x="350613" y="350520"/>
                  </a:lnTo>
                  <a:lnTo>
                    <a:pt x="299527" y="280670"/>
                  </a:lnTo>
                  <a:close/>
                </a:path>
                <a:path w="10821670" h="558800">
                  <a:moveTo>
                    <a:pt x="639480" y="280670"/>
                  </a:moveTo>
                  <a:lnTo>
                    <a:pt x="469504" y="513080"/>
                  </a:lnTo>
                  <a:lnTo>
                    <a:pt x="519691" y="513080"/>
                  </a:lnTo>
                  <a:lnTo>
                    <a:pt x="639480" y="350520"/>
                  </a:lnTo>
                  <a:lnTo>
                    <a:pt x="690562" y="350520"/>
                  </a:lnTo>
                  <a:lnTo>
                    <a:pt x="639480" y="280670"/>
                  </a:lnTo>
                  <a:close/>
                </a:path>
                <a:path w="10821670" h="558800">
                  <a:moveTo>
                    <a:pt x="979421" y="280670"/>
                  </a:moveTo>
                  <a:lnTo>
                    <a:pt x="809444" y="513080"/>
                  </a:lnTo>
                  <a:lnTo>
                    <a:pt x="859632" y="513080"/>
                  </a:lnTo>
                  <a:lnTo>
                    <a:pt x="979421" y="350520"/>
                  </a:lnTo>
                  <a:lnTo>
                    <a:pt x="1030503" y="350520"/>
                  </a:lnTo>
                  <a:lnTo>
                    <a:pt x="979421" y="280670"/>
                  </a:lnTo>
                  <a:close/>
                </a:path>
                <a:path w="10821670" h="558800">
                  <a:moveTo>
                    <a:pt x="1319362" y="280670"/>
                  </a:moveTo>
                  <a:lnTo>
                    <a:pt x="1149385" y="513080"/>
                  </a:lnTo>
                  <a:lnTo>
                    <a:pt x="1199573" y="513080"/>
                  </a:lnTo>
                  <a:lnTo>
                    <a:pt x="1319362" y="350520"/>
                  </a:lnTo>
                  <a:lnTo>
                    <a:pt x="1370444" y="350520"/>
                  </a:lnTo>
                  <a:lnTo>
                    <a:pt x="1319362" y="280670"/>
                  </a:lnTo>
                  <a:close/>
                </a:path>
                <a:path w="10821670" h="558800">
                  <a:moveTo>
                    <a:pt x="1659290" y="280670"/>
                  </a:moveTo>
                  <a:lnTo>
                    <a:pt x="1489326" y="513080"/>
                  </a:lnTo>
                  <a:lnTo>
                    <a:pt x="1539511" y="513080"/>
                  </a:lnTo>
                  <a:lnTo>
                    <a:pt x="1659290" y="350520"/>
                  </a:lnTo>
                  <a:lnTo>
                    <a:pt x="1710372" y="350520"/>
                  </a:lnTo>
                  <a:lnTo>
                    <a:pt x="1659290" y="280670"/>
                  </a:lnTo>
                  <a:close/>
                </a:path>
                <a:path w="10821670" h="558800">
                  <a:moveTo>
                    <a:pt x="1999193" y="280670"/>
                  </a:moveTo>
                  <a:lnTo>
                    <a:pt x="1829254" y="513080"/>
                  </a:lnTo>
                  <a:lnTo>
                    <a:pt x="1879424" y="513080"/>
                  </a:lnTo>
                  <a:lnTo>
                    <a:pt x="1999193" y="350520"/>
                  </a:lnTo>
                  <a:lnTo>
                    <a:pt x="2050271" y="350520"/>
                  </a:lnTo>
                  <a:lnTo>
                    <a:pt x="1999193" y="280670"/>
                  </a:lnTo>
                  <a:close/>
                </a:path>
                <a:path w="10821670" h="558800">
                  <a:moveTo>
                    <a:pt x="2339109" y="280670"/>
                  </a:moveTo>
                  <a:lnTo>
                    <a:pt x="2169145" y="513080"/>
                  </a:lnTo>
                  <a:lnTo>
                    <a:pt x="2219330" y="513080"/>
                  </a:lnTo>
                  <a:lnTo>
                    <a:pt x="2339109" y="350520"/>
                  </a:lnTo>
                  <a:lnTo>
                    <a:pt x="2390191" y="350520"/>
                  </a:lnTo>
                  <a:lnTo>
                    <a:pt x="2339109" y="280670"/>
                  </a:lnTo>
                  <a:close/>
                </a:path>
                <a:path w="10821670" h="558800">
                  <a:moveTo>
                    <a:pt x="2679037" y="280670"/>
                  </a:moveTo>
                  <a:lnTo>
                    <a:pt x="2509073" y="513080"/>
                  </a:lnTo>
                  <a:lnTo>
                    <a:pt x="2559258" y="513080"/>
                  </a:lnTo>
                  <a:lnTo>
                    <a:pt x="2679037" y="350520"/>
                  </a:lnTo>
                  <a:lnTo>
                    <a:pt x="2730123" y="350520"/>
                  </a:lnTo>
                  <a:lnTo>
                    <a:pt x="2679037" y="280670"/>
                  </a:lnTo>
                  <a:close/>
                </a:path>
                <a:path w="10821670" h="558800">
                  <a:moveTo>
                    <a:pt x="3018978" y="280670"/>
                  </a:moveTo>
                  <a:lnTo>
                    <a:pt x="2849014" y="513080"/>
                  </a:lnTo>
                  <a:lnTo>
                    <a:pt x="2899199" y="513080"/>
                  </a:lnTo>
                  <a:lnTo>
                    <a:pt x="3018978" y="350520"/>
                  </a:lnTo>
                  <a:lnTo>
                    <a:pt x="3070064" y="350520"/>
                  </a:lnTo>
                  <a:lnTo>
                    <a:pt x="3018978" y="280670"/>
                  </a:lnTo>
                  <a:close/>
                </a:path>
                <a:path w="10821670" h="558800">
                  <a:moveTo>
                    <a:pt x="3358919" y="280670"/>
                  </a:moveTo>
                  <a:lnTo>
                    <a:pt x="3188955" y="513080"/>
                  </a:lnTo>
                  <a:lnTo>
                    <a:pt x="3239140" y="513080"/>
                  </a:lnTo>
                  <a:lnTo>
                    <a:pt x="3358919" y="350520"/>
                  </a:lnTo>
                  <a:lnTo>
                    <a:pt x="3410005" y="350520"/>
                  </a:lnTo>
                  <a:lnTo>
                    <a:pt x="3358919" y="280670"/>
                  </a:lnTo>
                  <a:close/>
                </a:path>
                <a:path w="10821670" h="558800">
                  <a:moveTo>
                    <a:pt x="3698872" y="280670"/>
                  </a:moveTo>
                  <a:lnTo>
                    <a:pt x="3528895" y="513080"/>
                  </a:lnTo>
                  <a:lnTo>
                    <a:pt x="3579083" y="513080"/>
                  </a:lnTo>
                  <a:lnTo>
                    <a:pt x="3698872" y="350520"/>
                  </a:lnTo>
                  <a:lnTo>
                    <a:pt x="3749958" y="350520"/>
                  </a:lnTo>
                  <a:lnTo>
                    <a:pt x="3698872" y="280670"/>
                  </a:lnTo>
                  <a:close/>
                </a:path>
                <a:path w="10821670" h="558800">
                  <a:moveTo>
                    <a:pt x="4038826" y="280670"/>
                  </a:moveTo>
                  <a:lnTo>
                    <a:pt x="3868849" y="513080"/>
                  </a:lnTo>
                  <a:lnTo>
                    <a:pt x="3919047" y="513080"/>
                  </a:lnTo>
                  <a:lnTo>
                    <a:pt x="4038826" y="350520"/>
                  </a:lnTo>
                  <a:lnTo>
                    <a:pt x="4089908" y="350520"/>
                  </a:lnTo>
                  <a:lnTo>
                    <a:pt x="4038826" y="280670"/>
                  </a:lnTo>
                  <a:close/>
                </a:path>
                <a:path w="10821670" h="558800">
                  <a:moveTo>
                    <a:pt x="4378767" y="280670"/>
                  </a:moveTo>
                  <a:lnTo>
                    <a:pt x="4208790" y="513080"/>
                  </a:lnTo>
                  <a:lnTo>
                    <a:pt x="4258978" y="513080"/>
                  </a:lnTo>
                  <a:lnTo>
                    <a:pt x="4378767" y="350520"/>
                  </a:lnTo>
                  <a:lnTo>
                    <a:pt x="4429849" y="350520"/>
                  </a:lnTo>
                  <a:lnTo>
                    <a:pt x="4378767" y="280670"/>
                  </a:lnTo>
                  <a:close/>
                </a:path>
                <a:path w="10821670" h="558800">
                  <a:moveTo>
                    <a:pt x="4718708" y="280670"/>
                  </a:moveTo>
                  <a:lnTo>
                    <a:pt x="4548731" y="513080"/>
                  </a:lnTo>
                  <a:lnTo>
                    <a:pt x="4598919" y="513080"/>
                  </a:lnTo>
                  <a:lnTo>
                    <a:pt x="4718708" y="350520"/>
                  </a:lnTo>
                  <a:lnTo>
                    <a:pt x="4769790" y="350520"/>
                  </a:lnTo>
                  <a:lnTo>
                    <a:pt x="4718708" y="280670"/>
                  </a:lnTo>
                  <a:close/>
                </a:path>
                <a:path w="10821670" h="558800">
                  <a:moveTo>
                    <a:pt x="5058636" y="280670"/>
                  </a:moveTo>
                  <a:lnTo>
                    <a:pt x="4888672" y="513080"/>
                  </a:lnTo>
                  <a:lnTo>
                    <a:pt x="4938857" y="513080"/>
                  </a:lnTo>
                  <a:lnTo>
                    <a:pt x="5058636" y="350520"/>
                  </a:lnTo>
                  <a:lnTo>
                    <a:pt x="5109718" y="350520"/>
                  </a:lnTo>
                  <a:lnTo>
                    <a:pt x="5058636" y="280670"/>
                  </a:lnTo>
                  <a:close/>
                </a:path>
                <a:path w="10821670" h="558800">
                  <a:moveTo>
                    <a:pt x="5398551" y="280670"/>
                  </a:moveTo>
                  <a:lnTo>
                    <a:pt x="5228600" y="513080"/>
                  </a:lnTo>
                  <a:lnTo>
                    <a:pt x="5278782" y="513080"/>
                  </a:lnTo>
                  <a:lnTo>
                    <a:pt x="5398551" y="350520"/>
                  </a:lnTo>
                  <a:lnTo>
                    <a:pt x="5449630" y="350520"/>
                  </a:lnTo>
                  <a:lnTo>
                    <a:pt x="5398551" y="280670"/>
                  </a:lnTo>
                  <a:close/>
                </a:path>
                <a:path w="10821670" h="558800">
                  <a:moveTo>
                    <a:pt x="5738454" y="280670"/>
                  </a:moveTo>
                  <a:lnTo>
                    <a:pt x="5568503" y="513080"/>
                  </a:lnTo>
                  <a:lnTo>
                    <a:pt x="5618675" y="513080"/>
                  </a:lnTo>
                  <a:lnTo>
                    <a:pt x="5738454" y="350520"/>
                  </a:lnTo>
                  <a:lnTo>
                    <a:pt x="5789536" y="350520"/>
                  </a:lnTo>
                  <a:lnTo>
                    <a:pt x="5738454" y="280670"/>
                  </a:lnTo>
                  <a:close/>
                </a:path>
                <a:path w="10821670" h="558800">
                  <a:moveTo>
                    <a:pt x="6078382" y="280670"/>
                  </a:moveTo>
                  <a:lnTo>
                    <a:pt x="5908418" y="513080"/>
                  </a:lnTo>
                  <a:lnTo>
                    <a:pt x="5958603" y="513080"/>
                  </a:lnTo>
                  <a:lnTo>
                    <a:pt x="6078382" y="350520"/>
                  </a:lnTo>
                  <a:lnTo>
                    <a:pt x="6129468" y="350520"/>
                  </a:lnTo>
                  <a:lnTo>
                    <a:pt x="6078382" y="280670"/>
                  </a:lnTo>
                  <a:close/>
                </a:path>
                <a:path w="10821670" h="558800">
                  <a:moveTo>
                    <a:pt x="6418323" y="280670"/>
                  </a:moveTo>
                  <a:lnTo>
                    <a:pt x="6248359" y="513080"/>
                  </a:lnTo>
                  <a:lnTo>
                    <a:pt x="6298544" y="513080"/>
                  </a:lnTo>
                  <a:lnTo>
                    <a:pt x="6418323" y="350520"/>
                  </a:lnTo>
                  <a:lnTo>
                    <a:pt x="6469409" y="350520"/>
                  </a:lnTo>
                  <a:lnTo>
                    <a:pt x="6418323" y="280670"/>
                  </a:lnTo>
                  <a:close/>
                </a:path>
                <a:path w="10821670" h="558800">
                  <a:moveTo>
                    <a:pt x="6758264" y="280670"/>
                  </a:moveTo>
                  <a:lnTo>
                    <a:pt x="6588300" y="513080"/>
                  </a:lnTo>
                  <a:lnTo>
                    <a:pt x="6638485" y="513080"/>
                  </a:lnTo>
                  <a:lnTo>
                    <a:pt x="6758264" y="350520"/>
                  </a:lnTo>
                  <a:lnTo>
                    <a:pt x="6809350" y="350520"/>
                  </a:lnTo>
                  <a:lnTo>
                    <a:pt x="6758264" y="280670"/>
                  </a:lnTo>
                  <a:close/>
                </a:path>
                <a:path w="10821670" h="558800">
                  <a:moveTo>
                    <a:pt x="7098218" y="280670"/>
                  </a:moveTo>
                  <a:lnTo>
                    <a:pt x="6928241" y="513080"/>
                  </a:lnTo>
                  <a:lnTo>
                    <a:pt x="6978429" y="513080"/>
                  </a:lnTo>
                  <a:lnTo>
                    <a:pt x="7098218" y="350520"/>
                  </a:lnTo>
                  <a:lnTo>
                    <a:pt x="7149304" y="350520"/>
                  </a:lnTo>
                  <a:lnTo>
                    <a:pt x="7098218" y="280670"/>
                  </a:lnTo>
                  <a:close/>
                </a:path>
                <a:path w="10821670" h="558800">
                  <a:moveTo>
                    <a:pt x="7438184" y="280670"/>
                  </a:moveTo>
                  <a:lnTo>
                    <a:pt x="7268195" y="513080"/>
                  </a:lnTo>
                  <a:lnTo>
                    <a:pt x="7318395" y="513080"/>
                  </a:lnTo>
                  <a:lnTo>
                    <a:pt x="7438184" y="350520"/>
                  </a:lnTo>
                  <a:lnTo>
                    <a:pt x="7489262" y="350520"/>
                  </a:lnTo>
                  <a:lnTo>
                    <a:pt x="7438184" y="280670"/>
                  </a:lnTo>
                  <a:close/>
                </a:path>
                <a:path w="10821670" h="558800">
                  <a:moveTo>
                    <a:pt x="7778125" y="280670"/>
                  </a:moveTo>
                  <a:lnTo>
                    <a:pt x="7608135" y="513080"/>
                  </a:lnTo>
                  <a:lnTo>
                    <a:pt x="7658336" y="513080"/>
                  </a:lnTo>
                  <a:lnTo>
                    <a:pt x="7778125" y="350520"/>
                  </a:lnTo>
                  <a:lnTo>
                    <a:pt x="7829203" y="350520"/>
                  </a:lnTo>
                  <a:lnTo>
                    <a:pt x="7778125" y="280670"/>
                  </a:lnTo>
                  <a:close/>
                </a:path>
                <a:path w="10821670" h="558800">
                  <a:moveTo>
                    <a:pt x="8118066" y="280670"/>
                  </a:moveTo>
                  <a:lnTo>
                    <a:pt x="7948076" y="513080"/>
                  </a:lnTo>
                  <a:lnTo>
                    <a:pt x="7998277" y="513080"/>
                  </a:lnTo>
                  <a:lnTo>
                    <a:pt x="8118066" y="350520"/>
                  </a:lnTo>
                  <a:lnTo>
                    <a:pt x="8169148" y="350520"/>
                  </a:lnTo>
                  <a:lnTo>
                    <a:pt x="8118066" y="280670"/>
                  </a:lnTo>
                  <a:close/>
                </a:path>
                <a:path w="10821670" h="558800">
                  <a:moveTo>
                    <a:pt x="8457981" y="280670"/>
                  </a:moveTo>
                  <a:lnTo>
                    <a:pt x="8288030" y="513080"/>
                  </a:lnTo>
                  <a:lnTo>
                    <a:pt x="8338212" y="513080"/>
                  </a:lnTo>
                  <a:lnTo>
                    <a:pt x="8457981" y="350520"/>
                  </a:lnTo>
                  <a:lnTo>
                    <a:pt x="8509063" y="350520"/>
                  </a:lnTo>
                  <a:lnTo>
                    <a:pt x="8457981" y="280670"/>
                  </a:lnTo>
                  <a:close/>
                </a:path>
                <a:path w="10821670" h="558800">
                  <a:moveTo>
                    <a:pt x="8797897" y="280670"/>
                  </a:moveTo>
                  <a:lnTo>
                    <a:pt x="8627945" y="513080"/>
                  </a:lnTo>
                  <a:lnTo>
                    <a:pt x="8678128" y="513080"/>
                  </a:lnTo>
                  <a:lnTo>
                    <a:pt x="8797897" y="350520"/>
                  </a:lnTo>
                  <a:lnTo>
                    <a:pt x="8848975" y="350520"/>
                  </a:lnTo>
                  <a:lnTo>
                    <a:pt x="8797897" y="280670"/>
                  </a:lnTo>
                  <a:close/>
                </a:path>
                <a:path w="10821670" h="558800">
                  <a:moveTo>
                    <a:pt x="9137800" y="280670"/>
                  </a:moveTo>
                  <a:lnTo>
                    <a:pt x="8967848" y="513080"/>
                  </a:lnTo>
                  <a:lnTo>
                    <a:pt x="9018031" y="513080"/>
                  </a:lnTo>
                  <a:lnTo>
                    <a:pt x="9137800" y="350520"/>
                  </a:lnTo>
                  <a:lnTo>
                    <a:pt x="9188882" y="350520"/>
                  </a:lnTo>
                  <a:lnTo>
                    <a:pt x="9137800" y="280670"/>
                  </a:lnTo>
                  <a:close/>
                </a:path>
                <a:path w="10821670" h="558800">
                  <a:moveTo>
                    <a:pt x="9477728" y="280670"/>
                  </a:moveTo>
                  <a:lnTo>
                    <a:pt x="9307764" y="513080"/>
                  </a:lnTo>
                  <a:lnTo>
                    <a:pt x="9357949" y="513080"/>
                  </a:lnTo>
                  <a:lnTo>
                    <a:pt x="9477728" y="350520"/>
                  </a:lnTo>
                  <a:lnTo>
                    <a:pt x="9528814" y="350520"/>
                  </a:lnTo>
                  <a:lnTo>
                    <a:pt x="9477728" y="280670"/>
                  </a:lnTo>
                  <a:close/>
                </a:path>
                <a:path w="10821670" h="558800">
                  <a:moveTo>
                    <a:pt x="9817669" y="280670"/>
                  </a:moveTo>
                  <a:lnTo>
                    <a:pt x="9647705" y="513080"/>
                  </a:lnTo>
                  <a:lnTo>
                    <a:pt x="9697890" y="513080"/>
                  </a:lnTo>
                  <a:lnTo>
                    <a:pt x="9817669" y="350520"/>
                  </a:lnTo>
                  <a:lnTo>
                    <a:pt x="9868755" y="350520"/>
                  </a:lnTo>
                  <a:lnTo>
                    <a:pt x="9817669" y="280670"/>
                  </a:lnTo>
                  <a:close/>
                </a:path>
                <a:path w="10821670" h="558800">
                  <a:moveTo>
                    <a:pt x="10157610" y="280670"/>
                  </a:moveTo>
                  <a:lnTo>
                    <a:pt x="9987646" y="513080"/>
                  </a:lnTo>
                  <a:lnTo>
                    <a:pt x="10037831" y="513080"/>
                  </a:lnTo>
                  <a:lnTo>
                    <a:pt x="10157610" y="350520"/>
                  </a:lnTo>
                  <a:lnTo>
                    <a:pt x="10208696" y="350520"/>
                  </a:lnTo>
                  <a:lnTo>
                    <a:pt x="10157610" y="280670"/>
                  </a:lnTo>
                  <a:close/>
                </a:path>
                <a:path w="10821670" h="558800">
                  <a:moveTo>
                    <a:pt x="10497563" y="280670"/>
                  </a:moveTo>
                  <a:lnTo>
                    <a:pt x="10327586" y="513080"/>
                  </a:lnTo>
                  <a:lnTo>
                    <a:pt x="10377774" y="513080"/>
                  </a:lnTo>
                  <a:lnTo>
                    <a:pt x="10497563" y="350520"/>
                  </a:lnTo>
                  <a:lnTo>
                    <a:pt x="10548653" y="350520"/>
                  </a:lnTo>
                  <a:lnTo>
                    <a:pt x="10497563" y="280670"/>
                  </a:lnTo>
                  <a:close/>
                </a:path>
                <a:path w="10821670" h="558800">
                  <a:moveTo>
                    <a:pt x="10821072" y="303530"/>
                  </a:moveTo>
                  <a:lnTo>
                    <a:pt x="10667553" y="513080"/>
                  </a:lnTo>
                  <a:lnTo>
                    <a:pt x="10717836" y="513080"/>
                  </a:lnTo>
                  <a:lnTo>
                    <a:pt x="10821072" y="373380"/>
                  </a:lnTo>
                  <a:lnTo>
                    <a:pt x="10821072" y="303530"/>
                  </a:lnTo>
                  <a:close/>
                </a:path>
                <a:path w="10821670" h="558800">
                  <a:moveTo>
                    <a:pt x="0" y="195580"/>
                  </a:moveTo>
                  <a:lnTo>
                    <a:pt x="0" y="265430"/>
                  </a:lnTo>
                  <a:lnTo>
                    <a:pt x="129550" y="440690"/>
                  </a:lnTo>
                  <a:lnTo>
                    <a:pt x="179983" y="372110"/>
                  </a:lnTo>
                  <a:lnTo>
                    <a:pt x="129550" y="372110"/>
                  </a:lnTo>
                  <a:lnTo>
                    <a:pt x="0" y="195580"/>
                  </a:lnTo>
                  <a:close/>
                </a:path>
                <a:path w="10821670" h="558800">
                  <a:moveTo>
                    <a:pt x="349959" y="209550"/>
                  </a:moveTo>
                  <a:lnTo>
                    <a:pt x="299527" y="209550"/>
                  </a:lnTo>
                  <a:lnTo>
                    <a:pt x="469504" y="440690"/>
                  </a:lnTo>
                  <a:lnTo>
                    <a:pt x="519936" y="372110"/>
                  </a:lnTo>
                  <a:lnTo>
                    <a:pt x="469504" y="372110"/>
                  </a:lnTo>
                  <a:lnTo>
                    <a:pt x="349959" y="209550"/>
                  </a:lnTo>
                  <a:close/>
                </a:path>
                <a:path w="10821670" h="558800">
                  <a:moveTo>
                    <a:pt x="689909" y="209550"/>
                  </a:moveTo>
                  <a:lnTo>
                    <a:pt x="639480" y="209550"/>
                  </a:lnTo>
                  <a:lnTo>
                    <a:pt x="809444" y="440690"/>
                  </a:lnTo>
                  <a:lnTo>
                    <a:pt x="859877" y="372110"/>
                  </a:lnTo>
                  <a:lnTo>
                    <a:pt x="809444" y="372110"/>
                  </a:lnTo>
                  <a:lnTo>
                    <a:pt x="689909" y="209550"/>
                  </a:lnTo>
                  <a:close/>
                </a:path>
                <a:path w="10821670" h="558800">
                  <a:moveTo>
                    <a:pt x="1029850" y="209550"/>
                  </a:moveTo>
                  <a:lnTo>
                    <a:pt x="979421" y="209550"/>
                  </a:lnTo>
                  <a:lnTo>
                    <a:pt x="1149385" y="440690"/>
                  </a:lnTo>
                  <a:lnTo>
                    <a:pt x="1199818" y="372110"/>
                  </a:lnTo>
                  <a:lnTo>
                    <a:pt x="1149385" y="372110"/>
                  </a:lnTo>
                  <a:lnTo>
                    <a:pt x="1029850" y="209550"/>
                  </a:lnTo>
                  <a:close/>
                </a:path>
                <a:path w="10821670" h="558800">
                  <a:moveTo>
                    <a:pt x="1369791" y="209550"/>
                  </a:moveTo>
                  <a:lnTo>
                    <a:pt x="1319362" y="209550"/>
                  </a:lnTo>
                  <a:lnTo>
                    <a:pt x="1489326" y="440690"/>
                  </a:lnTo>
                  <a:lnTo>
                    <a:pt x="1539755" y="372110"/>
                  </a:lnTo>
                  <a:lnTo>
                    <a:pt x="1489326" y="372110"/>
                  </a:lnTo>
                  <a:lnTo>
                    <a:pt x="1369791" y="209550"/>
                  </a:lnTo>
                  <a:close/>
                </a:path>
                <a:path w="10821670" h="558800">
                  <a:moveTo>
                    <a:pt x="1709719" y="209550"/>
                  </a:moveTo>
                  <a:lnTo>
                    <a:pt x="1659290" y="209550"/>
                  </a:lnTo>
                  <a:lnTo>
                    <a:pt x="1829254" y="440690"/>
                  </a:lnTo>
                  <a:lnTo>
                    <a:pt x="1879676" y="372110"/>
                  </a:lnTo>
                  <a:lnTo>
                    <a:pt x="1829254" y="372110"/>
                  </a:lnTo>
                  <a:lnTo>
                    <a:pt x="1709719" y="209550"/>
                  </a:lnTo>
                  <a:close/>
                </a:path>
                <a:path w="10821670" h="558800">
                  <a:moveTo>
                    <a:pt x="2049618" y="209550"/>
                  </a:moveTo>
                  <a:lnTo>
                    <a:pt x="1999193" y="209550"/>
                  </a:lnTo>
                  <a:lnTo>
                    <a:pt x="2169145" y="440690"/>
                  </a:lnTo>
                  <a:lnTo>
                    <a:pt x="2219573" y="372110"/>
                  </a:lnTo>
                  <a:lnTo>
                    <a:pt x="2169145" y="372110"/>
                  </a:lnTo>
                  <a:lnTo>
                    <a:pt x="2049618" y="209550"/>
                  </a:lnTo>
                  <a:close/>
                </a:path>
                <a:path w="10821670" h="558800">
                  <a:moveTo>
                    <a:pt x="2389538" y="209550"/>
                  </a:moveTo>
                  <a:lnTo>
                    <a:pt x="2339109" y="209550"/>
                  </a:lnTo>
                  <a:lnTo>
                    <a:pt x="2509073" y="440690"/>
                  </a:lnTo>
                  <a:lnTo>
                    <a:pt x="2559502" y="372110"/>
                  </a:lnTo>
                  <a:lnTo>
                    <a:pt x="2509073" y="372110"/>
                  </a:lnTo>
                  <a:lnTo>
                    <a:pt x="2389538" y="209550"/>
                  </a:lnTo>
                  <a:close/>
                </a:path>
                <a:path w="10821670" h="558800">
                  <a:moveTo>
                    <a:pt x="2729470" y="209550"/>
                  </a:moveTo>
                  <a:lnTo>
                    <a:pt x="2679037" y="209550"/>
                  </a:lnTo>
                  <a:lnTo>
                    <a:pt x="2849014" y="440690"/>
                  </a:lnTo>
                  <a:lnTo>
                    <a:pt x="2899443" y="372110"/>
                  </a:lnTo>
                  <a:lnTo>
                    <a:pt x="2849014" y="372110"/>
                  </a:lnTo>
                  <a:lnTo>
                    <a:pt x="2729470" y="209550"/>
                  </a:lnTo>
                  <a:close/>
                </a:path>
                <a:path w="10821670" h="558800">
                  <a:moveTo>
                    <a:pt x="3069410" y="209550"/>
                  </a:moveTo>
                  <a:lnTo>
                    <a:pt x="3018978" y="209550"/>
                  </a:lnTo>
                  <a:lnTo>
                    <a:pt x="3188955" y="440690"/>
                  </a:lnTo>
                  <a:lnTo>
                    <a:pt x="3239383" y="372110"/>
                  </a:lnTo>
                  <a:lnTo>
                    <a:pt x="3188955" y="372110"/>
                  </a:lnTo>
                  <a:lnTo>
                    <a:pt x="3069410" y="209550"/>
                  </a:lnTo>
                  <a:close/>
                </a:path>
                <a:path w="10821670" h="558800">
                  <a:moveTo>
                    <a:pt x="3409351" y="209550"/>
                  </a:moveTo>
                  <a:lnTo>
                    <a:pt x="3358919" y="209550"/>
                  </a:lnTo>
                  <a:lnTo>
                    <a:pt x="3528895" y="440690"/>
                  </a:lnTo>
                  <a:lnTo>
                    <a:pt x="3579328" y="372110"/>
                  </a:lnTo>
                  <a:lnTo>
                    <a:pt x="3528895" y="372110"/>
                  </a:lnTo>
                  <a:lnTo>
                    <a:pt x="3409351" y="209550"/>
                  </a:lnTo>
                  <a:close/>
                </a:path>
                <a:path w="10821670" h="558800">
                  <a:moveTo>
                    <a:pt x="3749305" y="209550"/>
                  </a:moveTo>
                  <a:lnTo>
                    <a:pt x="3698872" y="209550"/>
                  </a:lnTo>
                  <a:lnTo>
                    <a:pt x="3868849" y="440690"/>
                  </a:lnTo>
                  <a:lnTo>
                    <a:pt x="3919282" y="372110"/>
                  </a:lnTo>
                  <a:lnTo>
                    <a:pt x="3868849" y="372110"/>
                  </a:lnTo>
                  <a:lnTo>
                    <a:pt x="3749305" y="209550"/>
                  </a:lnTo>
                  <a:close/>
                </a:path>
                <a:path w="10821670" h="558800">
                  <a:moveTo>
                    <a:pt x="4089255" y="209550"/>
                  </a:moveTo>
                  <a:lnTo>
                    <a:pt x="4038826" y="209550"/>
                  </a:lnTo>
                  <a:lnTo>
                    <a:pt x="4208790" y="440690"/>
                  </a:lnTo>
                  <a:lnTo>
                    <a:pt x="4259223" y="372110"/>
                  </a:lnTo>
                  <a:lnTo>
                    <a:pt x="4208790" y="372110"/>
                  </a:lnTo>
                  <a:lnTo>
                    <a:pt x="4089255" y="209550"/>
                  </a:lnTo>
                  <a:close/>
                </a:path>
                <a:path w="10821670" h="558800">
                  <a:moveTo>
                    <a:pt x="4429196" y="209550"/>
                  </a:moveTo>
                  <a:lnTo>
                    <a:pt x="4378767" y="209550"/>
                  </a:lnTo>
                  <a:lnTo>
                    <a:pt x="4548731" y="440690"/>
                  </a:lnTo>
                  <a:lnTo>
                    <a:pt x="4599164" y="372110"/>
                  </a:lnTo>
                  <a:lnTo>
                    <a:pt x="4548731" y="372110"/>
                  </a:lnTo>
                  <a:lnTo>
                    <a:pt x="4429196" y="209550"/>
                  </a:lnTo>
                  <a:close/>
                </a:path>
                <a:path w="10821670" h="558800">
                  <a:moveTo>
                    <a:pt x="4769137" y="209550"/>
                  </a:moveTo>
                  <a:lnTo>
                    <a:pt x="4718708" y="209550"/>
                  </a:lnTo>
                  <a:lnTo>
                    <a:pt x="4888672" y="440690"/>
                  </a:lnTo>
                  <a:lnTo>
                    <a:pt x="4939101" y="372110"/>
                  </a:lnTo>
                  <a:lnTo>
                    <a:pt x="4888672" y="372110"/>
                  </a:lnTo>
                  <a:lnTo>
                    <a:pt x="4769137" y="209550"/>
                  </a:lnTo>
                  <a:close/>
                </a:path>
                <a:path w="10821670" h="558800">
                  <a:moveTo>
                    <a:pt x="5109065" y="209550"/>
                  </a:moveTo>
                  <a:lnTo>
                    <a:pt x="5058636" y="209550"/>
                  </a:lnTo>
                  <a:lnTo>
                    <a:pt x="5228600" y="440690"/>
                  </a:lnTo>
                  <a:lnTo>
                    <a:pt x="5279025" y="372110"/>
                  </a:lnTo>
                  <a:lnTo>
                    <a:pt x="5228600" y="372110"/>
                  </a:lnTo>
                  <a:lnTo>
                    <a:pt x="5109065" y="209550"/>
                  </a:lnTo>
                  <a:close/>
                </a:path>
                <a:path w="10821670" h="558800">
                  <a:moveTo>
                    <a:pt x="5448976" y="209550"/>
                  </a:moveTo>
                  <a:lnTo>
                    <a:pt x="5398551" y="209550"/>
                  </a:lnTo>
                  <a:lnTo>
                    <a:pt x="5568503" y="440690"/>
                  </a:lnTo>
                  <a:lnTo>
                    <a:pt x="5618928" y="372110"/>
                  </a:lnTo>
                  <a:lnTo>
                    <a:pt x="5568503" y="372110"/>
                  </a:lnTo>
                  <a:lnTo>
                    <a:pt x="5448976" y="209550"/>
                  </a:lnTo>
                  <a:close/>
                </a:path>
                <a:path w="10821670" h="558800">
                  <a:moveTo>
                    <a:pt x="5788883" y="209550"/>
                  </a:moveTo>
                  <a:lnTo>
                    <a:pt x="5738454" y="209550"/>
                  </a:lnTo>
                  <a:lnTo>
                    <a:pt x="5908418" y="440690"/>
                  </a:lnTo>
                  <a:lnTo>
                    <a:pt x="5958847" y="372110"/>
                  </a:lnTo>
                  <a:lnTo>
                    <a:pt x="5908418" y="372110"/>
                  </a:lnTo>
                  <a:lnTo>
                    <a:pt x="5788883" y="209550"/>
                  </a:lnTo>
                  <a:close/>
                </a:path>
                <a:path w="10821670" h="558800">
                  <a:moveTo>
                    <a:pt x="6128815" y="209550"/>
                  </a:moveTo>
                  <a:lnTo>
                    <a:pt x="6078382" y="209550"/>
                  </a:lnTo>
                  <a:lnTo>
                    <a:pt x="6248359" y="440690"/>
                  </a:lnTo>
                  <a:lnTo>
                    <a:pt x="6298788" y="372110"/>
                  </a:lnTo>
                  <a:lnTo>
                    <a:pt x="6248359" y="372110"/>
                  </a:lnTo>
                  <a:lnTo>
                    <a:pt x="6128815" y="209550"/>
                  </a:lnTo>
                  <a:close/>
                </a:path>
                <a:path w="10821670" h="558800">
                  <a:moveTo>
                    <a:pt x="6468756" y="209550"/>
                  </a:moveTo>
                  <a:lnTo>
                    <a:pt x="6418323" y="209550"/>
                  </a:lnTo>
                  <a:lnTo>
                    <a:pt x="6588300" y="440690"/>
                  </a:lnTo>
                  <a:lnTo>
                    <a:pt x="6638729" y="372110"/>
                  </a:lnTo>
                  <a:lnTo>
                    <a:pt x="6588300" y="372110"/>
                  </a:lnTo>
                  <a:lnTo>
                    <a:pt x="6468756" y="209550"/>
                  </a:lnTo>
                  <a:close/>
                </a:path>
                <a:path w="10821670" h="558800">
                  <a:moveTo>
                    <a:pt x="6808697" y="209550"/>
                  </a:moveTo>
                  <a:lnTo>
                    <a:pt x="6758264" y="209550"/>
                  </a:lnTo>
                  <a:lnTo>
                    <a:pt x="6928241" y="440690"/>
                  </a:lnTo>
                  <a:lnTo>
                    <a:pt x="6978674" y="372110"/>
                  </a:lnTo>
                  <a:lnTo>
                    <a:pt x="6928241" y="372110"/>
                  </a:lnTo>
                  <a:lnTo>
                    <a:pt x="6808697" y="209550"/>
                  </a:lnTo>
                  <a:close/>
                </a:path>
                <a:path w="10821670" h="558800">
                  <a:moveTo>
                    <a:pt x="7148650" y="209550"/>
                  </a:moveTo>
                  <a:lnTo>
                    <a:pt x="7098218" y="209550"/>
                  </a:lnTo>
                  <a:lnTo>
                    <a:pt x="7268195" y="440690"/>
                  </a:lnTo>
                  <a:lnTo>
                    <a:pt x="7318631" y="372110"/>
                  </a:lnTo>
                  <a:lnTo>
                    <a:pt x="7268195" y="372110"/>
                  </a:lnTo>
                  <a:lnTo>
                    <a:pt x="7148650" y="209550"/>
                  </a:lnTo>
                  <a:close/>
                </a:path>
                <a:path w="10821670" h="558800">
                  <a:moveTo>
                    <a:pt x="7488609" y="209550"/>
                  </a:moveTo>
                  <a:lnTo>
                    <a:pt x="7438184" y="209550"/>
                  </a:lnTo>
                  <a:lnTo>
                    <a:pt x="7608135" y="440690"/>
                  </a:lnTo>
                  <a:lnTo>
                    <a:pt x="7658572" y="372110"/>
                  </a:lnTo>
                  <a:lnTo>
                    <a:pt x="7608135" y="372110"/>
                  </a:lnTo>
                  <a:lnTo>
                    <a:pt x="7488609" y="209550"/>
                  </a:lnTo>
                  <a:close/>
                </a:path>
                <a:path w="10821670" h="558800">
                  <a:moveTo>
                    <a:pt x="7828550" y="209550"/>
                  </a:moveTo>
                  <a:lnTo>
                    <a:pt x="7778125" y="209550"/>
                  </a:lnTo>
                  <a:lnTo>
                    <a:pt x="7948076" y="440690"/>
                  </a:lnTo>
                  <a:lnTo>
                    <a:pt x="7998513" y="372110"/>
                  </a:lnTo>
                  <a:lnTo>
                    <a:pt x="7948076" y="372110"/>
                  </a:lnTo>
                  <a:lnTo>
                    <a:pt x="7828550" y="209550"/>
                  </a:lnTo>
                  <a:close/>
                </a:path>
                <a:path w="10821670" h="558800">
                  <a:moveTo>
                    <a:pt x="8168495" y="209550"/>
                  </a:moveTo>
                  <a:lnTo>
                    <a:pt x="8118066" y="209550"/>
                  </a:lnTo>
                  <a:lnTo>
                    <a:pt x="8288030" y="440690"/>
                  </a:lnTo>
                  <a:lnTo>
                    <a:pt x="8338455" y="372110"/>
                  </a:lnTo>
                  <a:lnTo>
                    <a:pt x="8288030" y="372110"/>
                  </a:lnTo>
                  <a:lnTo>
                    <a:pt x="8168495" y="209550"/>
                  </a:lnTo>
                  <a:close/>
                </a:path>
                <a:path w="10821670" h="558800">
                  <a:moveTo>
                    <a:pt x="8508410" y="209550"/>
                  </a:moveTo>
                  <a:lnTo>
                    <a:pt x="8457981" y="209550"/>
                  </a:lnTo>
                  <a:lnTo>
                    <a:pt x="8627945" y="440690"/>
                  </a:lnTo>
                  <a:lnTo>
                    <a:pt x="8678371" y="372110"/>
                  </a:lnTo>
                  <a:lnTo>
                    <a:pt x="8627945" y="372110"/>
                  </a:lnTo>
                  <a:lnTo>
                    <a:pt x="8508410" y="209550"/>
                  </a:lnTo>
                  <a:close/>
                </a:path>
                <a:path w="10821670" h="558800">
                  <a:moveTo>
                    <a:pt x="8848322" y="209550"/>
                  </a:moveTo>
                  <a:lnTo>
                    <a:pt x="8797897" y="209550"/>
                  </a:lnTo>
                  <a:lnTo>
                    <a:pt x="8967848" y="440690"/>
                  </a:lnTo>
                  <a:lnTo>
                    <a:pt x="9018273" y="372110"/>
                  </a:lnTo>
                  <a:lnTo>
                    <a:pt x="8967848" y="372110"/>
                  </a:lnTo>
                  <a:lnTo>
                    <a:pt x="8848322" y="209550"/>
                  </a:lnTo>
                  <a:close/>
                </a:path>
                <a:path w="10821670" h="558800">
                  <a:moveTo>
                    <a:pt x="9188229" y="209550"/>
                  </a:moveTo>
                  <a:lnTo>
                    <a:pt x="9137800" y="209550"/>
                  </a:lnTo>
                  <a:lnTo>
                    <a:pt x="9307764" y="440690"/>
                  </a:lnTo>
                  <a:lnTo>
                    <a:pt x="9358193" y="372110"/>
                  </a:lnTo>
                  <a:lnTo>
                    <a:pt x="9307764" y="372110"/>
                  </a:lnTo>
                  <a:lnTo>
                    <a:pt x="9188229" y="209550"/>
                  </a:lnTo>
                  <a:close/>
                </a:path>
                <a:path w="10821670" h="558800">
                  <a:moveTo>
                    <a:pt x="9528161" y="209550"/>
                  </a:moveTo>
                  <a:lnTo>
                    <a:pt x="9477728" y="209550"/>
                  </a:lnTo>
                  <a:lnTo>
                    <a:pt x="9647705" y="440690"/>
                  </a:lnTo>
                  <a:lnTo>
                    <a:pt x="9698134" y="372110"/>
                  </a:lnTo>
                  <a:lnTo>
                    <a:pt x="9647705" y="372110"/>
                  </a:lnTo>
                  <a:lnTo>
                    <a:pt x="9528161" y="209550"/>
                  </a:lnTo>
                  <a:close/>
                </a:path>
                <a:path w="10821670" h="558800">
                  <a:moveTo>
                    <a:pt x="9868101" y="209550"/>
                  </a:moveTo>
                  <a:lnTo>
                    <a:pt x="9817669" y="209550"/>
                  </a:lnTo>
                  <a:lnTo>
                    <a:pt x="9987646" y="440690"/>
                  </a:lnTo>
                  <a:lnTo>
                    <a:pt x="10038074" y="372110"/>
                  </a:lnTo>
                  <a:lnTo>
                    <a:pt x="9987646" y="372110"/>
                  </a:lnTo>
                  <a:lnTo>
                    <a:pt x="9868101" y="209550"/>
                  </a:lnTo>
                  <a:close/>
                </a:path>
                <a:path w="10821670" h="558800">
                  <a:moveTo>
                    <a:pt x="10208042" y="209550"/>
                  </a:moveTo>
                  <a:lnTo>
                    <a:pt x="10157610" y="209550"/>
                  </a:lnTo>
                  <a:lnTo>
                    <a:pt x="10327586" y="440690"/>
                  </a:lnTo>
                  <a:lnTo>
                    <a:pt x="10378019" y="372110"/>
                  </a:lnTo>
                  <a:lnTo>
                    <a:pt x="10327586" y="372110"/>
                  </a:lnTo>
                  <a:lnTo>
                    <a:pt x="10208042" y="209550"/>
                  </a:lnTo>
                  <a:close/>
                </a:path>
                <a:path w="10821670" h="558800">
                  <a:moveTo>
                    <a:pt x="10548000" y="209550"/>
                  </a:moveTo>
                  <a:lnTo>
                    <a:pt x="10497563" y="209550"/>
                  </a:lnTo>
                  <a:lnTo>
                    <a:pt x="10667553" y="440690"/>
                  </a:lnTo>
                  <a:lnTo>
                    <a:pt x="10718102" y="372110"/>
                  </a:lnTo>
                  <a:lnTo>
                    <a:pt x="10667553" y="372110"/>
                  </a:lnTo>
                  <a:lnTo>
                    <a:pt x="10548000" y="209550"/>
                  </a:lnTo>
                  <a:close/>
                </a:path>
                <a:path w="10821670" h="558800">
                  <a:moveTo>
                    <a:pt x="299527" y="140970"/>
                  </a:moveTo>
                  <a:lnTo>
                    <a:pt x="129550" y="372110"/>
                  </a:lnTo>
                  <a:lnTo>
                    <a:pt x="179983" y="372110"/>
                  </a:lnTo>
                  <a:lnTo>
                    <a:pt x="299527" y="209550"/>
                  </a:lnTo>
                  <a:lnTo>
                    <a:pt x="349959" y="209550"/>
                  </a:lnTo>
                  <a:lnTo>
                    <a:pt x="299527" y="140970"/>
                  </a:lnTo>
                  <a:close/>
                </a:path>
                <a:path w="10821670" h="558800">
                  <a:moveTo>
                    <a:pt x="639480" y="140970"/>
                  </a:moveTo>
                  <a:lnTo>
                    <a:pt x="469504" y="372110"/>
                  </a:lnTo>
                  <a:lnTo>
                    <a:pt x="519936" y="372110"/>
                  </a:lnTo>
                  <a:lnTo>
                    <a:pt x="639480" y="209550"/>
                  </a:lnTo>
                  <a:lnTo>
                    <a:pt x="689909" y="209550"/>
                  </a:lnTo>
                  <a:lnTo>
                    <a:pt x="639480" y="140970"/>
                  </a:lnTo>
                  <a:close/>
                </a:path>
                <a:path w="10821670" h="558800">
                  <a:moveTo>
                    <a:pt x="979421" y="140970"/>
                  </a:moveTo>
                  <a:lnTo>
                    <a:pt x="809444" y="372110"/>
                  </a:lnTo>
                  <a:lnTo>
                    <a:pt x="859877" y="372110"/>
                  </a:lnTo>
                  <a:lnTo>
                    <a:pt x="979421" y="209550"/>
                  </a:lnTo>
                  <a:lnTo>
                    <a:pt x="1029850" y="209550"/>
                  </a:lnTo>
                  <a:lnTo>
                    <a:pt x="979421" y="140970"/>
                  </a:lnTo>
                  <a:close/>
                </a:path>
                <a:path w="10821670" h="558800">
                  <a:moveTo>
                    <a:pt x="1319362" y="140970"/>
                  </a:moveTo>
                  <a:lnTo>
                    <a:pt x="1149385" y="372110"/>
                  </a:lnTo>
                  <a:lnTo>
                    <a:pt x="1199818" y="372110"/>
                  </a:lnTo>
                  <a:lnTo>
                    <a:pt x="1319362" y="209550"/>
                  </a:lnTo>
                  <a:lnTo>
                    <a:pt x="1369791" y="209550"/>
                  </a:lnTo>
                  <a:lnTo>
                    <a:pt x="1319362" y="140970"/>
                  </a:lnTo>
                  <a:close/>
                </a:path>
                <a:path w="10821670" h="558800">
                  <a:moveTo>
                    <a:pt x="1659290" y="140970"/>
                  </a:moveTo>
                  <a:lnTo>
                    <a:pt x="1489326" y="372110"/>
                  </a:lnTo>
                  <a:lnTo>
                    <a:pt x="1539755" y="372110"/>
                  </a:lnTo>
                  <a:lnTo>
                    <a:pt x="1659290" y="209550"/>
                  </a:lnTo>
                  <a:lnTo>
                    <a:pt x="1709719" y="209550"/>
                  </a:lnTo>
                  <a:lnTo>
                    <a:pt x="1659290" y="140970"/>
                  </a:lnTo>
                  <a:close/>
                </a:path>
                <a:path w="10821670" h="558800">
                  <a:moveTo>
                    <a:pt x="1999193" y="140970"/>
                  </a:moveTo>
                  <a:lnTo>
                    <a:pt x="1829254" y="372110"/>
                  </a:lnTo>
                  <a:lnTo>
                    <a:pt x="1879676" y="372110"/>
                  </a:lnTo>
                  <a:lnTo>
                    <a:pt x="1999193" y="209550"/>
                  </a:lnTo>
                  <a:lnTo>
                    <a:pt x="2049618" y="209550"/>
                  </a:lnTo>
                  <a:lnTo>
                    <a:pt x="1999193" y="140970"/>
                  </a:lnTo>
                  <a:close/>
                </a:path>
                <a:path w="10821670" h="558800">
                  <a:moveTo>
                    <a:pt x="2339109" y="140970"/>
                  </a:moveTo>
                  <a:lnTo>
                    <a:pt x="2169145" y="372110"/>
                  </a:lnTo>
                  <a:lnTo>
                    <a:pt x="2219573" y="372110"/>
                  </a:lnTo>
                  <a:lnTo>
                    <a:pt x="2339109" y="209550"/>
                  </a:lnTo>
                  <a:lnTo>
                    <a:pt x="2389538" y="209550"/>
                  </a:lnTo>
                  <a:lnTo>
                    <a:pt x="2339109" y="140970"/>
                  </a:lnTo>
                  <a:close/>
                </a:path>
                <a:path w="10821670" h="558800">
                  <a:moveTo>
                    <a:pt x="2679037" y="140970"/>
                  </a:moveTo>
                  <a:lnTo>
                    <a:pt x="2509073" y="372110"/>
                  </a:lnTo>
                  <a:lnTo>
                    <a:pt x="2559502" y="372110"/>
                  </a:lnTo>
                  <a:lnTo>
                    <a:pt x="2679037" y="209550"/>
                  </a:lnTo>
                  <a:lnTo>
                    <a:pt x="2729470" y="209550"/>
                  </a:lnTo>
                  <a:lnTo>
                    <a:pt x="2679037" y="140970"/>
                  </a:lnTo>
                  <a:close/>
                </a:path>
                <a:path w="10821670" h="558800">
                  <a:moveTo>
                    <a:pt x="3018978" y="140970"/>
                  </a:moveTo>
                  <a:lnTo>
                    <a:pt x="2849014" y="372110"/>
                  </a:lnTo>
                  <a:lnTo>
                    <a:pt x="2899443" y="372110"/>
                  </a:lnTo>
                  <a:lnTo>
                    <a:pt x="3018978" y="209550"/>
                  </a:lnTo>
                  <a:lnTo>
                    <a:pt x="3069410" y="209550"/>
                  </a:lnTo>
                  <a:lnTo>
                    <a:pt x="3018978" y="140970"/>
                  </a:lnTo>
                  <a:close/>
                </a:path>
                <a:path w="10821670" h="558800">
                  <a:moveTo>
                    <a:pt x="3358919" y="140970"/>
                  </a:moveTo>
                  <a:lnTo>
                    <a:pt x="3188955" y="372110"/>
                  </a:lnTo>
                  <a:lnTo>
                    <a:pt x="3239383" y="372110"/>
                  </a:lnTo>
                  <a:lnTo>
                    <a:pt x="3358919" y="209550"/>
                  </a:lnTo>
                  <a:lnTo>
                    <a:pt x="3409351" y="209550"/>
                  </a:lnTo>
                  <a:lnTo>
                    <a:pt x="3358919" y="140970"/>
                  </a:lnTo>
                  <a:close/>
                </a:path>
                <a:path w="10821670" h="558800">
                  <a:moveTo>
                    <a:pt x="3698872" y="140970"/>
                  </a:moveTo>
                  <a:lnTo>
                    <a:pt x="3528895" y="372110"/>
                  </a:lnTo>
                  <a:lnTo>
                    <a:pt x="3579328" y="372110"/>
                  </a:lnTo>
                  <a:lnTo>
                    <a:pt x="3698872" y="209550"/>
                  </a:lnTo>
                  <a:lnTo>
                    <a:pt x="3749305" y="209550"/>
                  </a:lnTo>
                  <a:lnTo>
                    <a:pt x="3698872" y="140970"/>
                  </a:lnTo>
                  <a:close/>
                </a:path>
                <a:path w="10821670" h="558800">
                  <a:moveTo>
                    <a:pt x="4038826" y="140970"/>
                  </a:moveTo>
                  <a:lnTo>
                    <a:pt x="3868849" y="372110"/>
                  </a:lnTo>
                  <a:lnTo>
                    <a:pt x="3919282" y="372110"/>
                  </a:lnTo>
                  <a:lnTo>
                    <a:pt x="4038826" y="209550"/>
                  </a:lnTo>
                  <a:lnTo>
                    <a:pt x="4089255" y="209550"/>
                  </a:lnTo>
                  <a:lnTo>
                    <a:pt x="4038826" y="140970"/>
                  </a:lnTo>
                  <a:close/>
                </a:path>
                <a:path w="10821670" h="558800">
                  <a:moveTo>
                    <a:pt x="4378767" y="140970"/>
                  </a:moveTo>
                  <a:lnTo>
                    <a:pt x="4208790" y="372110"/>
                  </a:lnTo>
                  <a:lnTo>
                    <a:pt x="4259223" y="372110"/>
                  </a:lnTo>
                  <a:lnTo>
                    <a:pt x="4378767" y="209550"/>
                  </a:lnTo>
                  <a:lnTo>
                    <a:pt x="4429196" y="209550"/>
                  </a:lnTo>
                  <a:lnTo>
                    <a:pt x="4378767" y="140970"/>
                  </a:lnTo>
                  <a:close/>
                </a:path>
                <a:path w="10821670" h="558800">
                  <a:moveTo>
                    <a:pt x="4718708" y="140970"/>
                  </a:moveTo>
                  <a:lnTo>
                    <a:pt x="4548731" y="372110"/>
                  </a:lnTo>
                  <a:lnTo>
                    <a:pt x="4599164" y="372110"/>
                  </a:lnTo>
                  <a:lnTo>
                    <a:pt x="4718708" y="209550"/>
                  </a:lnTo>
                  <a:lnTo>
                    <a:pt x="4769137" y="209550"/>
                  </a:lnTo>
                  <a:lnTo>
                    <a:pt x="4718708" y="140970"/>
                  </a:lnTo>
                  <a:close/>
                </a:path>
                <a:path w="10821670" h="558800">
                  <a:moveTo>
                    <a:pt x="5058636" y="140970"/>
                  </a:moveTo>
                  <a:lnTo>
                    <a:pt x="4888672" y="372110"/>
                  </a:lnTo>
                  <a:lnTo>
                    <a:pt x="4939101" y="372110"/>
                  </a:lnTo>
                  <a:lnTo>
                    <a:pt x="5058636" y="209550"/>
                  </a:lnTo>
                  <a:lnTo>
                    <a:pt x="5109065" y="209550"/>
                  </a:lnTo>
                  <a:lnTo>
                    <a:pt x="5058636" y="140970"/>
                  </a:lnTo>
                  <a:close/>
                </a:path>
                <a:path w="10821670" h="558800">
                  <a:moveTo>
                    <a:pt x="5398551" y="140970"/>
                  </a:moveTo>
                  <a:lnTo>
                    <a:pt x="5228600" y="372110"/>
                  </a:lnTo>
                  <a:lnTo>
                    <a:pt x="5279025" y="372110"/>
                  </a:lnTo>
                  <a:lnTo>
                    <a:pt x="5398551" y="209550"/>
                  </a:lnTo>
                  <a:lnTo>
                    <a:pt x="5448976" y="209550"/>
                  </a:lnTo>
                  <a:lnTo>
                    <a:pt x="5398551" y="140970"/>
                  </a:lnTo>
                  <a:close/>
                </a:path>
                <a:path w="10821670" h="558800">
                  <a:moveTo>
                    <a:pt x="5738454" y="140970"/>
                  </a:moveTo>
                  <a:lnTo>
                    <a:pt x="5568503" y="372110"/>
                  </a:lnTo>
                  <a:lnTo>
                    <a:pt x="5618928" y="372110"/>
                  </a:lnTo>
                  <a:lnTo>
                    <a:pt x="5738454" y="209550"/>
                  </a:lnTo>
                  <a:lnTo>
                    <a:pt x="5788883" y="209550"/>
                  </a:lnTo>
                  <a:lnTo>
                    <a:pt x="5738454" y="140970"/>
                  </a:lnTo>
                  <a:close/>
                </a:path>
                <a:path w="10821670" h="558800">
                  <a:moveTo>
                    <a:pt x="6078382" y="140970"/>
                  </a:moveTo>
                  <a:lnTo>
                    <a:pt x="5908418" y="372110"/>
                  </a:lnTo>
                  <a:lnTo>
                    <a:pt x="5958847" y="372110"/>
                  </a:lnTo>
                  <a:lnTo>
                    <a:pt x="6078382" y="209550"/>
                  </a:lnTo>
                  <a:lnTo>
                    <a:pt x="6128815" y="209550"/>
                  </a:lnTo>
                  <a:lnTo>
                    <a:pt x="6078382" y="140970"/>
                  </a:lnTo>
                  <a:close/>
                </a:path>
                <a:path w="10821670" h="558800">
                  <a:moveTo>
                    <a:pt x="6418323" y="140970"/>
                  </a:moveTo>
                  <a:lnTo>
                    <a:pt x="6248359" y="372110"/>
                  </a:lnTo>
                  <a:lnTo>
                    <a:pt x="6298788" y="372110"/>
                  </a:lnTo>
                  <a:lnTo>
                    <a:pt x="6418323" y="209550"/>
                  </a:lnTo>
                  <a:lnTo>
                    <a:pt x="6468756" y="209550"/>
                  </a:lnTo>
                  <a:lnTo>
                    <a:pt x="6418323" y="140970"/>
                  </a:lnTo>
                  <a:close/>
                </a:path>
                <a:path w="10821670" h="558800">
                  <a:moveTo>
                    <a:pt x="6758264" y="140970"/>
                  </a:moveTo>
                  <a:lnTo>
                    <a:pt x="6588300" y="372110"/>
                  </a:lnTo>
                  <a:lnTo>
                    <a:pt x="6638729" y="372110"/>
                  </a:lnTo>
                  <a:lnTo>
                    <a:pt x="6758264" y="209550"/>
                  </a:lnTo>
                  <a:lnTo>
                    <a:pt x="6808697" y="209550"/>
                  </a:lnTo>
                  <a:lnTo>
                    <a:pt x="6758264" y="140970"/>
                  </a:lnTo>
                  <a:close/>
                </a:path>
                <a:path w="10821670" h="558800">
                  <a:moveTo>
                    <a:pt x="7098218" y="140970"/>
                  </a:moveTo>
                  <a:lnTo>
                    <a:pt x="6928241" y="372110"/>
                  </a:lnTo>
                  <a:lnTo>
                    <a:pt x="6978674" y="372110"/>
                  </a:lnTo>
                  <a:lnTo>
                    <a:pt x="7098218" y="209550"/>
                  </a:lnTo>
                  <a:lnTo>
                    <a:pt x="7148650" y="209550"/>
                  </a:lnTo>
                  <a:lnTo>
                    <a:pt x="7098218" y="140970"/>
                  </a:lnTo>
                  <a:close/>
                </a:path>
                <a:path w="10821670" h="558800">
                  <a:moveTo>
                    <a:pt x="7438184" y="140970"/>
                  </a:moveTo>
                  <a:lnTo>
                    <a:pt x="7268195" y="372110"/>
                  </a:lnTo>
                  <a:lnTo>
                    <a:pt x="7318631" y="372110"/>
                  </a:lnTo>
                  <a:lnTo>
                    <a:pt x="7438184" y="209550"/>
                  </a:lnTo>
                  <a:lnTo>
                    <a:pt x="7488609" y="209550"/>
                  </a:lnTo>
                  <a:lnTo>
                    <a:pt x="7438184" y="140970"/>
                  </a:lnTo>
                  <a:close/>
                </a:path>
                <a:path w="10821670" h="558800">
                  <a:moveTo>
                    <a:pt x="7778125" y="140970"/>
                  </a:moveTo>
                  <a:lnTo>
                    <a:pt x="7608135" y="372110"/>
                  </a:lnTo>
                  <a:lnTo>
                    <a:pt x="7658572" y="372110"/>
                  </a:lnTo>
                  <a:lnTo>
                    <a:pt x="7778125" y="209550"/>
                  </a:lnTo>
                  <a:lnTo>
                    <a:pt x="7828550" y="209550"/>
                  </a:lnTo>
                  <a:lnTo>
                    <a:pt x="7778125" y="140970"/>
                  </a:lnTo>
                  <a:close/>
                </a:path>
                <a:path w="10821670" h="558800">
                  <a:moveTo>
                    <a:pt x="8118066" y="140970"/>
                  </a:moveTo>
                  <a:lnTo>
                    <a:pt x="7948076" y="372110"/>
                  </a:lnTo>
                  <a:lnTo>
                    <a:pt x="7998513" y="372110"/>
                  </a:lnTo>
                  <a:lnTo>
                    <a:pt x="8118066" y="209550"/>
                  </a:lnTo>
                  <a:lnTo>
                    <a:pt x="8168495" y="209550"/>
                  </a:lnTo>
                  <a:lnTo>
                    <a:pt x="8118066" y="140970"/>
                  </a:lnTo>
                  <a:close/>
                </a:path>
                <a:path w="10821670" h="558800">
                  <a:moveTo>
                    <a:pt x="8457981" y="140970"/>
                  </a:moveTo>
                  <a:lnTo>
                    <a:pt x="8288030" y="372110"/>
                  </a:lnTo>
                  <a:lnTo>
                    <a:pt x="8338455" y="372110"/>
                  </a:lnTo>
                  <a:lnTo>
                    <a:pt x="8457981" y="209550"/>
                  </a:lnTo>
                  <a:lnTo>
                    <a:pt x="8508410" y="209550"/>
                  </a:lnTo>
                  <a:lnTo>
                    <a:pt x="8457981" y="140970"/>
                  </a:lnTo>
                  <a:close/>
                </a:path>
                <a:path w="10821670" h="558800">
                  <a:moveTo>
                    <a:pt x="8797897" y="140970"/>
                  </a:moveTo>
                  <a:lnTo>
                    <a:pt x="8627945" y="372110"/>
                  </a:lnTo>
                  <a:lnTo>
                    <a:pt x="8678371" y="372110"/>
                  </a:lnTo>
                  <a:lnTo>
                    <a:pt x="8797897" y="209550"/>
                  </a:lnTo>
                  <a:lnTo>
                    <a:pt x="8848322" y="209550"/>
                  </a:lnTo>
                  <a:lnTo>
                    <a:pt x="8797897" y="140970"/>
                  </a:lnTo>
                  <a:close/>
                </a:path>
                <a:path w="10821670" h="558800">
                  <a:moveTo>
                    <a:pt x="9137800" y="140970"/>
                  </a:moveTo>
                  <a:lnTo>
                    <a:pt x="8967848" y="372110"/>
                  </a:lnTo>
                  <a:lnTo>
                    <a:pt x="9018273" y="372110"/>
                  </a:lnTo>
                  <a:lnTo>
                    <a:pt x="9137800" y="209550"/>
                  </a:lnTo>
                  <a:lnTo>
                    <a:pt x="9188229" y="209550"/>
                  </a:lnTo>
                  <a:lnTo>
                    <a:pt x="9137800" y="140970"/>
                  </a:lnTo>
                  <a:close/>
                </a:path>
                <a:path w="10821670" h="558800">
                  <a:moveTo>
                    <a:pt x="9477728" y="140970"/>
                  </a:moveTo>
                  <a:lnTo>
                    <a:pt x="9307764" y="372110"/>
                  </a:lnTo>
                  <a:lnTo>
                    <a:pt x="9358193" y="372110"/>
                  </a:lnTo>
                  <a:lnTo>
                    <a:pt x="9477728" y="209550"/>
                  </a:lnTo>
                  <a:lnTo>
                    <a:pt x="9528161" y="209550"/>
                  </a:lnTo>
                  <a:lnTo>
                    <a:pt x="9477728" y="140970"/>
                  </a:lnTo>
                  <a:close/>
                </a:path>
                <a:path w="10821670" h="558800">
                  <a:moveTo>
                    <a:pt x="9817669" y="140970"/>
                  </a:moveTo>
                  <a:lnTo>
                    <a:pt x="9647705" y="372110"/>
                  </a:lnTo>
                  <a:lnTo>
                    <a:pt x="9698134" y="372110"/>
                  </a:lnTo>
                  <a:lnTo>
                    <a:pt x="9817669" y="209550"/>
                  </a:lnTo>
                  <a:lnTo>
                    <a:pt x="9868101" y="209550"/>
                  </a:lnTo>
                  <a:lnTo>
                    <a:pt x="9817669" y="140970"/>
                  </a:lnTo>
                  <a:close/>
                </a:path>
                <a:path w="10821670" h="558800">
                  <a:moveTo>
                    <a:pt x="10157610" y="140970"/>
                  </a:moveTo>
                  <a:lnTo>
                    <a:pt x="9987646" y="372110"/>
                  </a:lnTo>
                  <a:lnTo>
                    <a:pt x="10038074" y="372110"/>
                  </a:lnTo>
                  <a:lnTo>
                    <a:pt x="10157610" y="209550"/>
                  </a:lnTo>
                  <a:lnTo>
                    <a:pt x="10208042" y="209550"/>
                  </a:lnTo>
                  <a:lnTo>
                    <a:pt x="10157610" y="140970"/>
                  </a:lnTo>
                  <a:close/>
                </a:path>
                <a:path w="10821670" h="558800">
                  <a:moveTo>
                    <a:pt x="10497563" y="140970"/>
                  </a:moveTo>
                  <a:lnTo>
                    <a:pt x="10327586" y="372110"/>
                  </a:lnTo>
                  <a:lnTo>
                    <a:pt x="10378019" y="372110"/>
                  </a:lnTo>
                  <a:lnTo>
                    <a:pt x="10497563" y="209550"/>
                  </a:lnTo>
                  <a:lnTo>
                    <a:pt x="10548000" y="209550"/>
                  </a:lnTo>
                  <a:lnTo>
                    <a:pt x="10497563" y="140970"/>
                  </a:lnTo>
                  <a:close/>
                </a:path>
                <a:path w="10821670" h="558800">
                  <a:moveTo>
                    <a:pt x="10821072" y="162560"/>
                  </a:moveTo>
                  <a:lnTo>
                    <a:pt x="10667553" y="372110"/>
                  </a:lnTo>
                  <a:lnTo>
                    <a:pt x="10718102" y="372110"/>
                  </a:lnTo>
                  <a:lnTo>
                    <a:pt x="10821072" y="232410"/>
                  </a:lnTo>
                  <a:lnTo>
                    <a:pt x="10821072" y="162560"/>
                  </a:lnTo>
                  <a:close/>
                </a:path>
                <a:path w="10821670" h="558800">
                  <a:moveTo>
                    <a:pt x="0" y="54610"/>
                  </a:moveTo>
                  <a:lnTo>
                    <a:pt x="0" y="124460"/>
                  </a:lnTo>
                  <a:lnTo>
                    <a:pt x="129550" y="300990"/>
                  </a:lnTo>
                  <a:lnTo>
                    <a:pt x="180636" y="231140"/>
                  </a:lnTo>
                  <a:lnTo>
                    <a:pt x="129499" y="231140"/>
                  </a:lnTo>
                  <a:lnTo>
                    <a:pt x="0" y="54610"/>
                  </a:lnTo>
                  <a:close/>
                </a:path>
                <a:path w="10821670" h="558800">
                  <a:moveTo>
                    <a:pt x="349923" y="68580"/>
                  </a:moveTo>
                  <a:lnTo>
                    <a:pt x="299527" y="68580"/>
                  </a:lnTo>
                  <a:lnTo>
                    <a:pt x="469504" y="300990"/>
                  </a:lnTo>
                  <a:lnTo>
                    <a:pt x="520589" y="231140"/>
                  </a:lnTo>
                  <a:lnTo>
                    <a:pt x="469440" y="231140"/>
                  </a:lnTo>
                  <a:lnTo>
                    <a:pt x="349923" y="68580"/>
                  </a:lnTo>
                  <a:close/>
                </a:path>
                <a:path w="10821670" h="558800">
                  <a:moveTo>
                    <a:pt x="689873" y="68580"/>
                  </a:moveTo>
                  <a:lnTo>
                    <a:pt x="639480" y="68580"/>
                  </a:lnTo>
                  <a:lnTo>
                    <a:pt x="809444" y="300990"/>
                  </a:lnTo>
                  <a:lnTo>
                    <a:pt x="860530" y="231140"/>
                  </a:lnTo>
                  <a:lnTo>
                    <a:pt x="809381" y="231140"/>
                  </a:lnTo>
                  <a:lnTo>
                    <a:pt x="689873" y="68580"/>
                  </a:lnTo>
                  <a:close/>
                </a:path>
                <a:path w="10821670" h="558800">
                  <a:moveTo>
                    <a:pt x="1029804" y="68580"/>
                  </a:moveTo>
                  <a:lnTo>
                    <a:pt x="979421" y="68580"/>
                  </a:lnTo>
                  <a:lnTo>
                    <a:pt x="1149385" y="300990"/>
                  </a:lnTo>
                  <a:lnTo>
                    <a:pt x="1200471" y="231140"/>
                  </a:lnTo>
                  <a:lnTo>
                    <a:pt x="1149322" y="231140"/>
                  </a:lnTo>
                  <a:lnTo>
                    <a:pt x="1029804" y="68580"/>
                  </a:lnTo>
                  <a:close/>
                </a:path>
                <a:path w="10821670" h="558800">
                  <a:moveTo>
                    <a:pt x="1369745" y="68580"/>
                  </a:moveTo>
                  <a:lnTo>
                    <a:pt x="1319362" y="68580"/>
                  </a:lnTo>
                  <a:lnTo>
                    <a:pt x="1489326" y="300990"/>
                  </a:lnTo>
                  <a:lnTo>
                    <a:pt x="1540408" y="231140"/>
                  </a:lnTo>
                  <a:lnTo>
                    <a:pt x="1489263" y="231140"/>
                  </a:lnTo>
                  <a:lnTo>
                    <a:pt x="1369745" y="68580"/>
                  </a:lnTo>
                  <a:close/>
                </a:path>
                <a:path w="10821670" h="558800">
                  <a:moveTo>
                    <a:pt x="1709686" y="68580"/>
                  </a:moveTo>
                  <a:lnTo>
                    <a:pt x="1659290" y="68580"/>
                  </a:lnTo>
                  <a:lnTo>
                    <a:pt x="1829254" y="300990"/>
                  </a:lnTo>
                  <a:lnTo>
                    <a:pt x="1880329" y="231140"/>
                  </a:lnTo>
                  <a:lnTo>
                    <a:pt x="1829204" y="231140"/>
                  </a:lnTo>
                  <a:lnTo>
                    <a:pt x="1709686" y="68580"/>
                  </a:lnTo>
                  <a:close/>
                </a:path>
                <a:path w="10821670" h="558800">
                  <a:moveTo>
                    <a:pt x="2049618" y="68580"/>
                  </a:moveTo>
                  <a:lnTo>
                    <a:pt x="1999193" y="68580"/>
                  </a:lnTo>
                  <a:lnTo>
                    <a:pt x="2169145" y="300990"/>
                  </a:lnTo>
                  <a:lnTo>
                    <a:pt x="2220227" y="231140"/>
                  </a:lnTo>
                  <a:lnTo>
                    <a:pt x="2169145" y="231140"/>
                  </a:lnTo>
                  <a:lnTo>
                    <a:pt x="2049618" y="68580"/>
                  </a:lnTo>
                  <a:close/>
                </a:path>
                <a:path w="10821670" h="558800">
                  <a:moveTo>
                    <a:pt x="2389541" y="68580"/>
                  </a:moveTo>
                  <a:lnTo>
                    <a:pt x="2339109" y="68580"/>
                  </a:lnTo>
                  <a:lnTo>
                    <a:pt x="2509073" y="300990"/>
                  </a:lnTo>
                  <a:lnTo>
                    <a:pt x="2560155" y="231140"/>
                  </a:lnTo>
                  <a:lnTo>
                    <a:pt x="2509085" y="231140"/>
                  </a:lnTo>
                  <a:lnTo>
                    <a:pt x="2389541" y="68580"/>
                  </a:lnTo>
                  <a:close/>
                </a:path>
                <a:path w="10821670" h="558800">
                  <a:moveTo>
                    <a:pt x="2729482" y="68580"/>
                  </a:moveTo>
                  <a:lnTo>
                    <a:pt x="2679037" y="68580"/>
                  </a:lnTo>
                  <a:lnTo>
                    <a:pt x="2849014" y="300990"/>
                  </a:lnTo>
                  <a:lnTo>
                    <a:pt x="2900096" y="231140"/>
                  </a:lnTo>
                  <a:lnTo>
                    <a:pt x="2849026" y="231140"/>
                  </a:lnTo>
                  <a:lnTo>
                    <a:pt x="2729482" y="68580"/>
                  </a:lnTo>
                  <a:close/>
                </a:path>
                <a:path w="10821670" h="558800">
                  <a:moveTo>
                    <a:pt x="3069410" y="68580"/>
                  </a:moveTo>
                  <a:lnTo>
                    <a:pt x="3018978" y="68580"/>
                  </a:lnTo>
                  <a:lnTo>
                    <a:pt x="3188955" y="300990"/>
                  </a:lnTo>
                  <a:lnTo>
                    <a:pt x="3240037" y="231140"/>
                  </a:lnTo>
                  <a:lnTo>
                    <a:pt x="3188955" y="231140"/>
                  </a:lnTo>
                  <a:lnTo>
                    <a:pt x="3069410" y="68580"/>
                  </a:lnTo>
                  <a:close/>
                </a:path>
                <a:path w="10821670" h="558800">
                  <a:moveTo>
                    <a:pt x="3409351" y="68580"/>
                  </a:moveTo>
                  <a:lnTo>
                    <a:pt x="3358919" y="68580"/>
                  </a:lnTo>
                  <a:lnTo>
                    <a:pt x="3528895" y="300990"/>
                  </a:lnTo>
                  <a:lnTo>
                    <a:pt x="3579981" y="231140"/>
                  </a:lnTo>
                  <a:lnTo>
                    <a:pt x="3528895" y="231140"/>
                  </a:lnTo>
                  <a:lnTo>
                    <a:pt x="3409351" y="68580"/>
                  </a:lnTo>
                  <a:close/>
                </a:path>
                <a:path w="10821670" h="558800">
                  <a:moveTo>
                    <a:pt x="3749305" y="68580"/>
                  </a:moveTo>
                  <a:lnTo>
                    <a:pt x="3698872" y="68580"/>
                  </a:lnTo>
                  <a:lnTo>
                    <a:pt x="3868849" y="300990"/>
                  </a:lnTo>
                  <a:lnTo>
                    <a:pt x="3919935" y="231140"/>
                  </a:lnTo>
                  <a:lnTo>
                    <a:pt x="3868849" y="231140"/>
                  </a:lnTo>
                  <a:lnTo>
                    <a:pt x="3749305" y="68580"/>
                  </a:lnTo>
                  <a:close/>
                </a:path>
                <a:path w="10821670" h="558800">
                  <a:moveTo>
                    <a:pt x="4089255" y="68580"/>
                  </a:moveTo>
                  <a:lnTo>
                    <a:pt x="4038826" y="68580"/>
                  </a:lnTo>
                  <a:lnTo>
                    <a:pt x="4208790" y="300990"/>
                  </a:lnTo>
                  <a:lnTo>
                    <a:pt x="4259876" y="231140"/>
                  </a:lnTo>
                  <a:lnTo>
                    <a:pt x="4208790" y="231140"/>
                  </a:lnTo>
                  <a:lnTo>
                    <a:pt x="4089255" y="68580"/>
                  </a:lnTo>
                  <a:close/>
                </a:path>
                <a:path w="10821670" h="558800">
                  <a:moveTo>
                    <a:pt x="4429196" y="68580"/>
                  </a:moveTo>
                  <a:lnTo>
                    <a:pt x="4378767" y="68580"/>
                  </a:lnTo>
                  <a:lnTo>
                    <a:pt x="4548731" y="300990"/>
                  </a:lnTo>
                  <a:lnTo>
                    <a:pt x="4599817" y="231140"/>
                  </a:lnTo>
                  <a:lnTo>
                    <a:pt x="4548731" y="231140"/>
                  </a:lnTo>
                  <a:lnTo>
                    <a:pt x="4429196" y="68580"/>
                  </a:lnTo>
                  <a:close/>
                </a:path>
                <a:path w="10821670" h="558800">
                  <a:moveTo>
                    <a:pt x="4769137" y="68580"/>
                  </a:moveTo>
                  <a:lnTo>
                    <a:pt x="4718708" y="68580"/>
                  </a:lnTo>
                  <a:lnTo>
                    <a:pt x="4888672" y="300990"/>
                  </a:lnTo>
                  <a:lnTo>
                    <a:pt x="4939754" y="231140"/>
                  </a:lnTo>
                  <a:lnTo>
                    <a:pt x="4888672" y="231140"/>
                  </a:lnTo>
                  <a:lnTo>
                    <a:pt x="4769137" y="68580"/>
                  </a:lnTo>
                  <a:close/>
                </a:path>
                <a:path w="10821670" h="558800">
                  <a:moveTo>
                    <a:pt x="5109065" y="68580"/>
                  </a:moveTo>
                  <a:lnTo>
                    <a:pt x="5058636" y="68580"/>
                  </a:lnTo>
                  <a:lnTo>
                    <a:pt x="5228600" y="300990"/>
                  </a:lnTo>
                  <a:lnTo>
                    <a:pt x="5279678" y="231140"/>
                  </a:lnTo>
                  <a:lnTo>
                    <a:pt x="5228600" y="231140"/>
                  </a:lnTo>
                  <a:lnTo>
                    <a:pt x="5109065" y="68580"/>
                  </a:lnTo>
                  <a:close/>
                </a:path>
                <a:path w="10821670" h="558800">
                  <a:moveTo>
                    <a:pt x="5448985" y="68580"/>
                  </a:moveTo>
                  <a:lnTo>
                    <a:pt x="5398551" y="68580"/>
                  </a:lnTo>
                  <a:lnTo>
                    <a:pt x="5568503" y="300990"/>
                  </a:lnTo>
                  <a:lnTo>
                    <a:pt x="5619581" y="231140"/>
                  </a:lnTo>
                  <a:lnTo>
                    <a:pt x="5568503" y="231140"/>
                  </a:lnTo>
                  <a:lnTo>
                    <a:pt x="5448985" y="68580"/>
                  </a:lnTo>
                  <a:close/>
                </a:path>
                <a:path w="10821670" h="558800">
                  <a:moveTo>
                    <a:pt x="5788910" y="68580"/>
                  </a:moveTo>
                  <a:lnTo>
                    <a:pt x="5738454" y="68580"/>
                  </a:lnTo>
                  <a:lnTo>
                    <a:pt x="5908418" y="300990"/>
                  </a:lnTo>
                  <a:lnTo>
                    <a:pt x="5959500" y="231140"/>
                  </a:lnTo>
                  <a:lnTo>
                    <a:pt x="5908418" y="231140"/>
                  </a:lnTo>
                  <a:lnTo>
                    <a:pt x="5788910" y="68580"/>
                  </a:lnTo>
                  <a:close/>
                </a:path>
                <a:path w="10821670" h="558800">
                  <a:moveTo>
                    <a:pt x="6128851" y="68580"/>
                  </a:moveTo>
                  <a:lnTo>
                    <a:pt x="6078382" y="68580"/>
                  </a:lnTo>
                  <a:lnTo>
                    <a:pt x="6248359" y="300990"/>
                  </a:lnTo>
                  <a:lnTo>
                    <a:pt x="6299441" y="231140"/>
                  </a:lnTo>
                  <a:lnTo>
                    <a:pt x="6248359" y="231140"/>
                  </a:lnTo>
                  <a:lnTo>
                    <a:pt x="6128851" y="68580"/>
                  </a:lnTo>
                  <a:close/>
                </a:path>
                <a:path w="10821670" h="558800">
                  <a:moveTo>
                    <a:pt x="6468792" y="68580"/>
                  </a:moveTo>
                  <a:lnTo>
                    <a:pt x="6418323" y="68580"/>
                  </a:lnTo>
                  <a:lnTo>
                    <a:pt x="6588300" y="300990"/>
                  </a:lnTo>
                  <a:lnTo>
                    <a:pt x="6639382" y="231140"/>
                  </a:lnTo>
                  <a:lnTo>
                    <a:pt x="6588300" y="231140"/>
                  </a:lnTo>
                  <a:lnTo>
                    <a:pt x="6468792" y="68580"/>
                  </a:lnTo>
                  <a:close/>
                </a:path>
                <a:path w="10821670" h="558800">
                  <a:moveTo>
                    <a:pt x="6808733" y="68580"/>
                  </a:moveTo>
                  <a:lnTo>
                    <a:pt x="6758264" y="68580"/>
                  </a:lnTo>
                  <a:lnTo>
                    <a:pt x="6928241" y="300990"/>
                  </a:lnTo>
                  <a:lnTo>
                    <a:pt x="6979327" y="231140"/>
                  </a:lnTo>
                  <a:lnTo>
                    <a:pt x="6928241" y="231140"/>
                  </a:lnTo>
                  <a:lnTo>
                    <a:pt x="6808733" y="68580"/>
                  </a:lnTo>
                  <a:close/>
                </a:path>
                <a:path w="10821670" h="558800">
                  <a:moveTo>
                    <a:pt x="7148677" y="68580"/>
                  </a:moveTo>
                  <a:lnTo>
                    <a:pt x="7098218" y="68580"/>
                  </a:lnTo>
                  <a:lnTo>
                    <a:pt x="7268195" y="300990"/>
                  </a:lnTo>
                  <a:lnTo>
                    <a:pt x="7319284" y="231140"/>
                  </a:lnTo>
                  <a:lnTo>
                    <a:pt x="7268195" y="231140"/>
                  </a:lnTo>
                  <a:lnTo>
                    <a:pt x="7148677" y="68580"/>
                  </a:lnTo>
                  <a:close/>
                </a:path>
                <a:path w="10821670" h="558800">
                  <a:moveTo>
                    <a:pt x="7488627" y="68580"/>
                  </a:moveTo>
                  <a:lnTo>
                    <a:pt x="7438184" y="68580"/>
                  </a:lnTo>
                  <a:lnTo>
                    <a:pt x="7608135" y="300990"/>
                  </a:lnTo>
                  <a:lnTo>
                    <a:pt x="7659225" y="231140"/>
                  </a:lnTo>
                  <a:lnTo>
                    <a:pt x="7608135" y="231140"/>
                  </a:lnTo>
                  <a:lnTo>
                    <a:pt x="7488627" y="68580"/>
                  </a:lnTo>
                  <a:close/>
                </a:path>
                <a:path w="10821670" h="558800">
                  <a:moveTo>
                    <a:pt x="7828568" y="68580"/>
                  </a:moveTo>
                  <a:lnTo>
                    <a:pt x="7778125" y="68580"/>
                  </a:lnTo>
                  <a:lnTo>
                    <a:pt x="7948076" y="300990"/>
                  </a:lnTo>
                  <a:lnTo>
                    <a:pt x="7999166" y="231140"/>
                  </a:lnTo>
                  <a:lnTo>
                    <a:pt x="7948076" y="231140"/>
                  </a:lnTo>
                  <a:lnTo>
                    <a:pt x="7828568" y="68580"/>
                  </a:lnTo>
                  <a:close/>
                </a:path>
                <a:path w="10821670" h="558800">
                  <a:moveTo>
                    <a:pt x="8168513" y="68580"/>
                  </a:moveTo>
                  <a:lnTo>
                    <a:pt x="8118066" y="68580"/>
                  </a:lnTo>
                  <a:lnTo>
                    <a:pt x="8288030" y="300990"/>
                  </a:lnTo>
                  <a:lnTo>
                    <a:pt x="8339108" y="231140"/>
                  </a:lnTo>
                  <a:lnTo>
                    <a:pt x="8288030" y="231140"/>
                  </a:lnTo>
                  <a:lnTo>
                    <a:pt x="8168513" y="68580"/>
                  </a:lnTo>
                  <a:close/>
                </a:path>
                <a:path w="10821670" h="558800">
                  <a:moveTo>
                    <a:pt x="8508446" y="68580"/>
                  </a:moveTo>
                  <a:lnTo>
                    <a:pt x="8457981" y="68580"/>
                  </a:lnTo>
                  <a:lnTo>
                    <a:pt x="8627945" y="300990"/>
                  </a:lnTo>
                  <a:lnTo>
                    <a:pt x="8679024" y="231140"/>
                  </a:lnTo>
                  <a:lnTo>
                    <a:pt x="8627945" y="231140"/>
                  </a:lnTo>
                  <a:lnTo>
                    <a:pt x="8508446" y="68580"/>
                  </a:lnTo>
                  <a:close/>
                </a:path>
                <a:path w="10821670" h="558800">
                  <a:moveTo>
                    <a:pt x="8848358" y="68580"/>
                  </a:moveTo>
                  <a:lnTo>
                    <a:pt x="8797897" y="68580"/>
                  </a:lnTo>
                  <a:lnTo>
                    <a:pt x="8967848" y="300990"/>
                  </a:lnTo>
                  <a:lnTo>
                    <a:pt x="9018927" y="231140"/>
                  </a:lnTo>
                  <a:lnTo>
                    <a:pt x="8967848" y="231140"/>
                  </a:lnTo>
                  <a:lnTo>
                    <a:pt x="8848358" y="68580"/>
                  </a:lnTo>
                  <a:close/>
                </a:path>
                <a:path w="10821670" h="558800">
                  <a:moveTo>
                    <a:pt x="9188273" y="68580"/>
                  </a:moveTo>
                  <a:lnTo>
                    <a:pt x="9137800" y="68580"/>
                  </a:lnTo>
                  <a:lnTo>
                    <a:pt x="9307764" y="300990"/>
                  </a:lnTo>
                  <a:lnTo>
                    <a:pt x="9358846" y="231140"/>
                  </a:lnTo>
                  <a:lnTo>
                    <a:pt x="9307764" y="231140"/>
                  </a:lnTo>
                  <a:lnTo>
                    <a:pt x="9188273" y="68580"/>
                  </a:lnTo>
                  <a:close/>
                </a:path>
                <a:path w="10821670" h="558800">
                  <a:moveTo>
                    <a:pt x="9528214" y="68580"/>
                  </a:moveTo>
                  <a:lnTo>
                    <a:pt x="9477728" y="68580"/>
                  </a:lnTo>
                  <a:lnTo>
                    <a:pt x="9647705" y="300990"/>
                  </a:lnTo>
                  <a:lnTo>
                    <a:pt x="9698787" y="231140"/>
                  </a:lnTo>
                  <a:lnTo>
                    <a:pt x="9647705" y="231140"/>
                  </a:lnTo>
                  <a:lnTo>
                    <a:pt x="9528214" y="68580"/>
                  </a:lnTo>
                  <a:close/>
                </a:path>
                <a:path w="10821670" h="558800">
                  <a:moveTo>
                    <a:pt x="9868155" y="68580"/>
                  </a:moveTo>
                  <a:lnTo>
                    <a:pt x="9817669" y="68580"/>
                  </a:lnTo>
                  <a:lnTo>
                    <a:pt x="9987646" y="300990"/>
                  </a:lnTo>
                  <a:lnTo>
                    <a:pt x="10038728" y="231140"/>
                  </a:lnTo>
                  <a:lnTo>
                    <a:pt x="9987646" y="231140"/>
                  </a:lnTo>
                  <a:lnTo>
                    <a:pt x="9868155" y="68580"/>
                  </a:lnTo>
                  <a:close/>
                </a:path>
                <a:path w="10821670" h="558800">
                  <a:moveTo>
                    <a:pt x="10208096" y="68580"/>
                  </a:moveTo>
                  <a:lnTo>
                    <a:pt x="10157610" y="68580"/>
                  </a:lnTo>
                  <a:lnTo>
                    <a:pt x="10327586" y="300990"/>
                  </a:lnTo>
                  <a:lnTo>
                    <a:pt x="10378672" y="231140"/>
                  </a:lnTo>
                  <a:lnTo>
                    <a:pt x="10327586" y="231140"/>
                  </a:lnTo>
                  <a:lnTo>
                    <a:pt x="10208096" y="68580"/>
                  </a:lnTo>
                  <a:close/>
                </a:path>
                <a:path w="10821670" h="558800">
                  <a:moveTo>
                    <a:pt x="10548053" y="68580"/>
                  </a:moveTo>
                  <a:lnTo>
                    <a:pt x="10497563" y="68580"/>
                  </a:lnTo>
                  <a:lnTo>
                    <a:pt x="10667553" y="300990"/>
                  </a:lnTo>
                  <a:lnTo>
                    <a:pt x="10718726" y="231140"/>
                  </a:lnTo>
                  <a:lnTo>
                    <a:pt x="10667553" y="231140"/>
                  </a:lnTo>
                  <a:lnTo>
                    <a:pt x="10548053" y="68580"/>
                  </a:lnTo>
                  <a:close/>
                </a:path>
                <a:path w="10821670" h="558800">
                  <a:moveTo>
                    <a:pt x="299501" y="0"/>
                  </a:moveTo>
                  <a:lnTo>
                    <a:pt x="129550" y="231140"/>
                  </a:lnTo>
                  <a:lnTo>
                    <a:pt x="180636" y="231140"/>
                  </a:lnTo>
                  <a:lnTo>
                    <a:pt x="299527" y="68580"/>
                  </a:lnTo>
                  <a:lnTo>
                    <a:pt x="349923" y="68580"/>
                  </a:lnTo>
                  <a:lnTo>
                    <a:pt x="299501" y="0"/>
                  </a:lnTo>
                  <a:close/>
                </a:path>
                <a:path w="10821670" h="558800">
                  <a:moveTo>
                    <a:pt x="639455" y="0"/>
                  </a:moveTo>
                  <a:lnTo>
                    <a:pt x="469504" y="231140"/>
                  </a:lnTo>
                  <a:lnTo>
                    <a:pt x="520589" y="231140"/>
                  </a:lnTo>
                  <a:lnTo>
                    <a:pt x="639480" y="68580"/>
                  </a:lnTo>
                  <a:lnTo>
                    <a:pt x="689873" y="68580"/>
                  </a:lnTo>
                  <a:lnTo>
                    <a:pt x="639455" y="0"/>
                  </a:lnTo>
                  <a:close/>
                </a:path>
                <a:path w="10821670" h="558800">
                  <a:moveTo>
                    <a:pt x="979383" y="0"/>
                  </a:moveTo>
                  <a:lnTo>
                    <a:pt x="809444" y="231140"/>
                  </a:lnTo>
                  <a:lnTo>
                    <a:pt x="860530" y="231140"/>
                  </a:lnTo>
                  <a:lnTo>
                    <a:pt x="979421" y="68580"/>
                  </a:lnTo>
                  <a:lnTo>
                    <a:pt x="1029804" y="68580"/>
                  </a:lnTo>
                  <a:lnTo>
                    <a:pt x="979383" y="0"/>
                  </a:lnTo>
                  <a:close/>
                </a:path>
                <a:path w="10821670" h="558800">
                  <a:moveTo>
                    <a:pt x="1319324" y="0"/>
                  </a:moveTo>
                  <a:lnTo>
                    <a:pt x="1149385" y="231140"/>
                  </a:lnTo>
                  <a:lnTo>
                    <a:pt x="1200471" y="231140"/>
                  </a:lnTo>
                  <a:lnTo>
                    <a:pt x="1319362" y="68580"/>
                  </a:lnTo>
                  <a:lnTo>
                    <a:pt x="1369745" y="68580"/>
                  </a:lnTo>
                  <a:lnTo>
                    <a:pt x="1319324" y="0"/>
                  </a:lnTo>
                  <a:close/>
                </a:path>
                <a:path w="10821670" h="558800">
                  <a:moveTo>
                    <a:pt x="1659265" y="0"/>
                  </a:moveTo>
                  <a:lnTo>
                    <a:pt x="1489326" y="231140"/>
                  </a:lnTo>
                  <a:lnTo>
                    <a:pt x="1540408" y="231140"/>
                  </a:lnTo>
                  <a:lnTo>
                    <a:pt x="1659290" y="68580"/>
                  </a:lnTo>
                  <a:lnTo>
                    <a:pt x="1709686" y="68580"/>
                  </a:lnTo>
                  <a:lnTo>
                    <a:pt x="1659265" y="0"/>
                  </a:lnTo>
                  <a:close/>
                </a:path>
                <a:path w="10821670" h="558800">
                  <a:moveTo>
                    <a:pt x="1999193" y="0"/>
                  </a:moveTo>
                  <a:lnTo>
                    <a:pt x="1829254" y="231140"/>
                  </a:lnTo>
                  <a:lnTo>
                    <a:pt x="1880329" y="231140"/>
                  </a:lnTo>
                  <a:lnTo>
                    <a:pt x="1999193" y="68580"/>
                  </a:lnTo>
                  <a:lnTo>
                    <a:pt x="2049618" y="68580"/>
                  </a:lnTo>
                  <a:lnTo>
                    <a:pt x="1999193" y="0"/>
                  </a:lnTo>
                  <a:close/>
                </a:path>
                <a:path w="10821670" h="558800">
                  <a:moveTo>
                    <a:pt x="2339109" y="0"/>
                  </a:moveTo>
                  <a:lnTo>
                    <a:pt x="2169145" y="231140"/>
                  </a:lnTo>
                  <a:lnTo>
                    <a:pt x="2220227" y="231140"/>
                  </a:lnTo>
                  <a:lnTo>
                    <a:pt x="2339109" y="68580"/>
                  </a:lnTo>
                  <a:lnTo>
                    <a:pt x="2389541" y="68580"/>
                  </a:lnTo>
                  <a:lnTo>
                    <a:pt x="2339109" y="0"/>
                  </a:lnTo>
                  <a:close/>
                </a:path>
                <a:path w="10821670" h="558800">
                  <a:moveTo>
                    <a:pt x="2679050" y="0"/>
                  </a:moveTo>
                  <a:lnTo>
                    <a:pt x="2509085" y="231140"/>
                  </a:lnTo>
                  <a:lnTo>
                    <a:pt x="2560155" y="231140"/>
                  </a:lnTo>
                  <a:lnTo>
                    <a:pt x="2679037" y="68580"/>
                  </a:lnTo>
                  <a:lnTo>
                    <a:pt x="2729482" y="68580"/>
                  </a:lnTo>
                  <a:lnTo>
                    <a:pt x="2679050" y="0"/>
                  </a:lnTo>
                  <a:close/>
                </a:path>
                <a:path w="10821670" h="558800">
                  <a:moveTo>
                    <a:pt x="3018978" y="0"/>
                  </a:moveTo>
                  <a:lnTo>
                    <a:pt x="2849026" y="231140"/>
                  </a:lnTo>
                  <a:lnTo>
                    <a:pt x="2900096" y="231140"/>
                  </a:lnTo>
                  <a:lnTo>
                    <a:pt x="3018978" y="68580"/>
                  </a:lnTo>
                  <a:lnTo>
                    <a:pt x="3069410" y="68580"/>
                  </a:lnTo>
                  <a:lnTo>
                    <a:pt x="3018978" y="0"/>
                  </a:lnTo>
                  <a:close/>
                </a:path>
                <a:path w="10821670" h="558800">
                  <a:moveTo>
                    <a:pt x="3358919" y="0"/>
                  </a:moveTo>
                  <a:lnTo>
                    <a:pt x="3188980" y="231140"/>
                  </a:lnTo>
                  <a:lnTo>
                    <a:pt x="3240037" y="231140"/>
                  </a:lnTo>
                  <a:lnTo>
                    <a:pt x="3358919" y="68580"/>
                  </a:lnTo>
                  <a:lnTo>
                    <a:pt x="3409351" y="68580"/>
                  </a:lnTo>
                  <a:lnTo>
                    <a:pt x="3358919" y="0"/>
                  </a:lnTo>
                  <a:close/>
                </a:path>
                <a:path w="10821670" h="558800">
                  <a:moveTo>
                    <a:pt x="3698872" y="0"/>
                  </a:moveTo>
                  <a:lnTo>
                    <a:pt x="3528921" y="231140"/>
                  </a:lnTo>
                  <a:lnTo>
                    <a:pt x="3579981" y="231140"/>
                  </a:lnTo>
                  <a:lnTo>
                    <a:pt x="3698872" y="68580"/>
                  </a:lnTo>
                  <a:lnTo>
                    <a:pt x="3749305" y="68580"/>
                  </a:lnTo>
                  <a:lnTo>
                    <a:pt x="3698872" y="0"/>
                  </a:lnTo>
                  <a:close/>
                </a:path>
                <a:path w="10821670" h="558800">
                  <a:moveTo>
                    <a:pt x="4038826" y="0"/>
                  </a:moveTo>
                  <a:lnTo>
                    <a:pt x="3868849" y="231140"/>
                  </a:lnTo>
                  <a:lnTo>
                    <a:pt x="3919935" y="231140"/>
                  </a:lnTo>
                  <a:lnTo>
                    <a:pt x="4038826" y="68580"/>
                  </a:lnTo>
                  <a:lnTo>
                    <a:pt x="4089255" y="68580"/>
                  </a:lnTo>
                  <a:lnTo>
                    <a:pt x="4038826" y="0"/>
                  </a:lnTo>
                  <a:close/>
                </a:path>
                <a:path w="10821670" h="558800">
                  <a:moveTo>
                    <a:pt x="4378767" y="0"/>
                  </a:moveTo>
                  <a:lnTo>
                    <a:pt x="4208790" y="231140"/>
                  </a:lnTo>
                  <a:lnTo>
                    <a:pt x="4259876" y="231140"/>
                  </a:lnTo>
                  <a:lnTo>
                    <a:pt x="4378767" y="68580"/>
                  </a:lnTo>
                  <a:lnTo>
                    <a:pt x="4429196" y="68580"/>
                  </a:lnTo>
                  <a:lnTo>
                    <a:pt x="4378767" y="0"/>
                  </a:lnTo>
                  <a:close/>
                </a:path>
                <a:path w="10821670" h="558800">
                  <a:moveTo>
                    <a:pt x="4718708" y="0"/>
                  </a:moveTo>
                  <a:lnTo>
                    <a:pt x="4548731" y="231140"/>
                  </a:lnTo>
                  <a:lnTo>
                    <a:pt x="4599817" y="231140"/>
                  </a:lnTo>
                  <a:lnTo>
                    <a:pt x="4718708" y="68580"/>
                  </a:lnTo>
                  <a:lnTo>
                    <a:pt x="4769137" y="68580"/>
                  </a:lnTo>
                  <a:lnTo>
                    <a:pt x="4718708" y="0"/>
                  </a:lnTo>
                  <a:close/>
                </a:path>
                <a:path w="10821670" h="558800">
                  <a:moveTo>
                    <a:pt x="5058636" y="0"/>
                  </a:moveTo>
                  <a:lnTo>
                    <a:pt x="4888672" y="231140"/>
                  </a:lnTo>
                  <a:lnTo>
                    <a:pt x="4939754" y="231140"/>
                  </a:lnTo>
                  <a:lnTo>
                    <a:pt x="5058636" y="68580"/>
                  </a:lnTo>
                  <a:lnTo>
                    <a:pt x="5109065" y="68580"/>
                  </a:lnTo>
                  <a:lnTo>
                    <a:pt x="5058636" y="0"/>
                  </a:lnTo>
                  <a:close/>
                </a:path>
                <a:path w="10821670" h="558800">
                  <a:moveTo>
                    <a:pt x="5398564" y="0"/>
                  </a:moveTo>
                  <a:lnTo>
                    <a:pt x="5228625" y="231140"/>
                  </a:lnTo>
                  <a:lnTo>
                    <a:pt x="5279678" y="231140"/>
                  </a:lnTo>
                  <a:lnTo>
                    <a:pt x="5398551" y="68580"/>
                  </a:lnTo>
                  <a:lnTo>
                    <a:pt x="5448985" y="68580"/>
                  </a:lnTo>
                  <a:lnTo>
                    <a:pt x="5398564" y="0"/>
                  </a:lnTo>
                  <a:close/>
                </a:path>
                <a:path w="10821670" h="558800">
                  <a:moveTo>
                    <a:pt x="5738492" y="0"/>
                  </a:moveTo>
                  <a:lnTo>
                    <a:pt x="5568566" y="231140"/>
                  </a:lnTo>
                  <a:lnTo>
                    <a:pt x="5619581" y="231140"/>
                  </a:lnTo>
                  <a:lnTo>
                    <a:pt x="5738454" y="68580"/>
                  </a:lnTo>
                  <a:lnTo>
                    <a:pt x="5788910" y="68580"/>
                  </a:lnTo>
                  <a:lnTo>
                    <a:pt x="5738492" y="0"/>
                  </a:lnTo>
                  <a:close/>
                </a:path>
                <a:path w="10821670" h="558800">
                  <a:moveTo>
                    <a:pt x="6078433" y="0"/>
                  </a:moveTo>
                  <a:lnTo>
                    <a:pt x="5908507" y="231140"/>
                  </a:lnTo>
                  <a:lnTo>
                    <a:pt x="5959500" y="231140"/>
                  </a:lnTo>
                  <a:lnTo>
                    <a:pt x="6078382" y="68580"/>
                  </a:lnTo>
                  <a:lnTo>
                    <a:pt x="6128851" y="68580"/>
                  </a:lnTo>
                  <a:lnTo>
                    <a:pt x="6078433" y="0"/>
                  </a:lnTo>
                  <a:close/>
                </a:path>
                <a:path w="10821670" h="558800">
                  <a:moveTo>
                    <a:pt x="6418374" y="0"/>
                  </a:moveTo>
                  <a:lnTo>
                    <a:pt x="6248435" y="231140"/>
                  </a:lnTo>
                  <a:lnTo>
                    <a:pt x="6299441" y="231140"/>
                  </a:lnTo>
                  <a:lnTo>
                    <a:pt x="6418323" y="68580"/>
                  </a:lnTo>
                  <a:lnTo>
                    <a:pt x="6468792" y="68580"/>
                  </a:lnTo>
                  <a:lnTo>
                    <a:pt x="6418374" y="0"/>
                  </a:lnTo>
                  <a:close/>
                </a:path>
                <a:path w="10821670" h="558800">
                  <a:moveTo>
                    <a:pt x="6758315" y="0"/>
                  </a:moveTo>
                  <a:lnTo>
                    <a:pt x="6588376" y="231140"/>
                  </a:lnTo>
                  <a:lnTo>
                    <a:pt x="6639382" y="231140"/>
                  </a:lnTo>
                  <a:lnTo>
                    <a:pt x="6758264" y="68580"/>
                  </a:lnTo>
                  <a:lnTo>
                    <a:pt x="6808733" y="68580"/>
                  </a:lnTo>
                  <a:lnTo>
                    <a:pt x="6758315" y="0"/>
                  </a:lnTo>
                  <a:close/>
                </a:path>
                <a:path w="10821670" h="558800">
                  <a:moveTo>
                    <a:pt x="7098256" y="0"/>
                  </a:moveTo>
                  <a:lnTo>
                    <a:pt x="6928330" y="231140"/>
                  </a:lnTo>
                  <a:lnTo>
                    <a:pt x="6979327" y="231140"/>
                  </a:lnTo>
                  <a:lnTo>
                    <a:pt x="7098218" y="68580"/>
                  </a:lnTo>
                  <a:lnTo>
                    <a:pt x="7148677" y="68580"/>
                  </a:lnTo>
                  <a:lnTo>
                    <a:pt x="7098256" y="0"/>
                  </a:lnTo>
                  <a:close/>
                </a:path>
                <a:path w="10821670" h="558800">
                  <a:moveTo>
                    <a:pt x="7438209" y="0"/>
                  </a:moveTo>
                  <a:lnTo>
                    <a:pt x="7268271" y="231140"/>
                  </a:lnTo>
                  <a:lnTo>
                    <a:pt x="7319284" y="231140"/>
                  </a:lnTo>
                  <a:lnTo>
                    <a:pt x="7438184" y="68580"/>
                  </a:lnTo>
                  <a:lnTo>
                    <a:pt x="7488627" y="68580"/>
                  </a:lnTo>
                  <a:lnTo>
                    <a:pt x="7438209" y="0"/>
                  </a:lnTo>
                  <a:close/>
                </a:path>
                <a:path w="10821670" h="558800">
                  <a:moveTo>
                    <a:pt x="7778150" y="0"/>
                  </a:moveTo>
                  <a:lnTo>
                    <a:pt x="7608212" y="231140"/>
                  </a:lnTo>
                  <a:lnTo>
                    <a:pt x="7659225" y="231140"/>
                  </a:lnTo>
                  <a:lnTo>
                    <a:pt x="7778125" y="68580"/>
                  </a:lnTo>
                  <a:lnTo>
                    <a:pt x="7828568" y="68580"/>
                  </a:lnTo>
                  <a:lnTo>
                    <a:pt x="7778150" y="0"/>
                  </a:lnTo>
                  <a:close/>
                </a:path>
                <a:path w="10821670" h="558800">
                  <a:moveTo>
                    <a:pt x="8118091" y="0"/>
                  </a:moveTo>
                  <a:lnTo>
                    <a:pt x="7948153" y="231140"/>
                  </a:lnTo>
                  <a:lnTo>
                    <a:pt x="7999166" y="231140"/>
                  </a:lnTo>
                  <a:lnTo>
                    <a:pt x="8118066" y="68580"/>
                  </a:lnTo>
                  <a:lnTo>
                    <a:pt x="8168513" y="68580"/>
                  </a:lnTo>
                  <a:lnTo>
                    <a:pt x="8118091" y="0"/>
                  </a:lnTo>
                  <a:close/>
                </a:path>
                <a:path w="10821670" h="558800">
                  <a:moveTo>
                    <a:pt x="8458032" y="0"/>
                  </a:moveTo>
                  <a:lnTo>
                    <a:pt x="8288093" y="231140"/>
                  </a:lnTo>
                  <a:lnTo>
                    <a:pt x="8339108" y="231140"/>
                  </a:lnTo>
                  <a:lnTo>
                    <a:pt x="8457981" y="68580"/>
                  </a:lnTo>
                  <a:lnTo>
                    <a:pt x="8508446" y="68580"/>
                  </a:lnTo>
                  <a:lnTo>
                    <a:pt x="8458032" y="0"/>
                  </a:lnTo>
                  <a:close/>
                </a:path>
                <a:path w="10821670" h="558800">
                  <a:moveTo>
                    <a:pt x="8797948" y="0"/>
                  </a:moveTo>
                  <a:lnTo>
                    <a:pt x="8628034" y="231140"/>
                  </a:lnTo>
                  <a:lnTo>
                    <a:pt x="8679024" y="231140"/>
                  </a:lnTo>
                  <a:lnTo>
                    <a:pt x="8797897" y="68580"/>
                  </a:lnTo>
                  <a:lnTo>
                    <a:pt x="8848358" y="68580"/>
                  </a:lnTo>
                  <a:lnTo>
                    <a:pt x="8797948" y="0"/>
                  </a:lnTo>
                  <a:close/>
                </a:path>
                <a:path w="10821670" h="558800">
                  <a:moveTo>
                    <a:pt x="9137863" y="0"/>
                  </a:moveTo>
                  <a:lnTo>
                    <a:pt x="8967975" y="231140"/>
                  </a:lnTo>
                  <a:lnTo>
                    <a:pt x="9018927" y="231140"/>
                  </a:lnTo>
                  <a:lnTo>
                    <a:pt x="9137800" y="68580"/>
                  </a:lnTo>
                  <a:lnTo>
                    <a:pt x="9188273" y="68580"/>
                  </a:lnTo>
                  <a:lnTo>
                    <a:pt x="9137863" y="0"/>
                  </a:lnTo>
                  <a:close/>
                </a:path>
                <a:path w="10821670" h="558800">
                  <a:moveTo>
                    <a:pt x="9477804" y="0"/>
                  </a:moveTo>
                  <a:lnTo>
                    <a:pt x="9307916" y="231140"/>
                  </a:lnTo>
                  <a:lnTo>
                    <a:pt x="9358846" y="231140"/>
                  </a:lnTo>
                  <a:lnTo>
                    <a:pt x="9477728" y="68580"/>
                  </a:lnTo>
                  <a:lnTo>
                    <a:pt x="9528214" y="68580"/>
                  </a:lnTo>
                  <a:lnTo>
                    <a:pt x="9477804" y="0"/>
                  </a:lnTo>
                  <a:close/>
                </a:path>
                <a:path w="10821670" h="558800">
                  <a:moveTo>
                    <a:pt x="9817745" y="0"/>
                  </a:moveTo>
                  <a:lnTo>
                    <a:pt x="9647857" y="231140"/>
                  </a:lnTo>
                  <a:lnTo>
                    <a:pt x="9698787" y="231140"/>
                  </a:lnTo>
                  <a:lnTo>
                    <a:pt x="9817669" y="68580"/>
                  </a:lnTo>
                  <a:lnTo>
                    <a:pt x="9868155" y="68580"/>
                  </a:lnTo>
                  <a:lnTo>
                    <a:pt x="9817745" y="0"/>
                  </a:lnTo>
                  <a:close/>
                </a:path>
                <a:path w="10821670" h="558800">
                  <a:moveTo>
                    <a:pt x="10157686" y="0"/>
                  </a:moveTo>
                  <a:lnTo>
                    <a:pt x="9987798" y="231140"/>
                  </a:lnTo>
                  <a:lnTo>
                    <a:pt x="10038728" y="231140"/>
                  </a:lnTo>
                  <a:lnTo>
                    <a:pt x="10157610" y="68580"/>
                  </a:lnTo>
                  <a:lnTo>
                    <a:pt x="10208096" y="68580"/>
                  </a:lnTo>
                  <a:lnTo>
                    <a:pt x="10157686" y="0"/>
                  </a:lnTo>
                  <a:close/>
                </a:path>
                <a:path w="10821670" h="558800">
                  <a:moveTo>
                    <a:pt x="10497639" y="0"/>
                  </a:moveTo>
                  <a:lnTo>
                    <a:pt x="10327739" y="231140"/>
                  </a:lnTo>
                  <a:lnTo>
                    <a:pt x="10378672" y="231140"/>
                  </a:lnTo>
                  <a:lnTo>
                    <a:pt x="10497563" y="68580"/>
                  </a:lnTo>
                  <a:lnTo>
                    <a:pt x="10548053" y="68580"/>
                  </a:lnTo>
                  <a:lnTo>
                    <a:pt x="10497639" y="0"/>
                  </a:lnTo>
                  <a:close/>
                </a:path>
                <a:path w="10821670" h="558800">
                  <a:moveTo>
                    <a:pt x="10821072" y="22860"/>
                  </a:moveTo>
                  <a:lnTo>
                    <a:pt x="10667680" y="231140"/>
                  </a:lnTo>
                  <a:lnTo>
                    <a:pt x="10718726" y="231140"/>
                  </a:lnTo>
                  <a:lnTo>
                    <a:pt x="10821072" y="91440"/>
                  </a:lnTo>
                  <a:lnTo>
                    <a:pt x="10821072" y="22860"/>
                  </a:lnTo>
                  <a:close/>
                </a:path>
              </a:pathLst>
            </a:custGeom>
            <a:solidFill>
              <a:srgbClr val="D8D9D8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4" name="object 33">
              <a:extLst>
                <a:ext uri="{FF2B5EF4-FFF2-40B4-BE49-F238E27FC236}">
                  <a16:creationId xmlns:a16="http://schemas.microsoft.com/office/drawing/2014/main" id="{1A0CAECB-218C-97D2-A6BF-42FAEF4BDB06}"/>
                </a:ext>
              </a:extLst>
            </p:cNvPr>
            <p:cNvSpPr/>
            <p:nvPr/>
          </p:nvSpPr>
          <p:spPr>
            <a:xfrm>
              <a:off x="-3500" y="6227690"/>
              <a:ext cx="12192668" cy="261139"/>
            </a:xfrm>
            <a:custGeom>
              <a:avLst/>
              <a:gdLst/>
              <a:ahLst/>
              <a:cxnLst/>
              <a:rect l="l" t="t" r="r" b="b"/>
              <a:pathLst>
                <a:path w="10821670" h="231775">
                  <a:moveTo>
                    <a:pt x="10821072" y="22592"/>
                  </a:moveTo>
                  <a:lnTo>
                    <a:pt x="10667681" y="231546"/>
                  </a:lnTo>
                  <a:lnTo>
                    <a:pt x="10497717" y="0"/>
                  </a:lnTo>
                  <a:lnTo>
                    <a:pt x="10327740" y="231546"/>
                  </a:lnTo>
                  <a:lnTo>
                    <a:pt x="10157776" y="0"/>
                  </a:lnTo>
                  <a:lnTo>
                    <a:pt x="9987799" y="231546"/>
                  </a:lnTo>
                  <a:lnTo>
                    <a:pt x="9817822" y="0"/>
                  </a:lnTo>
                  <a:lnTo>
                    <a:pt x="9647858" y="231546"/>
                  </a:lnTo>
                  <a:lnTo>
                    <a:pt x="9477881" y="0"/>
                  </a:lnTo>
                  <a:lnTo>
                    <a:pt x="9307917" y="231546"/>
                  </a:lnTo>
                  <a:lnTo>
                    <a:pt x="9137940" y="0"/>
                  </a:lnTo>
                  <a:lnTo>
                    <a:pt x="8967976" y="231546"/>
                  </a:lnTo>
                  <a:lnTo>
                    <a:pt x="8798012" y="0"/>
                  </a:lnTo>
                  <a:lnTo>
                    <a:pt x="8628035" y="231546"/>
                  </a:lnTo>
                  <a:lnTo>
                    <a:pt x="8458071" y="0"/>
                  </a:lnTo>
                  <a:lnTo>
                    <a:pt x="8288094" y="231546"/>
                  </a:lnTo>
                  <a:lnTo>
                    <a:pt x="8118130" y="0"/>
                  </a:lnTo>
                  <a:lnTo>
                    <a:pt x="7948153" y="231546"/>
                  </a:lnTo>
                  <a:lnTo>
                    <a:pt x="7778177" y="0"/>
                  </a:lnTo>
                  <a:lnTo>
                    <a:pt x="7608213" y="231546"/>
                  </a:lnTo>
                  <a:lnTo>
                    <a:pt x="7438236" y="0"/>
                  </a:lnTo>
                  <a:lnTo>
                    <a:pt x="7268272" y="231546"/>
                  </a:lnTo>
                  <a:lnTo>
                    <a:pt x="7098295" y="0"/>
                  </a:lnTo>
                  <a:lnTo>
                    <a:pt x="6928331" y="231546"/>
                  </a:lnTo>
                  <a:lnTo>
                    <a:pt x="6758367" y="0"/>
                  </a:lnTo>
                  <a:lnTo>
                    <a:pt x="6588377" y="231546"/>
                  </a:lnTo>
                  <a:lnTo>
                    <a:pt x="6418426" y="0"/>
                  </a:lnTo>
                  <a:lnTo>
                    <a:pt x="6248436" y="231546"/>
                  </a:lnTo>
                  <a:lnTo>
                    <a:pt x="6078485" y="0"/>
                  </a:lnTo>
                  <a:lnTo>
                    <a:pt x="5908508" y="231546"/>
                  </a:lnTo>
                  <a:lnTo>
                    <a:pt x="5738519" y="0"/>
                  </a:lnTo>
                  <a:lnTo>
                    <a:pt x="5568567" y="231546"/>
                  </a:lnTo>
                  <a:lnTo>
                    <a:pt x="5398578" y="0"/>
                  </a:lnTo>
                  <a:lnTo>
                    <a:pt x="5228626" y="231546"/>
                  </a:lnTo>
                  <a:lnTo>
                    <a:pt x="5058637" y="0"/>
                  </a:lnTo>
                  <a:lnTo>
                    <a:pt x="4888673" y="231546"/>
                  </a:lnTo>
                  <a:lnTo>
                    <a:pt x="4718709" y="0"/>
                  </a:lnTo>
                  <a:lnTo>
                    <a:pt x="4548732" y="231546"/>
                  </a:lnTo>
                  <a:lnTo>
                    <a:pt x="4378768" y="0"/>
                  </a:lnTo>
                  <a:lnTo>
                    <a:pt x="4208791" y="231546"/>
                  </a:lnTo>
                  <a:lnTo>
                    <a:pt x="4038827" y="0"/>
                  </a:lnTo>
                  <a:lnTo>
                    <a:pt x="3868850" y="231546"/>
                  </a:lnTo>
                  <a:lnTo>
                    <a:pt x="3698873" y="0"/>
                  </a:lnTo>
                  <a:lnTo>
                    <a:pt x="3528922" y="231546"/>
                  </a:lnTo>
                  <a:lnTo>
                    <a:pt x="3358932" y="0"/>
                  </a:lnTo>
                  <a:lnTo>
                    <a:pt x="3188968" y="231546"/>
                  </a:lnTo>
                  <a:lnTo>
                    <a:pt x="3018991" y="0"/>
                  </a:lnTo>
                  <a:lnTo>
                    <a:pt x="2849027" y="231546"/>
                  </a:lnTo>
                  <a:lnTo>
                    <a:pt x="2679063" y="0"/>
                  </a:lnTo>
                  <a:lnTo>
                    <a:pt x="2509086" y="231546"/>
                  </a:lnTo>
                  <a:lnTo>
                    <a:pt x="2339122" y="0"/>
                  </a:lnTo>
                  <a:lnTo>
                    <a:pt x="2169145" y="231546"/>
                  </a:lnTo>
                  <a:lnTo>
                    <a:pt x="1999181" y="0"/>
                  </a:lnTo>
                  <a:lnTo>
                    <a:pt x="1829205" y="231546"/>
                  </a:lnTo>
                  <a:lnTo>
                    <a:pt x="1659228" y="0"/>
                  </a:lnTo>
                  <a:lnTo>
                    <a:pt x="1489264" y="231546"/>
                  </a:lnTo>
                  <a:lnTo>
                    <a:pt x="1319287" y="0"/>
                  </a:lnTo>
                  <a:lnTo>
                    <a:pt x="1149323" y="231546"/>
                  </a:lnTo>
                  <a:lnTo>
                    <a:pt x="979346" y="0"/>
                  </a:lnTo>
                  <a:lnTo>
                    <a:pt x="809382" y="231546"/>
                  </a:lnTo>
                  <a:lnTo>
                    <a:pt x="639418" y="0"/>
                  </a:lnTo>
                  <a:lnTo>
                    <a:pt x="469428" y="231546"/>
                  </a:lnTo>
                  <a:lnTo>
                    <a:pt x="299477" y="0"/>
                  </a:lnTo>
                  <a:lnTo>
                    <a:pt x="129500" y="231546"/>
                  </a:lnTo>
                  <a:lnTo>
                    <a:pt x="0" y="55115"/>
                  </a:lnTo>
                </a:path>
              </a:pathLst>
            </a:custGeom>
            <a:ln w="51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" name="Группа 2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6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22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20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3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1037229"/>
            <a:ext cx="5199797" cy="982640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VIII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Фестиваль ВФСК ГТО среди муниципальных и государственных служащих Псковской области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527343" y="1050877"/>
            <a:ext cx="51588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.п</a:t>
            </a:r>
            <a:r>
              <a:rPr 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Кунья, 29 </a:t>
            </a:r>
            <a:r>
              <a:rPr lang="ru-RU" sz="20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сентябряя</a:t>
            </a:r>
            <a:r>
              <a:rPr 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2023 года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690586" y="1514901"/>
            <a:ext cx="62375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Участвовали  </a:t>
            </a:r>
            <a:r>
              <a:rPr lang="ru-RU" sz="3200" b="1" kern="0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команд, </a:t>
            </a:r>
            <a:r>
              <a:rPr lang="ru-RU" sz="3200" b="1" kern="0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101 </a:t>
            </a:r>
            <a:r>
              <a:rPr lang="ru-RU" sz="20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участник</a:t>
            </a: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pPr lvl="0">
              <a:defRPr/>
            </a:pP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lvl="0">
              <a:defRPr/>
            </a:pP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приняли участие:</a:t>
            </a:r>
          </a:p>
          <a:p>
            <a:pPr lvl="0">
              <a:defRPr/>
            </a:pP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	Великолукский, Гдовский, Дновский,  	Опочецкий, Пустошкинский, 	Пыталовский, Себежский и </a:t>
            </a:r>
            <a:r>
              <a:rPr lang="ru-RU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Усвятский</a:t>
            </a: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районы.</a:t>
            </a:r>
          </a:p>
        </p:txBody>
      </p:sp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58529"/>
              </p:ext>
            </p:extLst>
          </p:nvPr>
        </p:nvGraphicFramePr>
        <p:xfrm>
          <a:off x="6715275" y="3813929"/>
          <a:ext cx="5076391" cy="1882832"/>
        </p:xfrm>
        <a:graphic>
          <a:graphicData uri="http://schemas.openxmlformats.org/drawingml/2006/table">
            <a:tbl>
              <a:tblPr/>
              <a:tblGrid>
                <a:gridCol w="47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2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8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3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Команды</a:t>
                      </a:r>
                      <a:r>
                        <a:rPr lang="ru-RU" sz="1800" b="1" baseline="0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2 группы:</a:t>
                      </a:r>
                      <a:endParaRPr lang="ru-RU" sz="1800" b="1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Сумма очков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г. Псков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2355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г. Великие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Луки</a:t>
                      </a:r>
                      <a:endParaRPr lang="ru-RU" sz="1800" b="1" dirty="0" smtClean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2300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Правительство ПО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1096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170" y="809762"/>
            <a:ext cx="1626920" cy="21272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0" y="2019870"/>
            <a:ext cx="6643997" cy="483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1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2AD8727-29D0-D7A3-C072-20CA98CB4879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bk object 16">
            <a:extLst>
              <a:ext uri="{FF2B5EF4-FFF2-40B4-BE49-F238E27FC236}">
                <a16:creationId xmlns:a16="http://schemas.microsoft.com/office/drawing/2014/main" id="{9C23D080-A4B5-99A0-1E09-1FD69F3FBBE1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6" name="bk object 17">
            <a:extLst>
              <a:ext uri="{FF2B5EF4-FFF2-40B4-BE49-F238E27FC236}">
                <a16:creationId xmlns:a16="http://schemas.microsoft.com/office/drawing/2014/main" id="{3DB95C1C-68B8-4A87-0886-D9622CD85A2D}"/>
              </a:ext>
            </a:extLst>
          </p:cNvPr>
          <p:cNvSpPr/>
          <p:nvPr/>
        </p:nvSpPr>
        <p:spPr>
          <a:xfrm rot="10800000" flipH="1">
            <a:off x="9266673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4D15BB-94BD-CE5A-4063-E9BE133B4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1" y="5854146"/>
            <a:ext cx="12192000" cy="1003854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0" y="0"/>
            <a:ext cx="8134066" cy="918340"/>
            <a:chOff x="2835344" y="-245660"/>
            <a:chExt cx="9353329" cy="918340"/>
          </a:xfrm>
        </p:grpSpPr>
        <p:grpSp>
          <p:nvGrpSpPr>
            <p:cNvPr id="12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2835344" y="-245660"/>
              <a:ext cx="9353329" cy="918340"/>
              <a:chOff x="2835344" y="-245660"/>
              <a:chExt cx="9353329" cy="918340"/>
            </a:xfrm>
          </p:grpSpPr>
          <p:sp>
            <p:nvSpPr>
              <p:cNvPr id="20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4638485" y="-19651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21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2835344" y="-245660"/>
                <a:ext cx="1626920" cy="686552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4666461" y="-27694"/>
              <a:ext cx="4509472" cy="432469"/>
              <a:chOff x="4666461" y="-27694"/>
              <a:chExt cx="4509472" cy="432469"/>
            </a:xfrm>
          </p:grpSpPr>
          <p:sp>
            <p:nvSpPr>
              <p:cNvPr id="14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4740634" y="-27694"/>
                <a:ext cx="4435299" cy="15070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4666461" y="210947"/>
                <a:ext cx="2888210" cy="193828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Группа 17">
            <a:extLst>
              <a:ext uri="{FF2B5EF4-FFF2-40B4-BE49-F238E27FC236}">
                <a16:creationId xmlns:a16="http://schemas.microsoft.com/office/drawing/2014/main" id="{2FCEDED0-17CD-228C-0D52-641AD0670890}"/>
              </a:ext>
            </a:extLst>
          </p:cNvPr>
          <p:cNvGrpSpPr/>
          <p:nvPr/>
        </p:nvGrpSpPr>
        <p:grpSpPr>
          <a:xfrm>
            <a:off x="7560860" y="0"/>
            <a:ext cx="4631140" cy="900752"/>
            <a:chOff x="5525589" y="0"/>
            <a:chExt cx="6666411" cy="692331"/>
          </a:xfrm>
          <a:solidFill>
            <a:schemeClr val="bg1"/>
          </a:solidFill>
        </p:grpSpPr>
        <p:sp>
          <p:nvSpPr>
            <p:cNvPr id="28" name="Параллелограмм 16">
              <a:extLst>
                <a:ext uri="{FF2B5EF4-FFF2-40B4-BE49-F238E27FC236}">
                  <a16:creationId xmlns:a16="http://schemas.microsoft.com/office/drawing/2014/main" id="{F7DA4596-738F-3CFF-0A65-BF4E454CDFF0}"/>
                </a:ext>
              </a:extLst>
            </p:cNvPr>
            <p:cNvSpPr/>
            <p:nvPr/>
          </p:nvSpPr>
          <p:spPr>
            <a:xfrm>
              <a:off x="5525589" y="0"/>
              <a:ext cx="6666411" cy="692331"/>
            </a:xfrm>
            <a:custGeom>
              <a:avLst/>
              <a:gdLst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362699 w 6666411"/>
                <a:gd name="connsiteY3" fmla="*/ 692331 h 692331"/>
                <a:gd name="connsiteX4" fmla="*/ 0 w 6666411"/>
                <a:gd name="connsiteY4" fmla="*/ 692331 h 692331"/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663145 w 6666411"/>
                <a:gd name="connsiteY3" fmla="*/ 692331 h 692331"/>
                <a:gd name="connsiteX4" fmla="*/ 0 w 6666411"/>
                <a:gd name="connsiteY4" fmla="*/ 692331 h 692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6411" h="692331">
                  <a:moveTo>
                    <a:pt x="0" y="692331"/>
                  </a:moveTo>
                  <a:lnTo>
                    <a:pt x="303712" y="0"/>
                  </a:lnTo>
                  <a:lnTo>
                    <a:pt x="6666411" y="0"/>
                  </a:lnTo>
                  <a:cubicBezTo>
                    <a:pt x="6665322" y="230777"/>
                    <a:pt x="6664234" y="461554"/>
                    <a:pt x="6663145" y="692331"/>
                  </a:cubicBezTo>
                  <a:lnTo>
                    <a:pt x="0" y="69233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B195099E-ECF4-0F89-8B6F-4719D6558BAE}"/>
                </a:ext>
              </a:extLst>
            </p:cNvPr>
            <p:cNvSpPr/>
            <p:nvPr/>
          </p:nvSpPr>
          <p:spPr>
            <a:xfrm>
              <a:off x="12130799" y="0"/>
              <a:ext cx="57874" cy="51508"/>
            </a:xfrm>
            <a:custGeom>
              <a:avLst/>
              <a:gdLst/>
              <a:ahLst/>
              <a:cxnLst/>
              <a:rect l="l" t="t" r="r" b="b"/>
              <a:pathLst>
                <a:path w="63500" h="56515">
                  <a:moveTo>
                    <a:pt x="63461" y="0"/>
                  </a:moveTo>
                  <a:lnTo>
                    <a:pt x="13220" y="0"/>
                  </a:lnTo>
                  <a:lnTo>
                    <a:pt x="8604" y="19039"/>
                  </a:lnTo>
                  <a:lnTo>
                    <a:pt x="4248" y="37212"/>
                  </a:lnTo>
                  <a:lnTo>
                    <a:pt x="1072" y="50825"/>
                  </a:lnTo>
                  <a:lnTo>
                    <a:pt x="0" y="56184"/>
                  </a:lnTo>
                  <a:lnTo>
                    <a:pt x="13973" y="52878"/>
                  </a:lnTo>
                  <a:lnTo>
                    <a:pt x="31273" y="44743"/>
                  </a:lnTo>
                  <a:lnTo>
                    <a:pt x="48802" y="34344"/>
                  </a:lnTo>
                  <a:lnTo>
                    <a:pt x="63461" y="24244"/>
                  </a:lnTo>
                  <a:lnTo>
                    <a:pt x="6346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7670042" y="1"/>
            <a:ext cx="45219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158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Российских </a:t>
            </a:r>
          </a:p>
          <a:p>
            <a:pPr algn="ctr"/>
            <a:r>
              <a:rPr lang="ru-RU" sz="2400" b="1" dirty="0" smtClean="0">
                <a:solidFill>
                  <a:srgbClr val="0158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</a:t>
            </a:r>
            <a:endParaRPr lang="ru-RU" sz="2400" b="1" dirty="0">
              <a:solidFill>
                <a:srgbClr val="0158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66" y="2203539"/>
            <a:ext cx="5886734" cy="4422450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0" y="873457"/>
            <a:ext cx="12192000" cy="641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Команда Псковской области (студенты Псковского государственного университета)</a:t>
            </a:r>
            <a:endParaRPr lang="ru-RU" sz="24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2688609"/>
            <a:ext cx="5950423" cy="39646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Отличные результаты в отдельных видах программы: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место: </a:t>
            </a:r>
            <a:r>
              <a:rPr lang="ru-RU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       </a:t>
            </a:r>
          </a:p>
          <a:p>
            <a:r>
              <a:rPr lang="ru-RU" b="1" dirty="0" err="1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Тюльков</a:t>
            </a:r>
            <a:r>
              <a:rPr lang="ru-RU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 Никита – пресс (82 раза)</a:t>
            </a:r>
          </a:p>
          <a:p>
            <a:r>
              <a:rPr lang="ru-RU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Миронов Илья – длина с места (300 см)</a:t>
            </a:r>
          </a:p>
          <a:p>
            <a:r>
              <a:rPr lang="ru-RU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Николаева Елизавета – бег на 2000 м (6.44,8)</a:t>
            </a:r>
          </a:p>
          <a:p>
            <a:r>
              <a:rPr lang="ru-RU" b="1" dirty="0" err="1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Тюльков</a:t>
            </a:r>
            <a:r>
              <a:rPr lang="ru-RU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 Никита – бег на 3000 м (9.20,0)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место:</a:t>
            </a:r>
          </a:p>
          <a:p>
            <a:r>
              <a:rPr lang="ru-RU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Злобин Альберт – пресс (77 раз)</a:t>
            </a:r>
          </a:p>
          <a:p>
            <a:r>
              <a:rPr lang="ru-RU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7 ступень Леонтьев Олег – бег на 60 м (7,3)</a:t>
            </a:r>
            <a:br>
              <a:rPr lang="ru-RU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8 ступень Миронов Илья – бег на 60 м (7,1)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место:</a:t>
            </a:r>
          </a:p>
          <a:p>
            <a:r>
              <a:rPr lang="ru-RU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Леонтьев Олег – пресс (75 раз)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место в командном зачёте в поднимании туловища.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место в командном зачёте в беге на выносливость.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096837" y="1569492"/>
            <a:ext cx="4831308" cy="4503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Ханты-Мансийск, 1-6 июля 2023 года 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0" y="1460309"/>
            <a:ext cx="5964072" cy="11191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Командный зачет: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место из 39 команд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Личные результаты: Леонтьев Олег – 3 место</a:t>
            </a:r>
          </a:p>
          <a:p>
            <a:pPr lvl="0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Миронов Илья – 2 место</a:t>
            </a:r>
            <a:endParaRPr lang="ru-RU" alt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2AD8727-29D0-D7A3-C072-20CA98CB4879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bk object 16">
            <a:extLst>
              <a:ext uri="{FF2B5EF4-FFF2-40B4-BE49-F238E27FC236}">
                <a16:creationId xmlns:a16="http://schemas.microsoft.com/office/drawing/2014/main" id="{9C23D080-A4B5-99A0-1E09-1FD69F3FBBE1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6" name="bk object 17">
            <a:extLst>
              <a:ext uri="{FF2B5EF4-FFF2-40B4-BE49-F238E27FC236}">
                <a16:creationId xmlns:a16="http://schemas.microsoft.com/office/drawing/2014/main" id="{3DB95C1C-68B8-4A87-0886-D9622CD85A2D}"/>
              </a:ext>
            </a:extLst>
          </p:cNvPr>
          <p:cNvSpPr/>
          <p:nvPr/>
        </p:nvSpPr>
        <p:spPr>
          <a:xfrm rot="10800000" flipH="1">
            <a:off x="9266673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4D15BB-94BD-CE5A-4063-E9BE133B4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1" y="5854146"/>
            <a:ext cx="12192000" cy="1003854"/>
          </a:xfrm>
          <a:prstGeom prst="rect">
            <a:avLst/>
          </a:prstGeom>
        </p:spPr>
      </p:pic>
      <p:grpSp>
        <p:nvGrpSpPr>
          <p:cNvPr id="2" name="Группа 10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0" y="0"/>
            <a:ext cx="8134066" cy="918340"/>
            <a:chOff x="2835344" y="-245660"/>
            <a:chExt cx="9353329" cy="918340"/>
          </a:xfrm>
        </p:grpSpPr>
        <p:grpSp>
          <p:nvGrpSpPr>
            <p:cNvPr id="3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2835344" y="-245660"/>
              <a:ext cx="9353329" cy="918340"/>
              <a:chOff x="2835344" y="-245660"/>
              <a:chExt cx="9353329" cy="918340"/>
            </a:xfrm>
          </p:grpSpPr>
          <p:sp>
            <p:nvSpPr>
              <p:cNvPr id="20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4638485" y="-19651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21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2835344" y="-245660"/>
                <a:ext cx="1626920" cy="686552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4666461" y="-27694"/>
              <a:ext cx="4509472" cy="432469"/>
              <a:chOff x="4666461" y="-27694"/>
              <a:chExt cx="4509472" cy="432469"/>
            </a:xfrm>
          </p:grpSpPr>
          <p:sp>
            <p:nvSpPr>
              <p:cNvPr id="14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4740634" y="-27694"/>
                <a:ext cx="4435299" cy="15070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4666461" y="210947"/>
                <a:ext cx="2888210" cy="193828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6" name="Группа 17">
            <a:extLst>
              <a:ext uri="{FF2B5EF4-FFF2-40B4-BE49-F238E27FC236}">
                <a16:creationId xmlns:a16="http://schemas.microsoft.com/office/drawing/2014/main" id="{2FCEDED0-17CD-228C-0D52-641AD0670890}"/>
              </a:ext>
            </a:extLst>
          </p:cNvPr>
          <p:cNvGrpSpPr/>
          <p:nvPr/>
        </p:nvGrpSpPr>
        <p:grpSpPr>
          <a:xfrm>
            <a:off x="7560860" y="0"/>
            <a:ext cx="4631140" cy="900752"/>
            <a:chOff x="5525589" y="0"/>
            <a:chExt cx="6666411" cy="692331"/>
          </a:xfrm>
          <a:solidFill>
            <a:schemeClr val="bg1"/>
          </a:solidFill>
        </p:grpSpPr>
        <p:sp>
          <p:nvSpPr>
            <p:cNvPr id="28" name="Параллелограмм 16">
              <a:extLst>
                <a:ext uri="{FF2B5EF4-FFF2-40B4-BE49-F238E27FC236}">
                  <a16:creationId xmlns:a16="http://schemas.microsoft.com/office/drawing/2014/main" id="{F7DA4596-738F-3CFF-0A65-BF4E454CDFF0}"/>
                </a:ext>
              </a:extLst>
            </p:cNvPr>
            <p:cNvSpPr/>
            <p:nvPr/>
          </p:nvSpPr>
          <p:spPr>
            <a:xfrm>
              <a:off x="5525589" y="0"/>
              <a:ext cx="6666411" cy="692331"/>
            </a:xfrm>
            <a:custGeom>
              <a:avLst/>
              <a:gdLst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362699 w 6666411"/>
                <a:gd name="connsiteY3" fmla="*/ 692331 h 692331"/>
                <a:gd name="connsiteX4" fmla="*/ 0 w 6666411"/>
                <a:gd name="connsiteY4" fmla="*/ 692331 h 692331"/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663145 w 6666411"/>
                <a:gd name="connsiteY3" fmla="*/ 692331 h 692331"/>
                <a:gd name="connsiteX4" fmla="*/ 0 w 6666411"/>
                <a:gd name="connsiteY4" fmla="*/ 692331 h 692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6411" h="692331">
                  <a:moveTo>
                    <a:pt x="0" y="692331"/>
                  </a:moveTo>
                  <a:lnTo>
                    <a:pt x="303712" y="0"/>
                  </a:lnTo>
                  <a:lnTo>
                    <a:pt x="6666411" y="0"/>
                  </a:lnTo>
                  <a:cubicBezTo>
                    <a:pt x="6665322" y="230777"/>
                    <a:pt x="6664234" y="461554"/>
                    <a:pt x="6663145" y="692331"/>
                  </a:cubicBezTo>
                  <a:lnTo>
                    <a:pt x="0" y="69233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B195099E-ECF4-0F89-8B6F-4719D6558BAE}"/>
                </a:ext>
              </a:extLst>
            </p:cNvPr>
            <p:cNvSpPr/>
            <p:nvPr/>
          </p:nvSpPr>
          <p:spPr>
            <a:xfrm>
              <a:off x="12130799" y="0"/>
              <a:ext cx="57874" cy="51508"/>
            </a:xfrm>
            <a:custGeom>
              <a:avLst/>
              <a:gdLst/>
              <a:ahLst/>
              <a:cxnLst/>
              <a:rect l="l" t="t" r="r" b="b"/>
              <a:pathLst>
                <a:path w="63500" h="56515">
                  <a:moveTo>
                    <a:pt x="63461" y="0"/>
                  </a:moveTo>
                  <a:lnTo>
                    <a:pt x="13220" y="0"/>
                  </a:lnTo>
                  <a:lnTo>
                    <a:pt x="8604" y="19039"/>
                  </a:lnTo>
                  <a:lnTo>
                    <a:pt x="4248" y="37212"/>
                  </a:lnTo>
                  <a:lnTo>
                    <a:pt x="1072" y="50825"/>
                  </a:lnTo>
                  <a:lnTo>
                    <a:pt x="0" y="56184"/>
                  </a:lnTo>
                  <a:lnTo>
                    <a:pt x="13973" y="52878"/>
                  </a:lnTo>
                  <a:lnTo>
                    <a:pt x="31273" y="44743"/>
                  </a:lnTo>
                  <a:lnTo>
                    <a:pt x="48802" y="34344"/>
                  </a:lnTo>
                  <a:lnTo>
                    <a:pt x="63461" y="24244"/>
                  </a:lnTo>
                  <a:lnTo>
                    <a:pt x="6346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7670042" y="1"/>
            <a:ext cx="45219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158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Российских </a:t>
            </a:r>
          </a:p>
          <a:p>
            <a:pPr algn="ctr"/>
            <a:r>
              <a:rPr lang="ru-RU" sz="2400" b="1" dirty="0" smtClean="0">
                <a:solidFill>
                  <a:srgbClr val="0158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</a:t>
            </a:r>
            <a:endParaRPr lang="ru-RU" sz="2400" b="1" dirty="0">
              <a:solidFill>
                <a:srgbClr val="0158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873457"/>
            <a:ext cx="12192000" cy="641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Семья </a:t>
            </a:r>
            <a:r>
              <a:rPr lang="ru-RU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Игнатенковых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г. Великие Луки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332562" y="1569492"/>
            <a:ext cx="5595584" cy="4503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Санкт- Петербург, 23-28 августа 2023 года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955343" y="1514901"/>
            <a:ext cx="4462818" cy="5732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 из 50 команд</a:t>
            </a:r>
            <a:endParaRPr lang="ru-RU" alt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6" name="Picture 6" descr="https://sun9-3.userapi.com/impg/hdYodQxgMvX2aZV6cpToetGIjFrI8mMY0JowEw/853Sp5M-FQs.jpg?size=810x1080&amp;quality=95&amp;sign=de6907890455daedd46c31d17e83d0ae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61109" y="2200655"/>
            <a:ext cx="3349707" cy="4466277"/>
          </a:xfrm>
          <a:prstGeom prst="rect">
            <a:avLst/>
          </a:prstGeom>
          <a:noFill/>
        </p:spPr>
      </p:pic>
      <p:pic>
        <p:nvPicPr>
          <p:cNvPr id="20488" name="Picture 8" descr="https://sun9-27.userapi.com/impg/vgmG9ruGpYyORk3a55zW8jk6BanYYsJxjbgTgA/BkFdmkgiW8w.jpg?size=1280x853&amp;quality=95&amp;sign=95ebeee954fcd9462cd8bcf53dbc2beb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501" y="2264984"/>
            <a:ext cx="6646460" cy="44292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56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EF99CA-7F3F-FAAA-F960-1C08B62FB316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>
                <a:solidFill>
                  <a:schemeClr val="bg1"/>
                </a:solidFill>
              </a:rPr>
              <a:t>О внесении изменения в Положение о Всероссийском </a:t>
            </a:r>
            <a:r>
              <a:rPr lang="ru-RU" sz="2400" b="1" u="sng" dirty="0" smtClean="0">
                <a:solidFill>
                  <a:schemeClr val="bg1"/>
                </a:solidFill>
              </a:rPr>
              <a:t>физкультурно-спортивном </a:t>
            </a:r>
            <a:r>
              <a:rPr lang="ru-RU" sz="2400" b="1" u="sng" dirty="0">
                <a:solidFill>
                  <a:schemeClr val="bg1"/>
                </a:solidFill>
              </a:rPr>
              <a:t>комплексе "Готов к труду и </a:t>
            </a:r>
            <a:r>
              <a:rPr lang="ru-RU" sz="2400" b="1" u="sng" smtClean="0">
                <a:solidFill>
                  <a:schemeClr val="bg1"/>
                </a:solidFill>
              </a:rPr>
              <a:t>обороне» </a:t>
            </a:r>
            <a:r>
              <a:rPr lang="ru-RU" sz="2400" b="1" u="sng" smtClean="0"/>
              <a:t>от </a:t>
            </a:r>
            <a:r>
              <a:rPr lang="ru-RU" sz="2400" b="1" u="sng" dirty="0"/>
              <a:t>17 января 2023 г. № </a:t>
            </a:r>
            <a:r>
              <a:rPr lang="ru-RU" sz="2400" b="1" u="sng" dirty="0" smtClean="0"/>
              <a:t>33</a:t>
            </a:r>
            <a:r>
              <a:rPr lang="ru-RU" sz="2400" b="1" u="sng" dirty="0" smtClean="0">
                <a:solidFill>
                  <a:schemeClr val="bg1"/>
                </a:solidFill>
              </a:rPr>
              <a:t>:</a:t>
            </a:r>
            <a:endParaRPr lang="ru-RU" sz="2400" b="1" u="sng" dirty="0">
              <a:solidFill>
                <a:schemeClr val="bg1"/>
              </a:solidFill>
            </a:endParaRPr>
          </a:p>
          <a:p>
            <a:endParaRPr lang="ru-RU" sz="2000" dirty="0" smtClean="0"/>
          </a:p>
          <a:p>
            <a:r>
              <a:rPr lang="ru-RU" sz="2000" dirty="0" smtClean="0"/>
              <a:t>Правительство </a:t>
            </a:r>
            <a:r>
              <a:rPr lang="ru-RU" sz="2000" dirty="0"/>
              <a:t>Российской Федерации </a:t>
            </a:r>
            <a:r>
              <a:rPr lang="ru-RU" sz="2000" dirty="0" smtClean="0"/>
              <a:t>постановляет </a:t>
            </a:r>
            <a:r>
              <a:rPr lang="ru-RU" sz="2000" dirty="0"/>
              <a:t>:</a:t>
            </a:r>
          </a:p>
          <a:p>
            <a:pPr algn="just"/>
            <a:r>
              <a:rPr lang="ru-RU" sz="2000" dirty="0" smtClean="0"/>
              <a:t>	</a:t>
            </a:r>
          </a:p>
          <a:p>
            <a:pPr algn="just"/>
            <a:r>
              <a:rPr lang="ru-RU" sz="2000" dirty="0" smtClean="0"/>
              <a:t>	Пункт </a:t>
            </a:r>
            <a:r>
              <a:rPr lang="ru-RU" sz="2000" dirty="0"/>
              <a:t>7 Положения о Всероссийском </a:t>
            </a:r>
            <a:r>
              <a:rPr lang="ru-RU" sz="2000" dirty="0" smtClean="0"/>
              <a:t>физкультурно-спортивном комплексе </a:t>
            </a:r>
            <a:r>
              <a:rPr lang="ru-RU" sz="2000" dirty="0"/>
              <a:t>"Готов к труду и обороне" (ГТО), </a:t>
            </a:r>
            <a:r>
              <a:rPr lang="ru-RU" sz="2000" dirty="0" smtClean="0"/>
              <a:t>утвержденного постановлением </a:t>
            </a:r>
            <a:r>
              <a:rPr lang="ru-RU" sz="2000" dirty="0"/>
              <a:t>Правительства Российской Федерации от 11 июня 2014 г</a:t>
            </a:r>
            <a:r>
              <a:rPr lang="ru-RU" sz="2000" dirty="0" smtClean="0"/>
              <a:t>. № </a:t>
            </a:r>
            <a:r>
              <a:rPr lang="ru-RU" sz="2000" dirty="0"/>
              <a:t>540 "Об утверждении Положения о Всероссийском </a:t>
            </a:r>
            <a:r>
              <a:rPr lang="ru-RU" sz="2000" dirty="0" smtClean="0"/>
              <a:t>физкультурно-спортивном </a:t>
            </a:r>
            <a:r>
              <a:rPr lang="ru-RU" sz="2000" dirty="0"/>
              <a:t>комплексе "Готов к труду и </a:t>
            </a:r>
            <a:r>
              <a:rPr lang="ru-RU" sz="2000" dirty="0" smtClean="0"/>
              <a:t>обороне» (Собрание законодательства </a:t>
            </a:r>
            <a:r>
              <a:rPr lang="ru-RU" sz="2000" dirty="0"/>
              <a:t>Российской Федерации, 2014, № 25, ст. 3309), </a:t>
            </a:r>
            <a:r>
              <a:rPr lang="ru-RU" sz="2000" dirty="0" smtClean="0"/>
              <a:t>изложить в </a:t>
            </a:r>
            <a:r>
              <a:rPr lang="ru-RU" sz="2000" dirty="0"/>
              <a:t>следующей редакции</a:t>
            </a:r>
            <a:r>
              <a:rPr lang="ru-RU" sz="2000" dirty="0" smtClean="0"/>
              <a:t>:</a:t>
            </a:r>
          </a:p>
          <a:p>
            <a:pPr algn="just"/>
            <a:r>
              <a:rPr lang="ru-RU" sz="2000" b="1" u="sng" dirty="0" smtClean="0"/>
              <a:t>Р.3,П.7</a:t>
            </a:r>
            <a:r>
              <a:rPr lang="ru-RU" sz="2000" b="1" u="sng" dirty="0"/>
              <a:t>. Структура Всероссийского физкультурно-спортивного </a:t>
            </a:r>
            <a:r>
              <a:rPr lang="ru-RU" sz="2000" b="1" u="sng" dirty="0" smtClean="0"/>
              <a:t>комплекса состоит </a:t>
            </a:r>
            <a:r>
              <a:rPr lang="ru-RU" sz="2000" b="1" u="sng" dirty="0"/>
              <a:t>из 18 ступеней и включает следующие возрастные группы: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485C15B3-9E62-2C44-96C6-BF6A08AEDDE4}"/>
              </a:ext>
            </a:extLst>
          </p:cNvPr>
          <p:cNvSpPr/>
          <p:nvPr/>
        </p:nvSpPr>
        <p:spPr>
          <a:xfrm>
            <a:off x="194242" y="166255"/>
            <a:ext cx="1412607" cy="1412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977E82-0E3F-F059-48A7-C3F0D74BBF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0" y="5854146"/>
            <a:ext cx="12192000" cy="1003854"/>
          </a:xfrm>
          <a:prstGeom prst="rect">
            <a:avLst/>
          </a:prstGeom>
        </p:spPr>
      </p:pic>
      <p:sp>
        <p:nvSpPr>
          <p:cNvPr id="17" name="bk object 24">
            <a:extLst>
              <a:ext uri="{FF2B5EF4-FFF2-40B4-BE49-F238E27FC236}">
                <a16:creationId xmlns:a16="http://schemas.microsoft.com/office/drawing/2014/main" id="{7F841921-6F22-AC2E-E0DC-FB86D5DCAB57}"/>
              </a:ext>
            </a:extLst>
          </p:cNvPr>
          <p:cNvSpPr/>
          <p:nvPr/>
        </p:nvSpPr>
        <p:spPr>
          <a:xfrm>
            <a:off x="11065911" y="260236"/>
            <a:ext cx="661030" cy="430492"/>
          </a:xfrm>
          <a:custGeom>
            <a:avLst/>
            <a:gdLst/>
            <a:ahLst/>
            <a:cxnLst/>
            <a:rect l="l" t="t" r="r" b="b"/>
            <a:pathLst>
              <a:path w="585470" h="384175">
                <a:moveTo>
                  <a:pt x="285661" y="73024"/>
                </a:moveTo>
                <a:lnTo>
                  <a:pt x="213169" y="73024"/>
                </a:lnTo>
                <a:lnTo>
                  <a:pt x="213169" y="384060"/>
                </a:lnTo>
                <a:lnTo>
                  <a:pt x="285648" y="384060"/>
                </a:lnTo>
                <a:lnTo>
                  <a:pt x="285648" y="376021"/>
                </a:lnTo>
                <a:lnTo>
                  <a:pt x="221208" y="376021"/>
                </a:lnTo>
                <a:lnTo>
                  <a:pt x="221208" y="73037"/>
                </a:lnTo>
                <a:lnTo>
                  <a:pt x="285661" y="73024"/>
                </a:lnTo>
                <a:close/>
              </a:path>
              <a:path w="585470" h="384175">
                <a:moveTo>
                  <a:pt x="427380" y="89585"/>
                </a:moveTo>
                <a:lnTo>
                  <a:pt x="353060" y="89585"/>
                </a:lnTo>
                <a:lnTo>
                  <a:pt x="353060" y="275615"/>
                </a:lnTo>
                <a:lnTo>
                  <a:pt x="361688" y="317594"/>
                </a:lnTo>
                <a:lnTo>
                  <a:pt x="385203" y="351912"/>
                </a:lnTo>
                <a:lnTo>
                  <a:pt x="420054" y="375068"/>
                </a:lnTo>
                <a:lnTo>
                  <a:pt x="462686" y="383565"/>
                </a:lnTo>
                <a:lnTo>
                  <a:pt x="475792" y="383565"/>
                </a:lnTo>
                <a:lnTo>
                  <a:pt x="516648" y="375424"/>
                </a:lnTo>
                <a:lnTo>
                  <a:pt x="462686" y="375424"/>
                </a:lnTo>
                <a:lnTo>
                  <a:pt x="423181" y="367571"/>
                </a:lnTo>
                <a:lnTo>
                  <a:pt x="390877" y="346165"/>
                </a:lnTo>
                <a:lnTo>
                  <a:pt x="369074" y="314436"/>
                </a:lnTo>
                <a:lnTo>
                  <a:pt x="361073" y="275615"/>
                </a:lnTo>
                <a:lnTo>
                  <a:pt x="361073" y="97624"/>
                </a:lnTo>
                <a:lnTo>
                  <a:pt x="427380" y="97624"/>
                </a:lnTo>
                <a:lnTo>
                  <a:pt x="427380" y="89585"/>
                </a:lnTo>
                <a:close/>
              </a:path>
              <a:path w="585470" h="384175">
                <a:moveTo>
                  <a:pt x="237312" y="73037"/>
                </a:moveTo>
                <a:lnTo>
                  <a:pt x="229285" y="73037"/>
                </a:lnTo>
                <a:lnTo>
                  <a:pt x="229285" y="376021"/>
                </a:lnTo>
                <a:lnTo>
                  <a:pt x="237312" y="376021"/>
                </a:lnTo>
                <a:lnTo>
                  <a:pt x="237312" y="73037"/>
                </a:lnTo>
                <a:close/>
              </a:path>
              <a:path w="585470" h="384175">
                <a:moveTo>
                  <a:pt x="253441" y="73037"/>
                </a:moveTo>
                <a:lnTo>
                  <a:pt x="245389" y="73037"/>
                </a:lnTo>
                <a:lnTo>
                  <a:pt x="245389" y="376021"/>
                </a:lnTo>
                <a:lnTo>
                  <a:pt x="253441" y="376021"/>
                </a:lnTo>
                <a:lnTo>
                  <a:pt x="253441" y="73037"/>
                </a:lnTo>
                <a:close/>
              </a:path>
              <a:path w="585470" h="384175">
                <a:moveTo>
                  <a:pt x="269544" y="73037"/>
                </a:moveTo>
                <a:lnTo>
                  <a:pt x="261518" y="73037"/>
                </a:lnTo>
                <a:lnTo>
                  <a:pt x="261518" y="376021"/>
                </a:lnTo>
                <a:lnTo>
                  <a:pt x="269544" y="376021"/>
                </a:lnTo>
                <a:lnTo>
                  <a:pt x="269544" y="73037"/>
                </a:lnTo>
                <a:close/>
              </a:path>
              <a:path w="585470" h="384175">
                <a:moveTo>
                  <a:pt x="285661" y="73037"/>
                </a:moveTo>
                <a:lnTo>
                  <a:pt x="277622" y="73037"/>
                </a:lnTo>
                <a:lnTo>
                  <a:pt x="277622" y="376021"/>
                </a:lnTo>
                <a:lnTo>
                  <a:pt x="285648" y="376021"/>
                </a:lnTo>
                <a:lnTo>
                  <a:pt x="285661" y="73037"/>
                </a:lnTo>
                <a:close/>
              </a:path>
              <a:path w="585470" h="384175">
                <a:moveTo>
                  <a:pt x="516120" y="8039"/>
                </a:moveTo>
                <a:lnTo>
                  <a:pt x="167030" y="8039"/>
                </a:lnTo>
                <a:lnTo>
                  <a:pt x="475792" y="8127"/>
                </a:lnTo>
                <a:lnTo>
                  <a:pt x="515308" y="15987"/>
                </a:lnTo>
                <a:lnTo>
                  <a:pt x="547611" y="37406"/>
                </a:lnTo>
                <a:lnTo>
                  <a:pt x="569408" y="69148"/>
                </a:lnTo>
                <a:lnTo>
                  <a:pt x="577350" y="107708"/>
                </a:lnTo>
                <a:lnTo>
                  <a:pt x="577405" y="275615"/>
                </a:lnTo>
                <a:lnTo>
                  <a:pt x="569408" y="314436"/>
                </a:lnTo>
                <a:lnTo>
                  <a:pt x="547611" y="346165"/>
                </a:lnTo>
                <a:lnTo>
                  <a:pt x="515308" y="367571"/>
                </a:lnTo>
                <a:lnTo>
                  <a:pt x="475792" y="375424"/>
                </a:lnTo>
                <a:lnTo>
                  <a:pt x="516648" y="375424"/>
                </a:lnTo>
                <a:lnTo>
                  <a:pt x="518434" y="375068"/>
                </a:lnTo>
                <a:lnTo>
                  <a:pt x="553292" y="351912"/>
                </a:lnTo>
                <a:lnTo>
                  <a:pt x="576814" y="317594"/>
                </a:lnTo>
                <a:lnTo>
                  <a:pt x="585444" y="275615"/>
                </a:lnTo>
                <a:lnTo>
                  <a:pt x="585389" y="107708"/>
                </a:lnTo>
                <a:lnTo>
                  <a:pt x="576814" y="65992"/>
                </a:lnTo>
                <a:lnTo>
                  <a:pt x="553292" y="31665"/>
                </a:lnTo>
                <a:lnTo>
                  <a:pt x="518434" y="8500"/>
                </a:lnTo>
                <a:lnTo>
                  <a:pt x="516120" y="8039"/>
                </a:lnTo>
                <a:close/>
              </a:path>
              <a:path w="585470" h="384175">
                <a:moveTo>
                  <a:pt x="377647" y="97624"/>
                </a:moveTo>
                <a:lnTo>
                  <a:pt x="369620" y="97624"/>
                </a:lnTo>
                <a:lnTo>
                  <a:pt x="369620" y="275615"/>
                </a:lnTo>
                <a:lnTo>
                  <a:pt x="376947" y="311248"/>
                </a:lnTo>
                <a:lnTo>
                  <a:pt x="396913" y="340382"/>
                </a:lnTo>
                <a:lnTo>
                  <a:pt x="426499" y="360043"/>
                </a:lnTo>
                <a:lnTo>
                  <a:pt x="462686" y="367258"/>
                </a:lnTo>
                <a:lnTo>
                  <a:pt x="475792" y="367258"/>
                </a:lnTo>
                <a:lnTo>
                  <a:pt x="511992" y="360043"/>
                </a:lnTo>
                <a:lnTo>
                  <a:pt x="513347" y="359143"/>
                </a:lnTo>
                <a:lnTo>
                  <a:pt x="462686" y="359143"/>
                </a:lnTo>
                <a:lnTo>
                  <a:pt x="429617" y="352567"/>
                </a:lnTo>
                <a:lnTo>
                  <a:pt x="402581" y="334644"/>
                </a:lnTo>
                <a:lnTo>
                  <a:pt x="384340" y="308094"/>
                </a:lnTo>
                <a:lnTo>
                  <a:pt x="377647" y="275615"/>
                </a:lnTo>
                <a:lnTo>
                  <a:pt x="377647" y="97624"/>
                </a:lnTo>
                <a:close/>
              </a:path>
              <a:path w="585470" h="384175">
                <a:moveTo>
                  <a:pt x="513213" y="24345"/>
                </a:moveTo>
                <a:lnTo>
                  <a:pt x="167068" y="24345"/>
                </a:lnTo>
                <a:lnTo>
                  <a:pt x="475792" y="24434"/>
                </a:lnTo>
                <a:lnTo>
                  <a:pt x="508868" y="31008"/>
                </a:lnTo>
                <a:lnTo>
                  <a:pt x="535906" y="48926"/>
                </a:lnTo>
                <a:lnTo>
                  <a:pt x="554150" y="75484"/>
                </a:lnTo>
                <a:lnTo>
                  <a:pt x="560789" y="107708"/>
                </a:lnTo>
                <a:lnTo>
                  <a:pt x="560844" y="275615"/>
                </a:lnTo>
                <a:lnTo>
                  <a:pt x="554150" y="308094"/>
                </a:lnTo>
                <a:lnTo>
                  <a:pt x="535906" y="334648"/>
                </a:lnTo>
                <a:lnTo>
                  <a:pt x="508868" y="352567"/>
                </a:lnTo>
                <a:lnTo>
                  <a:pt x="475792" y="359143"/>
                </a:lnTo>
                <a:lnTo>
                  <a:pt x="513347" y="359143"/>
                </a:lnTo>
                <a:lnTo>
                  <a:pt x="541581" y="340382"/>
                </a:lnTo>
                <a:lnTo>
                  <a:pt x="561546" y="311248"/>
                </a:lnTo>
                <a:lnTo>
                  <a:pt x="568871" y="275615"/>
                </a:lnTo>
                <a:lnTo>
                  <a:pt x="568816" y="107708"/>
                </a:lnTo>
                <a:lnTo>
                  <a:pt x="561546" y="72335"/>
                </a:lnTo>
                <a:lnTo>
                  <a:pt x="541581" y="43197"/>
                </a:lnTo>
                <a:lnTo>
                  <a:pt x="513213" y="24345"/>
                </a:lnTo>
                <a:close/>
              </a:path>
              <a:path w="585470" h="384175">
                <a:moveTo>
                  <a:pt x="394233" y="97624"/>
                </a:moveTo>
                <a:lnTo>
                  <a:pt x="386207" y="97624"/>
                </a:lnTo>
                <a:lnTo>
                  <a:pt x="386207" y="275615"/>
                </a:lnTo>
                <a:lnTo>
                  <a:pt x="392227" y="304906"/>
                </a:lnTo>
                <a:lnTo>
                  <a:pt x="408635" y="328856"/>
                </a:lnTo>
                <a:lnTo>
                  <a:pt x="432948" y="345020"/>
                </a:lnTo>
                <a:lnTo>
                  <a:pt x="462686" y="350951"/>
                </a:lnTo>
                <a:lnTo>
                  <a:pt x="475792" y="350951"/>
                </a:lnTo>
                <a:lnTo>
                  <a:pt x="505545" y="345020"/>
                </a:lnTo>
                <a:lnTo>
                  <a:pt x="508831" y="342836"/>
                </a:lnTo>
                <a:lnTo>
                  <a:pt x="462686" y="342836"/>
                </a:lnTo>
                <a:lnTo>
                  <a:pt x="436072" y="337546"/>
                </a:lnTo>
                <a:lnTo>
                  <a:pt x="414310" y="323127"/>
                </a:lnTo>
                <a:lnTo>
                  <a:pt x="399623" y="301758"/>
                </a:lnTo>
                <a:lnTo>
                  <a:pt x="394233" y="275615"/>
                </a:lnTo>
                <a:lnTo>
                  <a:pt x="394233" y="97624"/>
                </a:lnTo>
                <a:close/>
              </a:path>
              <a:path w="585470" h="384175">
                <a:moveTo>
                  <a:pt x="508830" y="40741"/>
                </a:moveTo>
                <a:lnTo>
                  <a:pt x="475792" y="40741"/>
                </a:lnTo>
                <a:lnTo>
                  <a:pt x="502421" y="46033"/>
                </a:lnTo>
                <a:lnTo>
                  <a:pt x="524190" y="60456"/>
                </a:lnTo>
                <a:lnTo>
                  <a:pt x="538881" y="81830"/>
                </a:lnTo>
                <a:lnTo>
                  <a:pt x="544216" y="107708"/>
                </a:lnTo>
                <a:lnTo>
                  <a:pt x="544271" y="275615"/>
                </a:lnTo>
                <a:lnTo>
                  <a:pt x="538881" y="301758"/>
                </a:lnTo>
                <a:lnTo>
                  <a:pt x="524190" y="323127"/>
                </a:lnTo>
                <a:lnTo>
                  <a:pt x="502421" y="337546"/>
                </a:lnTo>
                <a:lnTo>
                  <a:pt x="475792" y="342836"/>
                </a:lnTo>
                <a:lnTo>
                  <a:pt x="508831" y="342836"/>
                </a:lnTo>
                <a:lnTo>
                  <a:pt x="529866" y="328856"/>
                </a:lnTo>
                <a:lnTo>
                  <a:pt x="546276" y="304906"/>
                </a:lnTo>
                <a:lnTo>
                  <a:pt x="552297" y="275615"/>
                </a:lnTo>
                <a:lnTo>
                  <a:pt x="552242" y="107708"/>
                </a:lnTo>
                <a:lnTo>
                  <a:pt x="546276" y="78676"/>
                </a:lnTo>
                <a:lnTo>
                  <a:pt x="529866" y="54722"/>
                </a:lnTo>
                <a:lnTo>
                  <a:pt x="508830" y="40741"/>
                </a:lnTo>
                <a:close/>
              </a:path>
              <a:path w="585470" h="384175">
                <a:moveTo>
                  <a:pt x="410806" y="97624"/>
                </a:moveTo>
                <a:lnTo>
                  <a:pt x="402767" y="97624"/>
                </a:lnTo>
                <a:lnTo>
                  <a:pt x="402767" y="275615"/>
                </a:lnTo>
                <a:lnTo>
                  <a:pt x="407484" y="298570"/>
                </a:lnTo>
                <a:lnTo>
                  <a:pt x="420339" y="317336"/>
                </a:lnTo>
                <a:lnTo>
                  <a:pt x="439388" y="329998"/>
                </a:lnTo>
                <a:lnTo>
                  <a:pt x="462686" y="334644"/>
                </a:lnTo>
                <a:lnTo>
                  <a:pt x="475792" y="334644"/>
                </a:lnTo>
                <a:lnTo>
                  <a:pt x="499100" y="329998"/>
                </a:lnTo>
                <a:lnTo>
                  <a:pt x="504321" y="326529"/>
                </a:lnTo>
                <a:lnTo>
                  <a:pt x="462686" y="326529"/>
                </a:lnTo>
                <a:lnTo>
                  <a:pt x="442509" y="322524"/>
                </a:lnTo>
                <a:lnTo>
                  <a:pt x="426016" y="311607"/>
                </a:lnTo>
                <a:lnTo>
                  <a:pt x="414889" y="295422"/>
                </a:lnTo>
                <a:lnTo>
                  <a:pt x="410806" y="275615"/>
                </a:lnTo>
                <a:lnTo>
                  <a:pt x="410806" y="97624"/>
                </a:lnTo>
                <a:close/>
              </a:path>
              <a:path w="585470" h="384175">
                <a:moveTo>
                  <a:pt x="504139" y="56921"/>
                </a:moveTo>
                <a:lnTo>
                  <a:pt x="167093" y="56921"/>
                </a:lnTo>
                <a:lnTo>
                  <a:pt x="475792" y="57035"/>
                </a:lnTo>
                <a:lnTo>
                  <a:pt x="495972" y="61046"/>
                </a:lnTo>
                <a:lnTo>
                  <a:pt x="512468" y="71975"/>
                </a:lnTo>
                <a:lnTo>
                  <a:pt x="523600" y="88169"/>
                </a:lnTo>
                <a:lnTo>
                  <a:pt x="527629" y="107708"/>
                </a:lnTo>
                <a:lnTo>
                  <a:pt x="527685" y="275615"/>
                </a:lnTo>
                <a:lnTo>
                  <a:pt x="523600" y="295422"/>
                </a:lnTo>
                <a:lnTo>
                  <a:pt x="512468" y="311607"/>
                </a:lnTo>
                <a:lnTo>
                  <a:pt x="495972" y="322524"/>
                </a:lnTo>
                <a:lnTo>
                  <a:pt x="475792" y="326529"/>
                </a:lnTo>
                <a:lnTo>
                  <a:pt x="504321" y="326529"/>
                </a:lnTo>
                <a:lnTo>
                  <a:pt x="518156" y="317336"/>
                </a:lnTo>
                <a:lnTo>
                  <a:pt x="531017" y="298570"/>
                </a:lnTo>
                <a:lnTo>
                  <a:pt x="535736" y="275615"/>
                </a:lnTo>
                <a:lnTo>
                  <a:pt x="535681" y="107708"/>
                </a:lnTo>
                <a:lnTo>
                  <a:pt x="531017" y="85015"/>
                </a:lnTo>
                <a:lnTo>
                  <a:pt x="518156" y="66241"/>
                </a:lnTo>
                <a:lnTo>
                  <a:pt x="504139" y="56921"/>
                </a:lnTo>
                <a:close/>
              </a:path>
              <a:path w="585470" h="384175">
                <a:moveTo>
                  <a:pt x="427380" y="97624"/>
                </a:moveTo>
                <a:lnTo>
                  <a:pt x="419341" y="97624"/>
                </a:lnTo>
                <a:lnTo>
                  <a:pt x="419354" y="275615"/>
                </a:lnTo>
                <a:lnTo>
                  <a:pt x="422754" y="292192"/>
                </a:lnTo>
                <a:lnTo>
                  <a:pt x="432055" y="305793"/>
                </a:lnTo>
                <a:lnTo>
                  <a:pt x="445835" y="314971"/>
                </a:lnTo>
                <a:lnTo>
                  <a:pt x="462686" y="318338"/>
                </a:lnTo>
                <a:lnTo>
                  <a:pt x="475792" y="318338"/>
                </a:lnTo>
                <a:lnTo>
                  <a:pt x="492656" y="314971"/>
                </a:lnTo>
                <a:lnTo>
                  <a:pt x="499787" y="310222"/>
                </a:lnTo>
                <a:lnTo>
                  <a:pt x="462686" y="310222"/>
                </a:lnTo>
                <a:lnTo>
                  <a:pt x="448956" y="307493"/>
                </a:lnTo>
                <a:lnTo>
                  <a:pt x="437732" y="300054"/>
                </a:lnTo>
                <a:lnTo>
                  <a:pt x="430159" y="289032"/>
                </a:lnTo>
                <a:lnTo>
                  <a:pt x="427393" y="275615"/>
                </a:lnTo>
                <a:lnTo>
                  <a:pt x="427380" y="97624"/>
                </a:lnTo>
                <a:close/>
              </a:path>
              <a:path w="585470" h="384175">
                <a:moveTo>
                  <a:pt x="475792" y="0"/>
                </a:moveTo>
                <a:lnTo>
                  <a:pt x="158991" y="0"/>
                </a:lnTo>
                <a:lnTo>
                  <a:pt x="159092" y="73024"/>
                </a:lnTo>
                <a:lnTo>
                  <a:pt x="475792" y="73050"/>
                </a:lnTo>
                <a:lnTo>
                  <a:pt x="489530" y="75777"/>
                </a:lnTo>
                <a:lnTo>
                  <a:pt x="500757" y="83211"/>
                </a:lnTo>
                <a:lnTo>
                  <a:pt x="508332" y="94229"/>
                </a:lnTo>
                <a:lnTo>
                  <a:pt x="511111" y="107708"/>
                </a:lnTo>
                <a:lnTo>
                  <a:pt x="511098" y="275615"/>
                </a:lnTo>
                <a:lnTo>
                  <a:pt x="508332" y="289032"/>
                </a:lnTo>
                <a:lnTo>
                  <a:pt x="500757" y="300054"/>
                </a:lnTo>
                <a:lnTo>
                  <a:pt x="489530" y="307493"/>
                </a:lnTo>
                <a:lnTo>
                  <a:pt x="475792" y="310222"/>
                </a:lnTo>
                <a:lnTo>
                  <a:pt x="499787" y="310222"/>
                </a:lnTo>
                <a:lnTo>
                  <a:pt x="506439" y="305793"/>
                </a:lnTo>
                <a:lnTo>
                  <a:pt x="515738" y="292192"/>
                </a:lnTo>
                <a:lnTo>
                  <a:pt x="519137" y="275615"/>
                </a:lnTo>
                <a:lnTo>
                  <a:pt x="519150" y="107708"/>
                </a:lnTo>
                <a:lnTo>
                  <a:pt x="515738" y="91071"/>
                </a:lnTo>
                <a:lnTo>
                  <a:pt x="506439" y="77465"/>
                </a:lnTo>
                <a:lnTo>
                  <a:pt x="492656" y="68280"/>
                </a:lnTo>
                <a:lnTo>
                  <a:pt x="476237" y="64998"/>
                </a:lnTo>
                <a:lnTo>
                  <a:pt x="167106" y="64998"/>
                </a:lnTo>
                <a:lnTo>
                  <a:pt x="167093" y="56921"/>
                </a:lnTo>
                <a:lnTo>
                  <a:pt x="504139" y="56921"/>
                </a:lnTo>
                <a:lnTo>
                  <a:pt x="499100" y="53570"/>
                </a:lnTo>
                <a:lnTo>
                  <a:pt x="475792" y="48920"/>
                </a:lnTo>
                <a:lnTo>
                  <a:pt x="167093" y="48869"/>
                </a:lnTo>
                <a:lnTo>
                  <a:pt x="167081" y="40805"/>
                </a:lnTo>
                <a:lnTo>
                  <a:pt x="508830" y="40741"/>
                </a:lnTo>
                <a:lnTo>
                  <a:pt x="505545" y="38557"/>
                </a:lnTo>
                <a:lnTo>
                  <a:pt x="476493" y="32765"/>
                </a:lnTo>
                <a:lnTo>
                  <a:pt x="167068" y="32765"/>
                </a:lnTo>
                <a:lnTo>
                  <a:pt x="167068" y="24345"/>
                </a:lnTo>
                <a:lnTo>
                  <a:pt x="513213" y="24345"/>
                </a:lnTo>
                <a:lnTo>
                  <a:pt x="511992" y="23534"/>
                </a:lnTo>
                <a:lnTo>
                  <a:pt x="475792" y="16319"/>
                </a:lnTo>
                <a:lnTo>
                  <a:pt x="167055" y="16319"/>
                </a:lnTo>
                <a:lnTo>
                  <a:pt x="167030" y="8039"/>
                </a:lnTo>
                <a:lnTo>
                  <a:pt x="516120" y="8039"/>
                </a:lnTo>
                <a:lnTo>
                  <a:pt x="475792" y="0"/>
                </a:lnTo>
                <a:close/>
              </a:path>
              <a:path w="585470" h="384175">
                <a:moveTo>
                  <a:pt x="475792" y="64909"/>
                </a:moveTo>
                <a:lnTo>
                  <a:pt x="167106" y="64998"/>
                </a:lnTo>
                <a:lnTo>
                  <a:pt x="476237" y="64998"/>
                </a:lnTo>
                <a:lnTo>
                  <a:pt x="475792" y="64909"/>
                </a:lnTo>
                <a:close/>
              </a:path>
              <a:path w="585470" h="384175">
                <a:moveTo>
                  <a:pt x="475792" y="32626"/>
                </a:moveTo>
                <a:lnTo>
                  <a:pt x="167068" y="32765"/>
                </a:lnTo>
                <a:lnTo>
                  <a:pt x="476493" y="32765"/>
                </a:lnTo>
                <a:lnTo>
                  <a:pt x="475792" y="32626"/>
                </a:lnTo>
                <a:close/>
              </a:path>
              <a:path w="585470" h="384175">
                <a:moveTo>
                  <a:pt x="142773" y="0"/>
                </a:moveTo>
                <a:lnTo>
                  <a:pt x="0" y="0"/>
                </a:lnTo>
                <a:lnTo>
                  <a:pt x="0" y="383603"/>
                </a:lnTo>
                <a:lnTo>
                  <a:pt x="72491" y="383603"/>
                </a:lnTo>
                <a:lnTo>
                  <a:pt x="72489" y="375577"/>
                </a:lnTo>
                <a:lnTo>
                  <a:pt x="8051" y="375577"/>
                </a:lnTo>
                <a:lnTo>
                  <a:pt x="8051" y="8064"/>
                </a:lnTo>
                <a:lnTo>
                  <a:pt x="142773" y="8064"/>
                </a:lnTo>
                <a:lnTo>
                  <a:pt x="142773" y="0"/>
                </a:lnTo>
                <a:close/>
              </a:path>
              <a:path w="585470" h="384175">
                <a:moveTo>
                  <a:pt x="142773" y="8064"/>
                </a:moveTo>
                <a:lnTo>
                  <a:pt x="134747" y="8064"/>
                </a:lnTo>
                <a:lnTo>
                  <a:pt x="134747" y="16243"/>
                </a:lnTo>
                <a:lnTo>
                  <a:pt x="16129" y="16243"/>
                </a:lnTo>
                <a:lnTo>
                  <a:pt x="16129" y="375577"/>
                </a:lnTo>
                <a:lnTo>
                  <a:pt x="24155" y="375577"/>
                </a:lnTo>
                <a:lnTo>
                  <a:pt x="24155" y="24282"/>
                </a:lnTo>
                <a:lnTo>
                  <a:pt x="142773" y="24282"/>
                </a:lnTo>
                <a:lnTo>
                  <a:pt x="142773" y="8064"/>
                </a:lnTo>
                <a:close/>
              </a:path>
              <a:path w="585470" h="384175">
                <a:moveTo>
                  <a:pt x="142773" y="24282"/>
                </a:moveTo>
                <a:lnTo>
                  <a:pt x="134747" y="24282"/>
                </a:lnTo>
                <a:lnTo>
                  <a:pt x="134747" y="32486"/>
                </a:lnTo>
                <a:lnTo>
                  <a:pt x="32232" y="32486"/>
                </a:lnTo>
                <a:lnTo>
                  <a:pt x="32232" y="375577"/>
                </a:lnTo>
                <a:lnTo>
                  <a:pt x="40271" y="375577"/>
                </a:lnTo>
                <a:lnTo>
                  <a:pt x="40271" y="40538"/>
                </a:lnTo>
                <a:lnTo>
                  <a:pt x="142773" y="40538"/>
                </a:lnTo>
                <a:lnTo>
                  <a:pt x="142773" y="24282"/>
                </a:lnTo>
                <a:close/>
              </a:path>
              <a:path w="585470" h="384175">
                <a:moveTo>
                  <a:pt x="142773" y="40538"/>
                </a:moveTo>
                <a:lnTo>
                  <a:pt x="134747" y="40538"/>
                </a:lnTo>
                <a:lnTo>
                  <a:pt x="134747" y="48704"/>
                </a:lnTo>
                <a:lnTo>
                  <a:pt x="48348" y="48704"/>
                </a:lnTo>
                <a:lnTo>
                  <a:pt x="48348" y="375577"/>
                </a:lnTo>
                <a:lnTo>
                  <a:pt x="56388" y="375577"/>
                </a:lnTo>
                <a:lnTo>
                  <a:pt x="56388" y="56768"/>
                </a:lnTo>
                <a:lnTo>
                  <a:pt x="142773" y="56768"/>
                </a:lnTo>
                <a:lnTo>
                  <a:pt x="142773" y="40538"/>
                </a:lnTo>
                <a:close/>
              </a:path>
              <a:path w="585470" h="384175">
                <a:moveTo>
                  <a:pt x="142773" y="56768"/>
                </a:moveTo>
                <a:lnTo>
                  <a:pt x="134747" y="56768"/>
                </a:lnTo>
                <a:lnTo>
                  <a:pt x="134747" y="64935"/>
                </a:lnTo>
                <a:lnTo>
                  <a:pt x="64452" y="64935"/>
                </a:lnTo>
                <a:lnTo>
                  <a:pt x="64452" y="375577"/>
                </a:lnTo>
                <a:lnTo>
                  <a:pt x="72489" y="375577"/>
                </a:lnTo>
                <a:lnTo>
                  <a:pt x="72428" y="73050"/>
                </a:lnTo>
                <a:lnTo>
                  <a:pt x="142773" y="73024"/>
                </a:lnTo>
                <a:lnTo>
                  <a:pt x="142773" y="567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75998C-55B7-23ED-AE3E-A7F6DF7C60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75" y="291970"/>
            <a:ext cx="1328618" cy="100620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551710" y="401782"/>
            <a:ext cx="7994072" cy="95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Региональный оператор по координации деятельности поэтапного внедрения на территории Псковской области Всероссийского 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физкультурно-спортивного комплекса «Готов к труду и обороне» (ГТО)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6234544"/>
            <a:ext cx="12192000" cy="4433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ГБУ ПО «Центр спортивной подготовки»           </a:t>
            </a:r>
            <a:r>
              <a:rPr lang="en-US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www.csppskov.ru</a:t>
            </a:r>
            <a:r>
              <a:rPr lang="ru-RU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     Е</a:t>
            </a:r>
            <a:r>
              <a:rPr lang="en-US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-mail: </a:t>
            </a:r>
            <a:r>
              <a:rPr lang="en-US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gto@csppskov.ru</a:t>
            </a:r>
            <a:endParaRPr lang="ru-RU" sz="2000" b="1" dirty="0">
              <a:solidFill>
                <a:srgbClr val="1D609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989127" y="4294909"/>
            <a:ext cx="2008909" cy="1177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77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k object 16">
            <a:extLst>
              <a:ext uri="{FF2B5EF4-FFF2-40B4-BE49-F238E27FC236}">
                <a16:creationId xmlns:a16="http://schemas.microsoft.com/office/drawing/2014/main" id="{9C23D080-A4B5-99A0-1E09-1FD69F3FBBE1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6" name="bk object 17">
            <a:extLst>
              <a:ext uri="{FF2B5EF4-FFF2-40B4-BE49-F238E27FC236}">
                <a16:creationId xmlns:a16="http://schemas.microsoft.com/office/drawing/2014/main" id="{3DB95C1C-68B8-4A87-0886-D9622CD85A2D}"/>
              </a:ext>
            </a:extLst>
          </p:cNvPr>
          <p:cNvSpPr/>
          <p:nvPr/>
        </p:nvSpPr>
        <p:spPr>
          <a:xfrm rot="10800000" flipH="1">
            <a:off x="9266673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4D15BB-94BD-CE5A-4063-E9BE133B4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1" y="5854146"/>
            <a:ext cx="12192000" cy="1003854"/>
          </a:xfrm>
          <a:prstGeom prst="rect">
            <a:avLst/>
          </a:prstGeom>
          <a:solidFill>
            <a:srgbClr val="2463B4"/>
          </a:solidFill>
        </p:spPr>
      </p:pic>
      <p:grpSp>
        <p:nvGrpSpPr>
          <p:cNvPr id="6" name="Группа 17">
            <a:extLst>
              <a:ext uri="{FF2B5EF4-FFF2-40B4-BE49-F238E27FC236}">
                <a16:creationId xmlns:a16="http://schemas.microsoft.com/office/drawing/2014/main" id="{2FCEDED0-17CD-228C-0D52-641AD0670890}"/>
              </a:ext>
            </a:extLst>
          </p:cNvPr>
          <p:cNvGrpSpPr/>
          <p:nvPr/>
        </p:nvGrpSpPr>
        <p:grpSpPr>
          <a:xfrm>
            <a:off x="7560860" y="0"/>
            <a:ext cx="4631140" cy="900752"/>
            <a:chOff x="5525589" y="0"/>
            <a:chExt cx="6666411" cy="692331"/>
          </a:xfrm>
          <a:solidFill>
            <a:schemeClr val="bg1"/>
          </a:solidFill>
        </p:grpSpPr>
        <p:sp>
          <p:nvSpPr>
            <p:cNvPr id="28" name="Параллелограмм 16">
              <a:extLst>
                <a:ext uri="{FF2B5EF4-FFF2-40B4-BE49-F238E27FC236}">
                  <a16:creationId xmlns:a16="http://schemas.microsoft.com/office/drawing/2014/main" id="{F7DA4596-738F-3CFF-0A65-BF4E454CDFF0}"/>
                </a:ext>
              </a:extLst>
            </p:cNvPr>
            <p:cNvSpPr/>
            <p:nvPr/>
          </p:nvSpPr>
          <p:spPr>
            <a:xfrm>
              <a:off x="5525589" y="0"/>
              <a:ext cx="6666411" cy="692331"/>
            </a:xfrm>
            <a:custGeom>
              <a:avLst/>
              <a:gdLst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362699 w 6666411"/>
                <a:gd name="connsiteY3" fmla="*/ 692331 h 692331"/>
                <a:gd name="connsiteX4" fmla="*/ 0 w 6666411"/>
                <a:gd name="connsiteY4" fmla="*/ 692331 h 692331"/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663145 w 6666411"/>
                <a:gd name="connsiteY3" fmla="*/ 692331 h 692331"/>
                <a:gd name="connsiteX4" fmla="*/ 0 w 6666411"/>
                <a:gd name="connsiteY4" fmla="*/ 692331 h 692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6411" h="692331">
                  <a:moveTo>
                    <a:pt x="0" y="692331"/>
                  </a:moveTo>
                  <a:lnTo>
                    <a:pt x="303712" y="0"/>
                  </a:lnTo>
                  <a:lnTo>
                    <a:pt x="6666411" y="0"/>
                  </a:lnTo>
                  <a:cubicBezTo>
                    <a:pt x="6665322" y="230777"/>
                    <a:pt x="6664234" y="461554"/>
                    <a:pt x="6663145" y="692331"/>
                  </a:cubicBezTo>
                  <a:lnTo>
                    <a:pt x="0" y="69233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B195099E-ECF4-0F89-8B6F-4719D6558BAE}"/>
                </a:ext>
              </a:extLst>
            </p:cNvPr>
            <p:cNvSpPr/>
            <p:nvPr/>
          </p:nvSpPr>
          <p:spPr>
            <a:xfrm>
              <a:off x="12130799" y="0"/>
              <a:ext cx="57874" cy="51508"/>
            </a:xfrm>
            <a:custGeom>
              <a:avLst/>
              <a:gdLst/>
              <a:ahLst/>
              <a:cxnLst/>
              <a:rect l="l" t="t" r="r" b="b"/>
              <a:pathLst>
                <a:path w="63500" h="56515">
                  <a:moveTo>
                    <a:pt x="63461" y="0"/>
                  </a:moveTo>
                  <a:lnTo>
                    <a:pt x="13220" y="0"/>
                  </a:lnTo>
                  <a:lnTo>
                    <a:pt x="8604" y="19039"/>
                  </a:lnTo>
                  <a:lnTo>
                    <a:pt x="4248" y="37212"/>
                  </a:lnTo>
                  <a:lnTo>
                    <a:pt x="1072" y="50825"/>
                  </a:lnTo>
                  <a:lnTo>
                    <a:pt x="0" y="56184"/>
                  </a:lnTo>
                  <a:lnTo>
                    <a:pt x="13973" y="52878"/>
                  </a:lnTo>
                  <a:lnTo>
                    <a:pt x="31273" y="44743"/>
                  </a:lnTo>
                  <a:lnTo>
                    <a:pt x="48802" y="34344"/>
                  </a:lnTo>
                  <a:lnTo>
                    <a:pt x="63461" y="24244"/>
                  </a:lnTo>
                  <a:lnTo>
                    <a:pt x="6346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7670042" y="1"/>
            <a:ext cx="4521958" cy="830997"/>
          </a:xfrm>
          <a:prstGeom prst="rect">
            <a:avLst/>
          </a:prstGeom>
          <a:solidFill>
            <a:srgbClr val="2463B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Российских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873457"/>
            <a:ext cx="12192000" cy="641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Команда Псковской области </a:t>
            </a:r>
            <a:endParaRPr lang="ru-RU" sz="24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111689" y="341194"/>
            <a:ext cx="4408228" cy="7779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«АРТЕК»,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25 сентября-15 октября 2023 года 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3" descr="C:\Users\User\Desktop\200px-ICC_Artek_Emblem_(Russia)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18" y="163773"/>
            <a:ext cx="1483852" cy="1105469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D167E49-2E34-CA3C-89FA-6D907F2067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8618" cy="1328618"/>
          </a:xfrm>
          <a:prstGeom prst="rect">
            <a:avLst/>
          </a:prstGeom>
        </p:spPr>
      </p:pic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992610"/>
              </p:ext>
            </p:extLst>
          </p:nvPr>
        </p:nvGraphicFramePr>
        <p:xfrm>
          <a:off x="191069" y="2172725"/>
          <a:ext cx="7517511" cy="3566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57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1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0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84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Участники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Муниципалитет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Ступень </a:t>
                      </a:r>
                      <a:endParaRPr lang="ru-RU" sz="2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Место </a:t>
                      </a:r>
                      <a:endParaRPr lang="ru-RU" sz="2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Лазуто Анна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Великолукский р.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 из 124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Терешина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Анна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Печоры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из 124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Горбунов Александр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Пустошка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44 из 127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Ткачев Евгений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Великие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Луки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26 из 127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Пайст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Милена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Псков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48 из 124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Гордина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Вероника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Печоры</a:t>
                      </a:r>
                      <a:endParaRPr lang="ru-RU" sz="2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76 из 124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Ильин Матвей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Порхов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88 из 126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Кустов Савелий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Палкино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122 из 126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1665441" y="1433015"/>
            <a:ext cx="537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Команда Псковской области </a:t>
            </a:r>
            <a:endParaRPr lang="ru-RU" sz="2800" dirty="0">
              <a:solidFill>
                <a:srgbClr val="0158A1"/>
              </a:solidFill>
            </a:endParaRPr>
          </a:p>
        </p:txBody>
      </p:sp>
      <p:pic>
        <p:nvPicPr>
          <p:cNvPr id="2050" name="Picture 2" descr="https://sun9-55.userapi.com/impg/yKW8bE4srKwb06OILkqqo7Lka3dOejNGmo-hzA/IaLMGVwYU3U.jpg?size=822x1080&amp;quality=95&amp;sign=5ee2c243191075a7dc762df3f461c8bf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7947" y="1255594"/>
            <a:ext cx="4264054" cy="56024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56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k object 16">
            <a:extLst>
              <a:ext uri="{FF2B5EF4-FFF2-40B4-BE49-F238E27FC236}">
                <a16:creationId xmlns:a16="http://schemas.microsoft.com/office/drawing/2014/main" id="{9C23D080-A4B5-99A0-1E09-1FD69F3FBBE1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6" name="bk object 17">
            <a:extLst>
              <a:ext uri="{FF2B5EF4-FFF2-40B4-BE49-F238E27FC236}">
                <a16:creationId xmlns:a16="http://schemas.microsoft.com/office/drawing/2014/main" id="{3DB95C1C-68B8-4A87-0886-D9622CD85A2D}"/>
              </a:ext>
            </a:extLst>
          </p:cNvPr>
          <p:cNvSpPr/>
          <p:nvPr/>
        </p:nvSpPr>
        <p:spPr>
          <a:xfrm rot="10800000" flipH="1">
            <a:off x="9266673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4D15BB-94BD-CE5A-4063-E9BE133B4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1" y="5854146"/>
            <a:ext cx="12192000" cy="1003854"/>
          </a:xfrm>
          <a:prstGeom prst="rect">
            <a:avLst/>
          </a:prstGeom>
          <a:solidFill>
            <a:srgbClr val="2463B4"/>
          </a:solidFill>
        </p:spPr>
      </p:pic>
      <p:grpSp>
        <p:nvGrpSpPr>
          <p:cNvPr id="2" name="Группа 17">
            <a:extLst>
              <a:ext uri="{FF2B5EF4-FFF2-40B4-BE49-F238E27FC236}">
                <a16:creationId xmlns:a16="http://schemas.microsoft.com/office/drawing/2014/main" id="{2FCEDED0-17CD-228C-0D52-641AD0670890}"/>
              </a:ext>
            </a:extLst>
          </p:cNvPr>
          <p:cNvGrpSpPr/>
          <p:nvPr/>
        </p:nvGrpSpPr>
        <p:grpSpPr>
          <a:xfrm>
            <a:off x="7560860" y="0"/>
            <a:ext cx="4631140" cy="900752"/>
            <a:chOff x="5525589" y="0"/>
            <a:chExt cx="6666411" cy="692331"/>
          </a:xfrm>
          <a:solidFill>
            <a:schemeClr val="bg1"/>
          </a:solidFill>
        </p:grpSpPr>
        <p:sp>
          <p:nvSpPr>
            <p:cNvPr id="28" name="Параллелограмм 16">
              <a:extLst>
                <a:ext uri="{FF2B5EF4-FFF2-40B4-BE49-F238E27FC236}">
                  <a16:creationId xmlns:a16="http://schemas.microsoft.com/office/drawing/2014/main" id="{F7DA4596-738F-3CFF-0A65-BF4E454CDFF0}"/>
                </a:ext>
              </a:extLst>
            </p:cNvPr>
            <p:cNvSpPr/>
            <p:nvPr/>
          </p:nvSpPr>
          <p:spPr>
            <a:xfrm>
              <a:off x="5525589" y="0"/>
              <a:ext cx="6666411" cy="692331"/>
            </a:xfrm>
            <a:custGeom>
              <a:avLst/>
              <a:gdLst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362699 w 6666411"/>
                <a:gd name="connsiteY3" fmla="*/ 692331 h 692331"/>
                <a:gd name="connsiteX4" fmla="*/ 0 w 6666411"/>
                <a:gd name="connsiteY4" fmla="*/ 692331 h 692331"/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663145 w 6666411"/>
                <a:gd name="connsiteY3" fmla="*/ 692331 h 692331"/>
                <a:gd name="connsiteX4" fmla="*/ 0 w 6666411"/>
                <a:gd name="connsiteY4" fmla="*/ 692331 h 692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6411" h="692331">
                  <a:moveTo>
                    <a:pt x="0" y="692331"/>
                  </a:moveTo>
                  <a:lnTo>
                    <a:pt x="303712" y="0"/>
                  </a:lnTo>
                  <a:lnTo>
                    <a:pt x="6666411" y="0"/>
                  </a:lnTo>
                  <a:cubicBezTo>
                    <a:pt x="6665322" y="230777"/>
                    <a:pt x="6664234" y="461554"/>
                    <a:pt x="6663145" y="692331"/>
                  </a:cubicBezTo>
                  <a:lnTo>
                    <a:pt x="0" y="69233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B195099E-ECF4-0F89-8B6F-4719D6558BAE}"/>
                </a:ext>
              </a:extLst>
            </p:cNvPr>
            <p:cNvSpPr/>
            <p:nvPr/>
          </p:nvSpPr>
          <p:spPr>
            <a:xfrm>
              <a:off x="12130799" y="0"/>
              <a:ext cx="57874" cy="51508"/>
            </a:xfrm>
            <a:custGeom>
              <a:avLst/>
              <a:gdLst/>
              <a:ahLst/>
              <a:cxnLst/>
              <a:rect l="l" t="t" r="r" b="b"/>
              <a:pathLst>
                <a:path w="63500" h="56515">
                  <a:moveTo>
                    <a:pt x="63461" y="0"/>
                  </a:moveTo>
                  <a:lnTo>
                    <a:pt x="13220" y="0"/>
                  </a:lnTo>
                  <a:lnTo>
                    <a:pt x="8604" y="19039"/>
                  </a:lnTo>
                  <a:lnTo>
                    <a:pt x="4248" y="37212"/>
                  </a:lnTo>
                  <a:lnTo>
                    <a:pt x="1072" y="50825"/>
                  </a:lnTo>
                  <a:lnTo>
                    <a:pt x="0" y="56184"/>
                  </a:lnTo>
                  <a:lnTo>
                    <a:pt x="13973" y="52878"/>
                  </a:lnTo>
                  <a:lnTo>
                    <a:pt x="31273" y="44743"/>
                  </a:lnTo>
                  <a:lnTo>
                    <a:pt x="48802" y="34344"/>
                  </a:lnTo>
                  <a:lnTo>
                    <a:pt x="63461" y="24244"/>
                  </a:lnTo>
                  <a:lnTo>
                    <a:pt x="6346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7670042" y="1"/>
            <a:ext cx="4521958" cy="830997"/>
          </a:xfrm>
          <a:prstGeom prst="rect">
            <a:avLst/>
          </a:prstGeom>
          <a:solidFill>
            <a:srgbClr val="2463B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Российских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873457"/>
            <a:ext cx="12192000" cy="641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Команда Псковской области </a:t>
            </a:r>
            <a:endParaRPr lang="ru-RU" sz="24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901217" y="2620371"/>
            <a:ext cx="5290783" cy="32208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Лучшие результаты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отдельных видах программы:</a:t>
            </a:r>
          </a:p>
          <a:p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Наклон вперед – </a:t>
            </a:r>
          </a:p>
          <a:p>
            <a:r>
              <a:rPr lang="ru-RU" sz="24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	Горбунов Александр (+29 см) </a:t>
            </a:r>
            <a:r>
              <a:rPr lang="ru-RU" sz="2400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sz="2400" b="1" dirty="0" smtClean="0">
              <a:solidFill>
                <a:srgbClr val="0158A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Прыжок в длину с места – </a:t>
            </a:r>
          </a:p>
          <a:p>
            <a:r>
              <a:rPr lang="ru-RU" sz="2400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	Ткачев Евгений</a:t>
            </a:r>
            <a:r>
              <a:rPr lang="ru-RU" sz="24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 (270 см) </a:t>
            </a:r>
            <a:r>
              <a:rPr lang="ru-RU" sz="2400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384645" y="245661"/>
            <a:ext cx="4067034" cy="9826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«АРТЕК»,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25 сентября-15 октября 2023 года 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524837" y="1583142"/>
            <a:ext cx="5964072" cy="5595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Командный зачет</a:t>
            </a:r>
            <a:r>
              <a:rPr lang="ru-RU" altLang="ru-RU" sz="2000" b="1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31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место из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64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команд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</a:p>
        </p:txBody>
      </p:sp>
      <p:pic>
        <p:nvPicPr>
          <p:cNvPr id="23" name="Picture 3" descr="C:\Users\User\Desktop\200px-ICC_Artek_Emblem_(Russia)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18" y="163773"/>
            <a:ext cx="1483852" cy="1105469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D167E49-2E34-CA3C-89FA-6D907F2067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8618" cy="1328618"/>
          </a:xfrm>
          <a:prstGeom prst="rect">
            <a:avLst/>
          </a:prstGeom>
        </p:spPr>
      </p:pic>
      <p:pic>
        <p:nvPicPr>
          <p:cNvPr id="1026" name="Picture 2" descr="https://sun9-32.userapi.com/impg/3apLPq-85-MpeEj362dQt60hHXSse5cKifNCpQ/rtFOQUYh7vo.jpg?size=1280x960&amp;quality=95&amp;sign=624fc9f29eb1fd8896302eedb3c0375d&amp;type=album"/>
          <p:cNvPicPr>
            <a:picLocks noChangeAspect="1" noChangeArrowheads="1"/>
          </p:cNvPicPr>
          <p:nvPr/>
        </p:nvPicPr>
        <p:blipFill>
          <a:blip r:embed="rId5" cstate="print"/>
          <a:srcRect t="17873"/>
          <a:stretch>
            <a:fillRect/>
          </a:stretch>
        </p:blipFill>
        <p:spPr bwMode="auto">
          <a:xfrm>
            <a:off x="232013" y="2460778"/>
            <a:ext cx="6496334" cy="4001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56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k object 16">
            <a:extLst>
              <a:ext uri="{FF2B5EF4-FFF2-40B4-BE49-F238E27FC236}">
                <a16:creationId xmlns:a16="http://schemas.microsoft.com/office/drawing/2014/main" id="{9C23D080-A4B5-99A0-1E09-1FD69F3FBBE1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6" name="bk object 17">
            <a:extLst>
              <a:ext uri="{FF2B5EF4-FFF2-40B4-BE49-F238E27FC236}">
                <a16:creationId xmlns:a16="http://schemas.microsoft.com/office/drawing/2014/main" id="{3DB95C1C-68B8-4A87-0886-D9622CD85A2D}"/>
              </a:ext>
            </a:extLst>
          </p:cNvPr>
          <p:cNvSpPr/>
          <p:nvPr/>
        </p:nvSpPr>
        <p:spPr>
          <a:xfrm rot="10800000" flipH="1">
            <a:off x="9266673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4D15BB-94BD-CE5A-4063-E9BE133B4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1" y="5854146"/>
            <a:ext cx="12192000" cy="1003854"/>
          </a:xfrm>
          <a:prstGeom prst="rect">
            <a:avLst/>
          </a:prstGeom>
          <a:solidFill>
            <a:srgbClr val="2463B4"/>
          </a:solidFill>
        </p:spPr>
      </p:pic>
      <p:grpSp>
        <p:nvGrpSpPr>
          <p:cNvPr id="2" name="Группа 17">
            <a:extLst>
              <a:ext uri="{FF2B5EF4-FFF2-40B4-BE49-F238E27FC236}">
                <a16:creationId xmlns:a16="http://schemas.microsoft.com/office/drawing/2014/main" id="{2FCEDED0-17CD-228C-0D52-641AD0670890}"/>
              </a:ext>
            </a:extLst>
          </p:cNvPr>
          <p:cNvGrpSpPr/>
          <p:nvPr/>
        </p:nvGrpSpPr>
        <p:grpSpPr>
          <a:xfrm>
            <a:off x="7560860" y="0"/>
            <a:ext cx="4631140" cy="900752"/>
            <a:chOff x="5525589" y="0"/>
            <a:chExt cx="6666411" cy="692331"/>
          </a:xfrm>
          <a:solidFill>
            <a:schemeClr val="bg1"/>
          </a:solidFill>
        </p:grpSpPr>
        <p:sp>
          <p:nvSpPr>
            <p:cNvPr id="28" name="Параллелограмм 16">
              <a:extLst>
                <a:ext uri="{FF2B5EF4-FFF2-40B4-BE49-F238E27FC236}">
                  <a16:creationId xmlns:a16="http://schemas.microsoft.com/office/drawing/2014/main" id="{F7DA4596-738F-3CFF-0A65-BF4E454CDFF0}"/>
                </a:ext>
              </a:extLst>
            </p:cNvPr>
            <p:cNvSpPr/>
            <p:nvPr/>
          </p:nvSpPr>
          <p:spPr>
            <a:xfrm>
              <a:off x="5525589" y="0"/>
              <a:ext cx="6666411" cy="692331"/>
            </a:xfrm>
            <a:custGeom>
              <a:avLst/>
              <a:gdLst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362699 w 6666411"/>
                <a:gd name="connsiteY3" fmla="*/ 692331 h 692331"/>
                <a:gd name="connsiteX4" fmla="*/ 0 w 6666411"/>
                <a:gd name="connsiteY4" fmla="*/ 692331 h 692331"/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663145 w 6666411"/>
                <a:gd name="connsiteY3" fmla="*/ 692331 h 692331"/>
                <a:gd name="connsiteX4" fmla="*/ 0 w 6666411"/>
                <a:gd name="connsiteY4" fmla="*/ 692331 h 692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6411" h="692331">
                  <a:moveTo>
                    <a:pt x="0" y="692331"/>
                  </a:moveTo>
                  <a:lnTo>
                    <a:pt x="303712" y="0"/>
                  </a:lnTo>
                  <a:lnTo>
                    <a:pt x="6666411" y="0"/>
                  </a:lnTo>
                  <a:cubicBezTo>
                    <a:pt x="6665322" y="230777"/>
                    <a:pt x="6664234" y="461554"/>
                    <a:pt x="6663145" y="692331"/>
                  </a:cubicBezTo>
                  <a:lnTo>
                    <a:pt x="0" y="69233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B195099E-ECF4-0F89-8B6F-4719D6558BAE}"/>
                </a:ext>
              </a:extLst>
            </p:cNvPr>
            <p:cNvSpPr/>
            <p:nvPr/>
          </p:nvSpPr>
          <p:spPr>
            <a:xfrm>
              <a:off x="12130799" y="0"/>
              <a:ext cx="57874" cy="51508"/>
            </a:xfrm>
            <a:custGeom>
              <a:avLst/>
              <a:gdLst/>
              <a:ahLst/>
              <a:cxnLst/>
              <a:rect l="l" t="t" r="r" b="b"/>
              <a:pathLst>
                <a:path w="63500" h="56515">
                  <a:moveTo>
                    <a:pt x="63461" y="0"/>
                  </a:moveTo>
                  <a:lnTo>
                    <a:pt x="13220" y="0"/>
                  </a:lnTo>
                  <a:lnTo>
                    <a:pt x="8604" y="19039"/>
                  </a:lnTo>
                  <a:lnTo>
                    <a:pt x="4248" y="37212"/>
                  </a:lnTo>
                  <a:lnTo>
                    <a:pt x="1072" y="50825"/>
                  </a:lnTo>
                  <a:lnTo>
                    <a:pt x="0" y="56184"/>
                  </a:lnTo>
                  <a:lnTo>
                    <a:pt x="13973" y="52878"/>
                  </a:lnTo>
                  <a:lnTo>
                    <a:pt x="31273" y="44743"/>
                  </a:lnTo>
                  <a:lnTo>
                    <a:pt x="48802" y="34344"/>
                  </a:lnTo>
                  <a:lnTo>
                    <a:pt x="63461" y="24244"/>
                  </a:lnTo>
                  <a:lnTo>
                    <a:pt x="6346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7670042" y="1"/>
            <a:ext cx="4521958" cy="830997"/>
          </a:xfrm>
          <a:prstGeom prst="rect">
            <a:avLst/>
          </a:prstGeom>
          <a:solidFill>
            <a:srgbClr val="2463B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Российских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873457"/>
            <a:ext cx="12192000" cy="641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Команда Псковской области </a:t>
            </a:r>
            <a:endParaRPr lang="ru-RU" sz="24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384645" y="245661"/>
            <a:ext cx="4067034" cy="9826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«АРТЕК»,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25 сентября-15 октября 2023 года 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3" descr="C:\Users\User\Desktop\200px-ICC_Artek_Emblem_(Russia)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18" y="163773"/>
            <a:ext cx="1483852" cy="1105469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D167E49-2E34-CA3C-89FA-6D907F2067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8618" cy="13286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1" y="1311701"/>
            <a:ext cx="6676008" cy="45038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45" y="2224585"/>
            <a:ext cx="6037041" cy="452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2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k object 16">
            <a:extLst>
              <a:ext uri="{FF2B5EF4-FFF2-40B4-BE49-F238E27FC236}">
                <a16:creationId xmlns:a16="http://schemas.microsoft.com/office/drawing/2014/main" id="{9C23D080-A4B5-99A0-1E09-1FD69F3FBBE1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6" name="bk object 17">
            <a:extLst>
              <a:ext uri="{FF2B5EF4-FFF2-40B4-BE49-F238E27FC236}">
                <a16:creationId xmlns:a16="http://schemas.microsoft.com/office/drawing/2014/main" id="{3DB95C1C-68B8-4A87-0886-D9622CD85A2D}"/>
              </a:ext>
            </a:extLst>
          </p:cNvPr>
          <p:cNvSpPr/>
          <p:nvPr/>
        </p:nvSpPr>
        <p:spPr>
          <a:xfrm rot="10800000" flipH="1">
            <a:off x="9266673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4D15BB-94BD-CE5A-4063-E9BE133B4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1" y="5854146"/>
            <a:ext cx="12192000" cy="1003854"/>
          </a:xfrm>
          <a:prstGeom prst="rect">
            <a:avLst/>
          </a:prstGeom>
          <a:solidFill>
            <a:srgbClr val="2463B4"/>
          </a:solidFill>
        </p:spPr>
      </p:pic>
      <p:grpSp>
        <p:nvGrpSpPr>
          <p:cNvPr id="2" name="Группа 17">
            <a:extLst>
              <a:ext uri="{FF2B5EF4-FFF2-40B4-BE49-F238E27FC236}">
                <a16:creationId xmlns:a16="http://schemas.microsoft.com/office/drawing/2014/main" id="{2FCEDED0-17CD-228C-0D52-641AD0670890}"/>
              </a:ext>
            </a:extLst>
          </p:cNvPr>
          <p:cNvGrpSpPr/>
          <p:nvPr/>
        </p:nvGrpSpPr>
        <p:grpSpPr>
          <a:xfrm>
            <a:off x="7560860" y="0"/>
            <a:ext cx="4631140" cy="900752"/>
            <a:chOff x="5525589" y="0"/>
            <a:chExt cx="6666411" cy="692331"/>
          </a:xfrm>
          <a:solidFill>
            <a:schemeClr val="bg1"/>
          </a:solidFill>
        </p:grpSpPr>
        <p:sp>
          <p:nvSpPr>
            <p:cNvPr id="28" name="Параллелограмм 16">
              <a:extLst>
                <a:ext uri="{FF2B5EF4-FFF2-40B4-BE49-F238E27FC236}">
                  <a16:creationId xmlns:a16="http://schemas.microsoft.com/office/drawing/2014/main" id="{F7DA4596-738F-3CFF-0A65-BF4E454CDFF0}"/>
                </a:ext>
              </a:extLst>
            </p:cNvPr>
            <p:cNvSpPr/>
            <p:nvPr/>
          </p:nvSpPr>
          <p:spPr>
            <a:xfrm>
              <a:off x="5525589" y="0"/>
              <a:ext cx="6666411" cy="692331"/>
            </a:xfrm>
            <a:custGeom>
              <a:avLst/>
              <a:gdLst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362699 w 6666411"/>
                <a:gd name="connsiteY3" fmla="*/ 692331 h 692331"/>
                <a:gd name="connsiteX4" fmla="*/ 0 w 6666411"/>
                <a:gd name="connsiteY4" fmla="*/ 692331 h 692331"/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663145 w 6666411"/>
                <a:gd name="connsiteY3" fmla="*/ 692331 h 692331"/>
                <a:gd name="connsiteX4" fmla="*/ 0 w 6666411"/>
                <a:gd name="connsiteY4" fmla="*/ 692331 h 692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6411" h="692331">
                  <a:moveTo>
                    <a:pt x="0" y="692331"/>
                  </a:moveTo>
                  <a:lnTo>
                    <a:pt x="303712" y="0"/>
                  </a:lnTo>
                  <a:lnTo>
                    <a:pt x="6666411" y="0"/>
                  </a:lnTo>
                  <a:cubicBezTo>
                    <a:pt x="6665322" y="230777"/>
                    <a:pt x="6664234" y="461554"/>
                    <a:pt x="6663145" y="692331"/>
                  </a:cubicBezTo>
                  <a:lnTo>
                    <a:pt x="0" y="69233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B195099E-ECF4-0F89-8B6F-4719D6558BAE}"/>
                </a:ext>
              </a:extLst>
            </p:cNvPr>
            <p:cNvSpPr/>
            <p:nvPr/>
          </p:nvSpPr>
          <p:spPr>
            <a:xfrm>
              <a:off x="12130799" y="0"/>
              <a:ext cx="57874" cy="51508"/>
            </a:xfrm>
            <a:custGeom>
              <a:avLst/>
              <a:gdLst/>
              <a:ahLst/>
              <a:cxnLst/>
              <a:rect l="l" t="t" r="r" b="b"/>
              <a:pathLst>
                <a:path w="63500" h="56515">
                  <a:moveTo>
                    <a:pt x="63461" y="0"/>
                  </a:moveTo>
                  <a:lnTo>
                    <a:pt x="13220" y="0"/>
                  </a:lnTo>
                  <a:lnTo>
                    <a:pt x="8604" y="19039"/>
                  </a:lnTo>
                  <a:lnTo>
                    <a:pt x="4248" y="37212"/>
                  </a:lnTo>
                  <a:lnTo>
                    <a:pt x="1072" y="50825"/>
                  </a:lnTo>
                  <a:lnTo>
                    <a:pt x="0" y="56184"/>
                  </a:lnTo>
                  <a:lnTo>
                    <a:pt x="13973" y="52878"/>
                  </a:lnTo>
                  <a:lnTo>
                    <a:pt x="31273" y="44743"/>
                  </a:lnTo>
                  <a:lnTo>
                    <a:pt x="48802" y="34344"/>
                  </a:lnTo>
                  <a:lnTo>
                    <a:pt x="63461" y="24244"/>
                  </a:lnTo>
                  <a:lnTo>
                    <a:pt x="6346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7670042" y="1"/>
            <a:ext cx="4521958" cy="830997"/>
          </a:xfrm>
          <a:prstGeom prst="rect">
            <a:avLst/>
          </a:prstGeom>
          <a:solidFill>
            <a:srgbClr val="2463B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Российских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873457"/>
            <a:ext cx="12192000" cy="641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Команда Псковской области </a:t>
            </a:r>
            <a:endParaRPr lang="ru-RU" sz="24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384645" y="245661"/>
            <a:ext cx="4067034" cy="9826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«АРТЕК»,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25 сентября-15 октября 2023 года 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3" descr="C:\Users\User\Desktop\200px-ICC_Artek_Emblem_(Russia)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18" y="163773"/>
            <a:ext cx="1483852" cy="1105469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D167E49-2E34-CA3C-89FA-6D907F2067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8618" cy="13286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082" y="2142697"/>
            <a:ext cx="5601182" cy="37317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" y="1391416"/>
            <a:ext cx="7147509" cy="448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7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k object 16">
            <a:extLst>
              <a:ext uri="{FF2B5EF4-FFF2-40B4-BE49-F238E27FC236}">
                <a16:creationId xmlns:a16="http://schemas.microsoft.com/office/drawing/2014/main" id="{9C23D080-A4B5-99A0-1E09-1FD69F3FBBE1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6" name="bk object 17">
            <a:extLst>
              <a:ext uri="{FF2B5EF4-FFF2-40B4-BE49-F238E27FC236}">
                <a16:creationId xmlns:a16="http://schemas.microsoft.com/office/drawing/2014/main" id="{3DB95C1C-68B8-4A87-0886-D9622CD85A2D}"/>
              </a:ext>
            </a:extLst>
          </p:cNvPr>
          <p:cNvSpPr/>
          <p:nvPr/>
        </p:nvSpPr>
        <p:spPr>
          <a:xfrm rot="10800000" flipH="1">
            <a:off x="9266673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4D15BB-94BD-CE5A-4063-E9BE133B4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1" y="5854146"/>
            <a:ext cx="12192000" cy="1003854"/>
          </a:xfrm>
          <a:prstGeom prst="rect">
            <a:avLst/>
          </a:prstGeom>
          <a:solidFill>
            <a:srgbClr val="2463B4"/>
          </a:solidFill>
        </p:spPr>
      </p:pic>
      <p:grpSp>
        <p:nvGrpSpPr>
          <p:cNvPr id="2" name="Группа 17">
            <a:extLst>
              <a:ext uri="{FF2B5EF4-FFF2-40B4-BE49-F238E27FC236}">
                <a16:creationId xmlns:a16="http://schemas.microsoft.com/office/drawing/2014/main" id="{2FCEDED0-17CD-228C-0D52-641AD0670890}"/>
              </a:ext>
            </a:extLst>
          </p:cNvPr>
          <p:cNvGrpSpPr/>
          <p:nvPr/>
        </p:nvGrpSpPr>
        <p:grpSpPr>
          <a:xfrm>
            <a:off x="7560860" y="0"/>
            <a:ext cx="4631140" cy="900752"/>
            <a:chOff x="5525589" y="0"/>
            <a:chExt cx="6666411" cy="692331"/>
          </a:xfrm>
          <a:solidFill>
            <a:schemeClr val="bg1"/>
          </a:solidFill>
        </p:grpSpPr>
        <p:sp>
          <p:nvSpPr>
            <p:cNvPr id="28" name="Параллелограмм 16">
              <a:extLst>
                <a:ext uri="{FF2B5EF4-FFF2-40B4-BE49-F238E27FC236}">
                  <a16:creationId xmlns:a16="http://schemas.microsoft.com/office/drawing/2014/main" id="{F7DA4596-738F-3CFF-0A65-BF4E454CDFF0}"/>
                </a:ext>
              </a:extLst>
            </p:cNvPr>
            <p:cNvSpPr/>
            <p:nvPr/>
          </p:nvSpPr>
          <p:spPr>
            <a:xfrm>
              <a:off x="5525589" y="0"/>
              <a:ext cx="6666411" cy="692331"/>
            </a:xfrm>
            <a:custGeom>
              <a:avLst/>
              <a:gdLst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362699 w 6666411"/>
                <a:gd name="connsiteY3" fmla="*/ 692331 h 692331"/>
                <a:gd name="connsiteX4" fmla="*/ 0 w 6666411"/>
                <a:gd name="connsiteY4" fmla="*/ 692331 h 692331"/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663145 w 6666411"/>
                <a:gd name="connsiteY3" fmla="*/ 692331 h 692331"/>
                <a:gd name="connsiteX4" fmla="*/ 0 w 6666411"/>
                <a:gd name="connsiteY4" fmla="*/ 692331 h 692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6411" h="692331">
                  <a:moveTo>
                    <a:pt x="0" y="692331"/>
                  </a:moveTo>
                  <a:lnTo>
                    <a:pt x="303712" y="0"/>
                  </a:lnTo>
                  <a:lnTo>
                    <a:pt x="6666411" y="0"/>
                  </a:lnTo>
                  <a:cubicBezTo>
                    <a:pt x="6665322" y="230777"/>
                    <a:pt x="6664234" y="461554"/>
                    <a:pt x="6663145" y="692331"/>
                  </a:cubicBezTo>
                  <a:lnTo>
                    <a:pt x="0" y="69233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B195099E-ECF4-0F89-8B6F-4719D6558BAE}"/>
                </a:ext>
              </a:extLst>
            </p:cNvPr>
            <p:cNvSpPr/>
            <p:nvPr/>
          </p:nvSpPr>
          <p:spPr>
            <a:xfrm>
              <a:off x="12130799" y="0"/>
              <a:ext cx="57874" cy="51508"/>
            </a:xfrm>
            <a:custGeom>
              <a:avLst/>
              <a:gdLst/>
              <a:ahLst/>
              <a:cxnLst/>
              <a:rect l="l" t="t" r="r" b="b"/>
              <a:pathLst>
                <a:path w="63500" h="56515">
                  <a:moveTo>
                    <a:pt x="63461" y="0"/>
                  </a:moveTo>
                  <a:lnTo>
                    <a:pt x="13220" y="0"/>
                  </a:lnTo>
                  <a:lnTo>
                    <a:pt x="8604" y="19039"/>
                  </a:lnTo>
                  <a:lnTo>
                    <a:pt x="4248" y="37212"/>
                  </a:lnTo>
                  <a:lnTo>
                    <a:pt x="1072" y="50825"/>
                  </a:lnTo>
                  <a:lnTo>
                    <a:pt x="0" y="56184"/>
                  </a:lnTo>
                  <a:lnTo>
                    <a:pt x="13973" y="52878"/>
                  </a:lnTo>
                  <a:lnTo>
                    <a:pt x="31273" y="44743"/>
                  </a:lnTo>
                  <a:lnTo>
                    <a:pt x="48802" y="34344"/>
                  </a:lnTo>
                  <a:lnTo>
                    <a:pt x="63461" y="24244"/>
                  </a:lnTo>
                  <a:lnTo>
                    <a:pt x="6346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7670042" y="1"/>
            <a:ext cx="4521958" cy="830997"/>
          </a:xfrm>
          <a:prstGeom prst="rect">
            <a:avLst/>
          </a:prstGeom>
          <a:solidFill>
            <a:srgbClr val="2463B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Российских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873457"/>
            <a:ext cx="12192000" cy="641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Команда Псковской области </a:t>
            </a:r>
            <a:endParaRPr lang="ru-RU" sz="24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384645" y="245661"/>
            <a:ext cx="4067034" cy="9826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«АРТЕК»,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25 сентября-15 октября 2023 года 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3" descr="C:\Users\User\Desktop\200px-ICC_Artek_Emblem_(Russia)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18" y="163773"/>
            <a:ext cx="1483852" cy="1105469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D167E49-2E34-CA3C-89FA-6D907F2067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8618" cy="13286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" y="1293256"/>
            <a:ext cx="6898794" cy="45608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984" y="1189198"/>
            <a:ext cx="5143500" cy="559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2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k object 16">
            <a:extLst>
              <a:ext uri="{FF2B5EF4-FFF2-40B4-BE49-F238E27FC236}">
                <a16:creationId xmlns:a16="http://schemas.microsoft.com/office/drawing/2014/main" id="{9C23D080-A4B5-99A0-1E09-1FD69F3FBBE1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6" name="bk object 17">
            <a:extLst>
              <a:ext uri="{FF2B5EF4-FFF2-40B4-BE49-F238E27FC236}">
                <a16:creationId xmlns:a16="http://schemas.microsoft.com/office/drawing/2014/main" id="{3DB95C1C-68B8-4A87-0886-D9622CD85A2D}"/>
              </a:ext>
            </a:extLst>
          </p:cNvPr>
          <p:cNvSpPr/>
          <p:nvPr/>
        </p:nvSpPr>
        <p:spPr>
          <a:xfrm rot="10800000" flipH="1">
            <a:off x="9266673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4D15BB-94BD-CE5A-4063-E9BE133B4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1" y="5854146"/>
            <a:ext cx="12192000" cy="1003854"/>
          </a:xfrm>
          <a:prstGeom prst="rect">
            <a:avLst/>
          </a:prstGeom>
          <a:solidFill>
            <a:srgbClr val="2463B4"/>
          </a:solidFill>
        </p:spPr>
      </p:pic>
      <p:grpSp>
        <p:nvGrpSpPr>
          <p:cNvPr id="2" name="Группа 17">
            <a:extLst>
              <a:ext uri="{FF2B5EF4-FFF2-40B4-BE49-F238E27FC236}">
                <a16:creationId xmlns:a16="http://schemas.microsoft.com/office/drawing/2014/main" id="{2FCEDED0-17CD-228C-0D52-641AD0670890}"/>
              </a:ext>
            </a:extLst>
          </p:cNvPr>
          <p:cNvGrpSpPr/>
          <p:nvPr/>
        </p:nvGrpSpPr>
        <p:grpSpPr>
          <a:xfrm>
            <a:off x="7560860" y="0"/>
            <a:ext cx="4631140" cy="900752"/>
            <a:chOff x="5525589" y="0"/>
            <a:chExt cx="6666411" cy="692331"/>
          </a:xfrm>
          <a:solidFill>
            <a:schemeClr val="bg1"/>
          </a:solidFill>
        </p:grpSpPr>
        <p:sp>
          <p:nvSpPr>
            <p:cNvPr id="28" name="Параллелограмм 16">
              <a:extLst>
                <a:ext uri="{FF2B5EF4-FFF2-40B4-BE49-F238E27FC236}">
                  <a16:creationId xmlns:a16="http://schemas.microsoft.com/office/drawing/2014/main" id="{F7DA4596-738F-3CFF-0A65-BF4E454CDFF0}"/>
                </a:ext>
              </a:extLst>
            </p:cNvPr>
            <p:cNvSpPr/>
            <p:nvPr/>
          </p:nvSpPr>
          <p:spPr>
            <a:xfrm>
              <a:off x="5525589" y="0"/>
              <a:ext cx="6666411" cy="692331"/>
            </a:xfrm>
            <a:custGeom>
              <a:avLst/>
              <a:gdLst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362699 w 6666411"/>
                <a:gd name="connsiteY3" fmla="*/ 692331 h 692331"/>
                <a:gd name="connsiteX4" fmla="*/ 0 w 6666411"/>
                <a:gd name="connsiteY4" fmla="*/ 692331 h 692331"/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663145 w 6666411"/>
                <a:gd name="connsiteY3" fmla="*/ 692331 h 692331"/>
                <a:gd name="connsiteX4" fmla="*/ 0 w 6666411"/>
                <a:gd name="connsiteY4" fmla="*/ 692331 h 692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6411" h="692331">
                  <a:moveTo>
                    <a:pt x="0" y="692331"/>
                  </a:moveTo>
                  <a:lnTo>
                    <a:pt x="303712" y="0"/>
                  </a:lnTo>
                  <a:lnTo>
                    <a:pt x="6666411" y="0"/>
                  </a:lnTo>
                  <a:cubicBezTo>
                    <a:pt x="6665322" y="230777"/>
                    <a:pt x="6664234" y="461554"/>
                    <a:pt x="6663145" y="692331"/>
                  </a:cubicBezTo>
                  <a:lnTo>
                    <a:pt x="0" y="69233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B195099E-ECF4-0F89-8B6F-4719D6558BAE}"/>
                </a:ext>
              </a:extLst>
            </p:cNvPr>
            <p:cNvSpPr/>
            <p:nvPr/>
          </p:nvSpPr>
          <p:spPr>
            <a:xfrm>
              <a:off x="12130799" y="0"/>
              <a:ext cx="57874" cy="51508"/>
            </a:xfrm>
            <a:custGeom>
              <a:avLst/>
              <a:gdLst/>
              <a:ahLst/>
              <a:cxnLst/>
              <a:rect l="l" t="t" r="r" b="b"/>
              <a:pathLst>
                <a:path w="63500" h="56515">
                  <a:moveTo>
                    <a:pt x="63461" y="0"/>
                  </a:moveTo>
                  <a:lnTo>
                    <a:pt x="13220" y="0"/>
                  </a:lnTo>
                  <a:lnTo>
                    <a:pt x="8604" y="19039"/>
                  </a:lnTo>
                  <a:lnTo>
                    <a:pt x="4248" y="37212"/>
                  </a:lnTo>
                  <a:lnTo>
                    <a:pt x="1072" y="50825"/>
                  </a:lnTo>
                  <a:lnTo>
                    <a:pt x="0" y="56184"/>
                  </a:lnTo>
                  <a:lnTo>
                    <a:pt x="13973" y="52878"/>
                  </a:lnTo>
                  <a:lnTo>
                    <a:pt x="31273" y="44743"/>
                  </a:lnTo>
                  <a:lnTo>
                    <a:pt x="48802" y="34344"/>
                  </a:lnTo>
                  <a:lnTo>
                    <a:pt x="63461" y="24244"/>
                  </a:lnTo>
                  <a:lnTo>
                    <a:pt x="6346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7670042" y="1"/>
            <a:ext cx="4521958" cy="830997"/>
          </a:xfrm>
          <a:prstGeom prst="rect">
            <a:avLst/>
          </a:prstGeom>
          <a:solidFill>
            <a:srgbClr val="2463B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Российских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873457"/>
            <a:ext cx="12192000" cy="641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Команда Псковской области </a:t>
            </a:r>
            <a:endParaRPr lang="ru-RU" sz="24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384645" y="245661"/>
            <a:ext cx="4067034" cy="9826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«АРТЕК»,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25 сентября-15 октября 2023 года 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3" descr="C:\Users\User\Desktop\200px-ICC_Artek_Emblem_(Russia)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18" y="163773"/>
            <a:ext cx="1483852" cy="1105469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D167E49-2E34-CA3C-89FA-6D907F2067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8618" cy="13286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960" y="1800363"/>
            <a:ext cx="5522490" cy="35466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" y="1311701"/>
            <a:ext cx="3386550" cy="56060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488" y="830998"/>
            <a:ext cx="3857625" cy="605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4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79C5CC-54F2-6302-3C77-AFDA34F031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359" b="76074"/>
          <a:stretch/>
        </p:blipFill>
        <p:spPr>
          <a:xfrm rot="10800000">
            <a:off x="-4347" y="4097"/>
            <a:ext cx="4735399" cy="1465813"/>
          </a:xfrm>
          <a:prstGeom prst="rect">
            <a:avLst/>
          </a:prstGeom>
        </p:spPr>
      </p:pic>
      <p:grpSp>
        <p:nvGrpSpPr>
          <p:cNvPr id="7" name="Группа 51">
            <a:extLst>
              <a:ext uri="{FF2B5EF4-FFF2-40B4-BE49-F238E27FC236}">
                <a16:creationId xmlns:a16="http://schemas.microsoft.com/office/drawing/2014/main" id="{63AD6B2A-72BA-AEC3-DF31-91B5E7D80841}"/>
              </a:ext>
            </a:extLst>
          </p:cNvPr>
          <p:cNvGrpSpPr/>
          <p:nvPr/>
        </p:nvGrpSpPr>
        <p:grpSpPr>
          <a:xfrm>
            <a:off x="-26519" y="5231311"/>
            <a:ext cx="12218519" cy="1626689"/>
            <a:chOff x="-26519" y="5231311"/>
            <a:chExt cx="12218519" cy="1626689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929030C-AADA-00D5-944D-53EA7936B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duotone>
                <a:prstClr val="black"/>
                <a:srgbClr val="111111">
                  <a:lumMod val="75000"/>
                  <a:lumOff val="25000"/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4359" b="75719"/>
            <a:stretch/>
          </p:blipFill>
          <p:spPr>
            <a:xfrm>
              <a:off x="7859404" y="5231311"/>
              <a:ext cx="4332596" cy="1361034"/>
            </a:xfrm>
            <a:prstGeom prst="rect">
              <a:avLst/>
            </a:prstGeom>
            <a:noFill/>
          </p:spPr>
        </p:pic>
        <p:grpSp>
          <p:nvGrpSpPr>
            <p:cNvPr id="9" name="Группа 50">
              <a:extLst>
                <a:ext uri="{FF2B5EF4-FFF2-40B4-BE49-F238E27FC236}">
                  <a16:creationId xmlns:a16="http://schemas.microsoft.com/office/drawing/2014/main" id="{FBF06F3F-D4A9-FF02-A35A-F321733FF604}"/>
                </a:ext>
              </a:extLst>
            </p:cNvPr>
            <p:cNvGrpSpPr/>
            <p:nvPr/>
          </p:nvGrpSpPr>
          <p:grpSpPr>
            <a:xfrm>
              <a:off x="-26519" y="6589619"/>
              <a:ext cx="12218519" cy="268381"/>
              <a:chOff x="-26519" y="6589619"/>
              <a:chExt cx="12218519" cy="268381"/>
            </a:xfrm>
          </p:grpSpPr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9ED7AD7C-03BA-AFB3-446A-64DD09ECF60E}"/>
                  </a:ext>
                </a:extLst>
              </p:cNvPr>
              <p:cNvSpPr/>
              <p:nvPr/>
            </p:nvSpPr>
            <p:spPr>
              <a:xfrm>
                <a:off x="-26519" y="6589619"/>
                <a:ext cx="12218519" cy="26838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1" name="Параллелограмм 15">
                <a:extLst>
                  <a:ext uri="{FF2B5EF4-FFF2-40B4-BE49-F238E27FC236}">
                    <a16:creationId xmlns:a16="http://schemas.microsoft.com/office/drawing/2014/main" id="{101B340D-D178-5B75-4D5B-C02FBB2FCA1A}"/>
                  </a:ext>
                </a:extLst>
              </p:cNvPr>
              <p:cNvSpPr/>
              <p:nvPr/>
            </p:nvSpPr>
            <p:spPr>
              <a:xfrm>
                <a:off x="-20905" y="6589619"/>
                <a:ext cx="770827" cy="268381"/>
              </a:xfrm>
              <a:custGeom>
                <a:avLst/>
                <a:gdLst>
                  <a:gd name="connsiteX0" fmla="*/ 0 w 916931"/>
                  <a:gd name="connsiteY0" fmla="*/ 196585 h 196585"/>
                  <a:gd name="connsiteX1" fmla="*/ 212432 w 916931"/>
                  <a:gd name="connsiteY1" fmla="*/ 0 h 196585"/>
                  <a:gd name="connsiteX2" fmla="*/ 916931 w 916931"/>
                  <a:gd name="connsiteY2" fmla="*/ 0 h 196585"/>
                  <a:gd name="connsiteX3" fmla="*/ 704499 w 916931"/>
                  <a:gd name="connsiteY3" fmla="*/ 196585 h 196585"/>
                  <a:gd name="connsiteX4" fmla="*/ 0 w 916931"/>
                  <a:gd name="connsiteY4" fmla="*/ 196585 h 196585"/>
                  <a:gd name="connsiteX0" fmla="*/ 0 w 916931"/>
                  <a:gd name="connsiteY0" fmla="*/ 196585 h 196585"/>
                  <a:gd name="connsiteX1" fmla="*/ 212432 w 916931"/>
                  <a:gd name="connsiteY1" fmla="*/ 0 h 196585"/>
                  <a:gd name="connsiteX2" fmla="*/ 916931 w 916931"/>
                  <a:gd name="connsiteY2" fmla="*/ 0 h 196585"/>
                  <a:gd name="connsiteX3" fmla="*/ 822486 w 916931"/>
                  <a:gd name="connsiteY3" fmla="*/ 196585 h 196585"/>
                  <a:gd name="connsiteX4" fmla="*/ 0 w 916931"/>
                  <a:gd name="connsiteY4" fmla="*/ 196585 h 196585"/>
                  <a:gd name="connsiteX0" fmla="*/ 130673 w 704499"/>
                  <a:gd name="connsiteY0" fmla="*/ 196585 h 196585"/>
                  <a:gd name="connsiteX1" fmla="*/ 0 w 704499"/>
                  <a:gd name="connsiteY1" fmla="*/ 0 h 196585"/>
                  <a:gd name="connsiteX2" fmla="*/ 704499 w 704499"/>
                  <a:gd name="connsiteY2" fmla="*/ 0 h 196585"/>
                  <a:gd name="connsiteX3" fmla="*/ 610054 w 704499"/>
                  <a:gd name="connsiteY3" fmla="*/ 196585 h 196585"/>
                  <a:gd name="connsiteX4" fmla="*/ 130673 w 704499"/>
                  <a:gd name="connsiteY4" fmla="*/ 196585 h 196585"/>
                  <a:gd name="connsiteX0" fmla="*/ 0 w 573826"/>
                  <a:gd name="connsiteY0" fmla="*/ 196585 h 196585"/>
                  <a:gd name="connsiteX1" fmla="*/ 40879 w 573826"/>
                  <a:gd name="connsiteY1" fmla="*/ 0 h 196585"/>
                  <a:gd name="connsiteX2" fmla="*/ 573826 w 573826"/>
                  <a:gd name="connsiteY2" fmla="*/ 0 h 196585"/>
                  <a:gd name="connsiteX3" fmla="*/ 479381 w 573826"/>
                  <a:gd name="connsiteY3" fmla="*/ 196585 h 196585"/>
                  <a:gd name="connsiteX4" fmla="*/ 0 w 573826"/>
                  <a:gd name="connsiteY4" fmla="*/ 196585 h 196585"/>
                  <a:gd name="connsiteX0" fmla="*/ 0 w 535703"/>
                  <a:gd name="connsiteY0" fmla="*/ 196585 h 196585"/>
                  <a:gd name="connsiteX1" fmla="*/ 2756 w 535703"/>
                  <a:gd name="connsiteY1" fmla="*/ 0 h 196585"/>
                  <a:gd name="connsiteX2" fmla="*/ 535703 w 535703"/>
                  <a:gd name="connsiteY2" fmla="*/ 0 h 196585"/>
                  <a:gd name="connsiteX3" fmla="*/ 441258 w 535703"/>
                  <a:gd name="connsiteY3" fmla="*/ 196585 h 196585"/>
                  <a:gd name="connsiteX4" fmla="*/ 0 w 535703"/>
                  <a:gd name="connsiteY4" fmla="*/ 196585 h 196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5703" h="196585">
                    <a:moveTo>
                      <a:pt x="0" y="196585"/>
                    </a:moveTo>
                    <a:cubicBezTo>
                      <a:pt x="919" y="131057"/>
                      <a:pt x="1837" y="65528"/>
                      <a:pt x="2756" y="0"/>
                    </a:cubicBezTo>
                    <a:lnTo>
                      <a:pt x="535703" y="0"/>
                    </a:lnTo>
                    <a:lnTo>
                      <a:pt x="441258" y="196585"/>
                    </a:lnTo>
                    <a:lnTo>
                      <a:pt x="0" y="196585"/>
                    </a:lnTo>
                    <a:close/>
                  </a:path>
                </a:pathLst>
              </a:custGeom>
              <a:solidFill>
                <a:srgbClr val="107CD6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T Sans" panose="020B0503020203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47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52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4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8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49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1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57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757456"/>
            <a:ext cx="4612944" cy="59367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Конкурсы и акции</a:t>
            </a:r>
            <a:endParaRPr sz="3200" dirty="0">
              <a:latin typeface="Arial" panose="020B0604020202020204" pitchFamily="34" charset="0"/>
            </a:endParaRPr>
          </a:p>
        </p:txBody>
      </p:sp>
      <p:pic>
        <p:nvPicPr>
          <p:cNvPr id="58" name="Picture 2" descr="C:\Users\User\Desktop\ГТО\4qtGXMn03WQ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5212"/>
            <a:ext cx="5463631" cy="362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 58"/>
          <p:cNvSpPr/>
          <p:nvPr/>
        </p:nvSpPr>
        <p:spPr>
          <a:xfrm>
            <a:off x="4590196" y="1160059"/>
            <a:ext cx="76018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Смотр-конкурс на лучшую организацию работы по реализации ВФСК ГТО среди образовательных учреждений Псковской области в 2022 году</a:t>
            </a:r>
            <a:endParaRPr lang="ru-RU" sz="2400" i="1" dirty="0">
              <a:solidFill>
                <a:srgbClr val="1D609D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0" y="1733267"/>
            <a:ext cx="5036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434"/>
                </a:solidFill>
                <a:latin typeface="Times New Roman" pitchFamily="18" charset="0"/>
                <a:cs typeface="Times New Roman" pitchFamily="18" charset="0"/>
              </a:rPr>
              <a:t>Участвовали: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2400" b="1" dirty="0" smtClean="0">
                <a:solidFill>
                  <a:srgbClr val="007434"/>
                </a:solidFill>
                <a:latin typeface="Times New Roman" pitchFamily="18" charset="0"/>
                <a:cs typeface="Times New Roman" pitchFamily="18" charset="0"/>
              </a:rPr>
              <a:t> образовательных учреждений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5568286" y="2442949"/>
            <a:ext cx="662371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8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 место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Дедовичская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СШ №2</a:t>
            </a:r>
            <a:endParaRPr lang="ru-RU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8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 место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Новосельская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СОШ,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        (</a:t>
            </a:r>
            <a:r>
              <a:rPr lang="ru-RU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Струго-Красненский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район)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8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 место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Полонская СОШ,       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(</a:t>
            </a:r>
            <a:r>
              <a:rPr lang="ru-RU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Порховский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район)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8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79C5CC-54F2-6302-3C77-AFDA34F031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359" b="76074"/>
          <a:stretch/>
        </p:blipFill>
        <p:spPr>
          <a:xfrm rot="10800000">
            <a:off x="-4347" y="4097"/>
            <a:ext cx="4735399" cy="1465813"/>
          </a:xfrm>
          <a:prstGeom prst="rect">
            <a:avLst/>
          </a:prstGeom>
        </p:spPr>
      </p:pic>
      <p:grpSp>
        <p:nvGrpSpPr>
          <p:cNvPr id="2" name="Группа 51">
            <a:extLst>
              <a:ext uri="{FF2B5EF4-FFF2-40B4-BE49-F238E27FC236}">
                <a16:creationId xmlns:a16="http://schemas.microsoft.com/office/drawing/2014/main" id="{63AD6B2A-72BA-AEC3-DF31-91B5E7D80841}"/>
              </a:ext>
            </a:extLst>
          </p:cNvPr>
          <p:cNvGrpSpPr/>
          <p:nvPr/>
        </p:nvGrpSpPr>
        <p:grpSpPr>
          <a:xfrm>
            <a:off x="-26519" y="5231311"/>
            <a:ext cx="12218519" cy="1626689"/>
            <a:chOff x="-26519" y="5231311"/>
            <a:chExt cx="12218519" cy="1626689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929030C-AADA-00D5-944D-53EA7936B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duotone>
                <a:prstClr val="black"/>
                <a:srgbClr val="111111">
                  <a:lumMod val="75000"/>
                  <a:lumOff val="25000"/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4359" b="75719"/>
            <a:stretch/>
          </p:blipFill>
          <p:spPr>
            <a:xfrm>
              <a:off x="7859404" y="5231311"/>
              <a:ext cx="4332596" cy="1361034"/>
            </a:xfrm>
            <a:prstGeom prst="rect">
              <a:avLst/>
            </a:prstGeom>
            <a:noFill/>
          </p:spPr>
        </p:pic>
        <p:grpSp>
          <p:nvGrpSpPr>
            <p:cNvPr id="3" name="Группа 50">
              <a:extLst>
                <a:ext uri="{FF2B5EF4-FFF2-40B4-BE49-F238E27FC236}">
                  <a16:creationId xmlns:a16="http://schemas.microsoft.com/office/drawing/2014/main" id="{FBF06F3F-D4A9-FF02-A35A-F321733FF604}"/>
                </a:ext>
              </a:extLst>
            </p:cNvPr>
            <p:cNvGrpSpPr/>
            <p:nvPr/>
          </p:nvGrpSpPr>
          <p:grpSpPr>
            <a:xfrm>
              <a:off x="-26519" y="6589619"/>
              <a:ext cx="12218519" cy="268381"/>
              <a:chOff x="-26519" y="6589619"/>
              <a:chExt cx="12218519" cy="268381"/>
            </a:xfrm>
          </p:grpSpPr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9ED7AD7C-03BA-AFB3-446A-64DD09ECF60E}"/>
                  </a:ext>
                </a:extLst>
              </p:cNvPr>
              <p:cNvSpPr/>
              <p:nvPr/>
            </p:nvSpPr>
            <p:spPr>
              <a:xfrm>
                <a:off x="-26519" y="6589619"/>
                <a:ext cx="12218519" cy="26838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1" name="Параллелограмм 15">
                <a:extLst>
                  <a:ext uri="{FF2B5EF4-FFF2-40B4-BE49-F238E27FC236}">
                    <a16:creationId xmlns:a16="http://schemas.microsoft.com/office/drawing/2014/main" id="{101B340D-D178-5B75-4D5B-C02FBB2FCA1A}"/>
                  </a:ext>
                </a:extLst>
              </p:cNvPr>
              <p:cNvSpPr/>
              <p:nvPr/>
            </p:nvSpPr>
            <p:spPr>
              <a:xfrm>
                <a:off x="-20905" y="6589619"/>
                <a:ext cx="770827" cy="268381"/>
              </a:xfrm>
              <a:custGeom>
                <a:avLst/>
                <a:gdLst>
                  <a:gd name="connsiteX0" fmla="*/ 0 w 916931"/>
                  <a:gd name="connsiteY0" fmla="*/ 196585 h 196585"/>
                  <a:gd name="connsiteX1" fmla="*/ 212432 w 916931"/>
                  <a:gd name="connsiteY1" fmla="*/ 0 h 196585"/>
                  <a:gd name="connsiteX2" fmla="*/ 916931 w 916931"/>
                  <a:gd name="connsiteY2" fmla="*/ 0 h 196585"/>
                  <a:gd name="connsiteX3" fmla="*/ 704499 w 916931"/>
                  <a:gd name="connsiteY3" fmla="*/ 196585 h 196585"/>
                  <a:gd name="connsiteX4" fmla="*/ 0 w 916931"/>
                  <a:gd name="connsiteY4" fmla="*/ 196585 h 196585"/>
                  <a:gd name="connsiteX0" fmla="*/ 0 w 916931"/>
                  <a:gd name="connsiteY0" fmla="*/ 196585 h 196585"/>
                  <a:gd name="connsiteX1" fmla="*/ 212432 w 916931"/>
                  <a:gd name="connsiteY1" fmla="*/ 0 h 196585"/>
                  <a:gd name="connsiteX2" fmla="*/ 916931 w 916931"/>
                  <a:gd name="connsiteY2" fmla="*/ 0 h 196585"/>
                  <a:gd name="connsiteX3" fmla="*/ 822486 w 916931"/>
                  <a:gd name="connsiteY3" fmla="*/ 196585 h 196585"/>
                  <a:gd name="connsiteX4" fmla="*/ 0 w 916931"/>
                  <a:gd name="connsiteY4" fmla="*/ 196585 h 196585"/>
                  <a:gd name="connsiteX0" fmla="*/ 130673 w 704499"/>
                  <a:gd name="connsiteY0" fmla="*/ 196585 h 196585"/>
                  <a:gd name="connsiteX1" fmla="*/ 0 w 704499"/>
                  <a:gd name="connsiteY1" fmla="*/ 0 h 196585"/>
                  <a:gd name="connsiteX2" fmla="*/ 704499 w 704499"/>
                  <a:gd name="connsiteY2" fmla="*/ 0 h 196585"/>
                  <a:gd name="connsiteX3" fmla="*/ 610054 w 704499"/>
                  <a:gd name="connsiteY3" fmla="*/ 196585 h 196585"/>
                  <a:gd name="connsiteX4" fmla="*/ 130673 w 704499"/>
                  <a:gd name="connsiteY4" fmla="*/ 196585 h 196585"/>
                  <a:gd name="connsiteX0" fmla="*/ 0 w 573826"/>
                  <a:gd name="connsiteY0" fmla="*/ 196585 h 196585"/>
                  <a:gd name="connsiteX1" fmla="*/ 40879 w 573826"/>
                  <a:gd name="connsiteY1" fmla="*/ 0 h 196585"/>
                  <a:gd name="connsiteX2" fmla="*/ 573826 w 573826"/>
                  <a:gd name="connsiteY2" fmla="*/ 0 h 196585"/>
                  <a:gd name="connsiteX3" fmla="*/ 479381 w 573826"/>
                  <a:gd name="connsiteY3" fmla="*/ 196585 h 196585"/>
                  <a:gd name="connsiteX4" fmla="*/ 0 w 573826"/>
                  <a:gd name="connsiteY4" fmla="*/ 196585 h 196585"/>
                  <a:gd name="connsiteX0" fmla="*/ 0 w 535703"/>
                  <a:gd name="connsiteY0" fmla="*/ 196585 h 196585"/>
                  <a:gd name="connsiteX1" fmla="*/ 2756 w 535703"/>
                  <a:gd name="connsiteY1" fmla="*/ 0 h 196585"/>
                  <a:gd name="connsiteX2" fmla="*/ 535703 w 535703"/>
                  <a:gd name="connsiteY2" fmla="*/ 0 h 196585"/>
                  <a:gd name="connsiteX3" fmla="*/ 441258 w 535703"/>
                  <a:gd name="connsiteY3" fmla="*/ 196585 h 196585"/>
                  <a:gd name="connsiteX4" fmla="*/ 0 w 535703"/>
                  <a:gd name="connsiteY4" fmla="*/ 196585 h 196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5703" h="196585">
                    <a:moveTo>
                      <a:pt x="0" y="196585"/>
                    </a:moveTo>
                    <a:cubicBezTo>
                      <a:pt x="919" y="131057"/>
                      <a:pt x="1837" y="65528"/>
                      <a:pt x="2756" y="0"/>
                    </a:cubicBezTo>
                    <a:lnTo>
                      <a:pt x="535703" y="0"/>
                    </a:lnTo>
                    <a:lnTo>
                      <a:pt x="441258" y="196585"/>
                    </a:lnTo>
                    <a:lnTo>
                      <a:pt x="0" y="196585"/>
                    </a:lnTo>
                    <a:close/>
                  </a:path>
                </a:pathLst>
              </a:custGeom>
              <a:solidFill>
                <a:srgbClr val="107CD6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T Sans" panose="020B0503020203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Группа 45">
            <a:extLst>
              <a:ext uri="{FF2B5EF4-FFF2-40B4-BE49-F238E27FC236}">
                <a16:creationId xmlns:a16="http://schemas.microsoft.com/office/drawing/2014/main" id="{A8C61E4D-A56C-F1C2-2D7E-56DDB89734F6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5" name="Группа 17">
              <a:extLst>
                <a:ext uri="{FF2B5EF4-FFF2-40B4-BE49-F238E27FC236}">
                  <a16:creationId xmlns:a16="http://schemas.microsoft.com/office/drawing/2014/main" id="{2FCEDED0-17CD-228C-0D52-641AD0670890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52" name="Параллелограмм 16">
                <a:extLst>
                  <a:ext uri="{FF2B5EF4-FFF2-40B4-BE49-F238E27FC236}">
                    <a16:creationId xmlns:a16="http://schemas.microsoft.com/office/drawing/2014/main" id="{F7DA4596-738F-3CFF-0A65-BF4E454CDFF0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id="{B195099E-ECF4-0F89-8B6F-4719D6558BAE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4" name="object 16">
                <a:extLst>
                  <a:ext uri="{FF2B5EF4-FFF2-40B4-BE49-F238E27FC236}">
                    <a16:creationId xmlns:a16="http://schemas.microsoft.com/office/drawing/2014/main" id="{3358493A-16EA-53B6-4776-221FBA245699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" name="Группа 18">
              <a:extLst>
                <a:ext uri="{FF2B5EF4-FFF2-40B4-BE49-F238E27FC236}">
                  <a16:creationId xmlns:a16="http://schemas.microsoft.com/office/drawing/2014/main" id="{91E5D35B-9FE7-09F7-F8CF-3FA01FB5E37A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49" name="object 17">
                <a:extLst>
                  <a:ext uri="{FF2B5EF4-FFF2-40B4-BE49-F238E27FC236}">
                    <a16:creationId xmlns:a16="http://schemas.microsoft.com/office/drawing/2014/main" id="{D5A32D6D-3434-E529-EDA3-5308F4AFCAD6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1" name="object 18">
                <a:extLst>
                  <a:ext uri="{FF2B5EF4-FFF2-40B4-BE49-F238E27FC236}">
                    <a16:creationId xmlns:a16="http://schemas.microsoft.com/office/drawing/2014/main" id="{E3F6416B-CD95-F4C8-3445-3A44A59DBD65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57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730161"/>
            <a:ext cx="4612944" cy="593672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Конкурсы и акции</a:t>
            </a:r>
            <a:endParaRPr sz="3200" dirty="0">
              <a:latin typeface="Arial" panose="020B0604020202020204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590196" y="941697"/>
            <a:ext cx="76018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Конкурс на создание информационных материалов </a:t>
            </a:r>
          </a:p>
          <a:p>
            <a:pPr algn="ctr"/>
            <a:r>
              <a:rPr lang="ru-RU" sz="2400" b="1" i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по внедрению ВФСК ГТО среди образовательных организаций и учащихся в 2023 году</a:t>
            </a:r>
            <a:endParaRPr lang="ru-RU" sz="2400" i="1" dirty="0">
              <a:solidFill>
                <a:srgbClr val="0158A1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0" y="1514902"/>
            <a:ext cx="53226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434"/>
                </a:solidFill>
                <a:latin typeface="Times New Roman" pitchFamily="18" charset="0"/>
                <a:cs typeface="Times New Roman" pitchFamily="18" charset="0"/>
              </a:rPr>
              <a:t>Приняли участие: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ru-RU" sz="2400" b="1" dirty="0" smtClean="0">
                <a:solidFill>
                  <a:srgbClr val="007434"/>
                </a:solidFill>
                <a:latin typeface="Times New Roman" pitchFamily="18" charset="0"/>
                <a:cs typeface="Times New Roman" pitchFamily="18" charset="0"/>
              </a:rPr>
              <a:t>муниципалитетов,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1839 </a:t>
            </a:r>
            <a:r>
              <a:rPr lang="ru-RU" sz="2400" b="1" dirty="0" smtClean="0">
                <a:solidFill>
                  <a:srgbClr val="007434"/>
                </a:solidFill>
                <a:latin typeface="Times New Roman" pitchFamily="18" charset="0"/>
                <a:cs typeface="Times New Roman" pitchFamily="18" charset="0"/>
              </a:rPr>
              <a:t>человек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01" y="2538484"/>
            <a:ext cx="6826120" cy="4032913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0" y="2774609"/>
            <a:ext cx="7832755" cy="3810435"/>
            <a:chOff x="1472214" y="2436791"/>
            <a:chExt cx="7573031" cy="3680986"/>
          </a:xfrm>
        </p:grpSpPr>
        <p:sp>
          <p:nvSpPr>
            <p:cNvPr id="23" name="Пятиугольник 22"/>
            <p:cNvSpPr/>
            <p:nvPr/>
          </p:nvSpPr>
          <p:spPr>
            <a:xfrm>
              <a:off x="1472214" y="2436791"/>
              <a:ext cx="2995315" cy="634995"/>
            </a:xfrm>
            <a:prstGeom prst="homePlate">
              <a:avLst/>
            </a:prstGeom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53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Номинации:</a:t>
              </a:r>
              <a:endPara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Пятиугольник 23"/>
            <p:cNvSpPr/>
            <p:nvPr/>
          </p:nvSpPr>
          <p:spPr>
            <a:xfrm>
              <a:off x="1496928" y="3232926"/>
              <a:ext cx="6136431" cy="619793"/>
            </a:xfrm>
            <a:prstGeom prst="homePlate">
              <a:avLst/>
            </a:prstGeom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53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1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Лучшее видео –</a:t>
              </a:r>
              <a:r>
                <a:rPr lang="ru-RU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  <a:r>
                <a:rPr lang="ru-RU" sz="2100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100" b="1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образовательных организаций</a:t>
              </a:r>
              <a:endParaRPr lang="ru-RU" sz="21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Пятиугольник 24"/>
            <p:cNvSpPr/>
            <p:nvPr/>
          </p:nvSpPr>
          <p:spPr>
            <a:xfrm>
              <a:off x="1492596" y="4107807"/>
              <a:ext cx="6136429" cy="509286"/>
            </a:xfrm>
            <a:prstGeom prst="homePlate">
              <a:avLst/>
            </a:prstGeom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53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1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Лучший рисунок  –</a:t>
              </a:r>
              <a:r>
                <a:rPr lang="ru-RU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962</a:t>
              </a:r>
              <a:r>
                <a:rPr lang="ru-RU" sz="2400" b="1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100" b="1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участника</a:t>
              </a:r>
              <a:endParaRPr lang="ru-RU" sz="21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Пятиугольник 25"/>
            <p:cNvSpPr/>
            <p:nvPr/>
          </p:nvSpPr>
          <p:spPr>
            <a:xfrm>
              <a:off x="2059991" y="4877232"/>
              <a:ext cx="6136430" cy="509286"/>
            </a:xfrm>
            <a:prstGeom prst="homePlate">
              <a:avLst/>
            </a:prstGeom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53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1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Лучшая фотография –</a:t>
              </a:r>
              <a:r>
                <a:rPr lang="ru-RU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608</a:t>
              </a:r>
              <a:r>
                <a:rPr lang="ru-RU" sz="2400" b="1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100" b="1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участников</a:t>
              </a:r>
              <a:endParaRPr lang="ru-RU" sz="21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Пятиугольник 26"/>
            <p:cNvSpPr/>
            <p:nvPr/>
          </p:nvSpPr>
          <p:spPr>
            <a:xfrm>
              <a:off x="2904484" y="5608491"/>
              <a:ext cx="6140761" cy="509286"/>
            </a:xfrm>
            <a:prstGeom prst="homePlate">
              <a:avLst/>
            </a:prstGeom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53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1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Лучшее стихотворение  –  </a:t>
              </a:r>
              <a:r>
                <a:rPr lang="ru-RU" sz="24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173 </a:t>
              </a:r>
              <a:r>
                <a:rPr lang="ru-RU" sz="2100" b="1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участника</a:t>
              </a:r>
              <a:endParaRPr lang="ru-RU" sz="21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9203141" y="2142698"/>
            <a:ext cx="298885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участвовали: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Великие Луки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Великолукский,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Дновский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Красногородский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Невельский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Новосокольнический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Островский,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Плюсский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Палкинский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Печорский,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Пушкиногорский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Пыталовский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районы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8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7">
            <a:extLst>
              <a:ext uri="{FF2B5EF4-FFF2-40B4-BE49-F238E27FC236}">
                <a16:creationId xmlns:a16="http://schemas.microsoft.com/office/drawing/2014/main" id="{C13F928E-3B05-2B80-04A1-A0E8B64E1B50}"/>
              </a:ext>
            </a:extLst>
          </p:cNvPr>
          <p:cNvSpPr/>
          <p:nvPr/>
        </p:nvSpPr>
        <p:spPr>
          <a:xfrm rot="10800000">
            <a:off x="3952175" y="1454935"/>
            <a:ext cx="8254502" cy="5413710"/>
          </a:xfrm>
          <a:custGeom>
            <a:avLst/>
            <a:gdLst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2676525 w 9515475"/>
              <a:gd name="connsiteY2" fmla="*/ 6858000 h 6858000"/>
              <a:gd name="connsiteX3" fmla="*/ 0 w 95154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15475" h="6858000">
                <a:moveTo>
                  <a:pt x="0" y="0"/>
                </a:moveTo>
                <a:lnTo>
                  <a:pt x="9515475" y="0"/>
                </a:lnTo>
                <a:lnTo>
                  <a:pt x="267652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70C0">
              <a:alpha val="7805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98" b="0" i="0" dirty="0">
              <a:latin typeface="Arial" panose="020B0604020202020204" pitchFamily="34" charset="0"/>
            </a:endParaRPr>
          </a:p>
        </p:txBody>
      </p:sp>
      <p:sp>
        <p:nvSpPr>
          <p:cNvPr id="8" name="Right Triangle 12">
            <a:extLst>
              <a:ext uri="{FF2B5EF4-FFF2-40B4-BE49-F238E27FC236}">
                <a16:creationId xmlns:a16="http://schemas.microsoft.com/office/drawing/2014/main" id="{EDF5EDFB-AF61-C738-BDDD-15DC12D90406}"/>
              </a:ext>
            </a:extLst>
          </p:cNvPr>
          <p:cNvSpPr/>
          <p:nvPr/>
        </p:nvSpPr>
        <p:spPr>
          <a:xfrm rot="10800000" flipH="1" flipV="1">
            <a:off x="-16570" y="3745342"/>
            <a:ext cx="5036097" cy="3123307"/>
          </a:xfrm>
          <a:prstGeom prst="rtTriangl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98" b="0" i="0" dirty="0">
              <a:latin typeface="Arial" panose="020B0604020202020204" pitchFamily="34" charset="0"/>
            </a:endParaRPr>
          </a:p>
        </p:txBody>
      </p:sp>
      <p:sp>
        <p:nvSpPr>
          <p:cNvPr id="9" name="Right Triangle 15">
            <a:extLst>
              <a:ext uri="{FF2B5EF4-FFF2-40B4-BE49-F238E27FC236}">
                <a16:creationId xmlns:a16="http://schemas.microsoft.com/office/drawing/2014/main" id="{0852E09A-1670-A8CD-3D6C-17D147CFB653}"/>
              </a:ext>
            </a:extLst>
          </p:cNvPr>
          <p:cNvSpPr/>
          <p:nvPr/>
        </p:nvSpPr>
        <p:spPr>
          <a:xfrm rot="10800000">
            <a:off x="6998923" y="0"/>
            <a:ext cx="5193077" cy="3419043"/>
          </a:xfrm>
          <a:prstGeom prst="rtTriangl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98" b="0" i="0" dirty="0">
              <a:latin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CC7539-0767-518E-7E43-9D5969A269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9260" b="13257"/>
          <a:stretch/>
        </p:blipFill>
        <p:spPr>
          <a:xfrm>
            <a:off x="8789158" y="3675101"/>
            <a:ext cx="3417518" cy="31935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5CC217-C870-CC2A-8B2E-017FE91FB7CB}"/>
              </a:ext>
            </a:extLst>
          </p:cNvPr>
          <p:cNvSpPr txBox="1"/>
          <p:nvPr/>
        </p:nvSpPr>
        <p:spPr>
          <a:xfrm>
            <a:off x="177422" y="1214652"/>
            <a:ext cx="8857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D60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Проводилась в муниципалитетах Псковской области</a:t>
            </a:r>
            <a:endParaRPr lang="ru-RU" sz="2800" b="1" dirty="0">
              <a:solidFill>
                <a:srgbClr val="1D60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E4057F-D221-FBDE-3F9A-09CBEF2D6B8F}"/>
              </a:ext>
            </a:extLst>
          </p:cNvPr>
          <p:cNvSpPr txBox="1"/>
          <p:nvPr/>
        </p:nvSpPr>
        <p:spPr>
          <a:xfrm>
            <a:off x="630432" y="3234374"/>
            <a:ext cx="6643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Подзаголовок</a:t>
            </a:r>
            <a:endParaRPr lang="id-ID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D167E49-2E34-CA3C-89FA-6D907F2067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8618" cy="132861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378424" y="232013"/>
            <a:ext cx="63052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Акция к Дню физкультурника в России </a:t>
            </a:r>
          </a:p>
          <a:p>
            <a:pPr algn="ctr"/>
            <a:r>
              <a:rPr lang="ru-RU" sz="2400" b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«ГТО – путь к здоровью начинается здесь!»</a:t>
            </a:r>
            <a:endParaRPr lang="ru-RU" sz="2400" dirty="0">
              <a:solidFill>
                <a:srgbClr val="0158A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1908"/>
            <a:ext cx="3508317" cy="42260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90" y="3089073"/>
            <a:ext cx="5501832" cy="376892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739116" y="327546"/>
            <a:ext cx="3452884" cy="1091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12, 13 августа 2023 года</a:t>
            </a:r>
          </a:p>
          <a:p>
            <a:pPr algn="ctr"/>
            <a:endParaRPr lang="ru-RU" dirty="0"/>
          </a:p>
        </p:txBody>
      </p:sp>
      <p:grpSp>
        <p:nvGrpSpPr>
          <p:cNvPr id="19" name="Группа 17">
            <a:extLst>
              <a:ext uri="{FF2B5EF4-FFF2-40B4-BE49-F238E27FC236}">
                <a16:creationId xmlns:a16="http://schemas.microsoft.com/office/drawing/2014/main" id="{55C0F18F-E38C-556A-0E05-152A5BE723CE}"/>
              </a:ext>
            </a:extLst>
          </p:cNvPr>
          <p:cNvGrpSpPr/>
          <p:nvPr/>
        </p:nvGrpSpPr>
        <p:grpSpPr>
          <a:xfrm>
            <a:off x="4572000" y="2191287"/>
            <a:ext cx="4763069" cy="692331"/>
            <a:chOff x="5525589" y="-6003"/>
            <a:chExt cx="6666411" cy="692331"/>
          </a:xfrm>
        </p:grpSpPr>
        <p:sp>
          <p:nvSpPr>
            <p:cNvPr id="23" name="Параллелограмм 16">
              <a:extLst>
                <a:ext uri="{FF2B5EF4-FFF2-40B4-BE49-F238E27FC236}">
                  <a16:creationId xmlns:a16="http://schemas.microsoft.com/office/drawing/2014/main" id="{3CED4B76-10C9-189B-EA07-D79EB675D362}"/>
                </a:ext>
              </a:extLst>
            </p:cNvPr>
            <p:cNvSpPr/>
            <p:nvPr/>
          </p:nvSpPr>
          <p:spPr>
            <a:xfrm>
              <a:off x="5525589" y="-6003"/>
              <a:ext cx="6666411" cy="692331"/>
            </a:xfrm>
            <a:custGeom>
              <a:avLst/>
              <a:gdLst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362699 w 6666411"/>
                <a:gd name="connsiteY3" fmla="*/ 692331 h 692331"/>
                <a:gd name="connsiteX4" fmla="*/ 0 w 6666411"/>
                <a:gd name="connsiteY4" fmla="*/ 692331 h 692331"/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663145 w 6666411"/>
                <a:gd name="connsiteY3" fmla="*/ 692331 h 692331"/>
                <a:gd name="connsiteX4" fmla="*/ 0 w 6666411"/>
                <a:gd name="connsiteY4" fmla="*/ 692331 h 692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6411" h="692331">
                  <a:moveTo>
                    <a:pt x="0" y="692331"/>
                  </a:moveTo>
                  <a:lnTo>
                    <a:pt x="303712" y="0"/>
                  </a:lnTo>
                  <a:lnTo>
                    <a:pt x="6666411" y="0"/>
                  </a:lnTo>
                  <a:cubicBezTo>
                    <a:pt x="6665322" y="230777"/>
                    <a:pt x="6664234" y="461554"/>
                    <a:pt x="6663145" y="692331"/>
                  </a:cubicBezTo>
                  <a:lnTo>
                    <a:pt x="0" y="692331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object 14">
              <a:extLst>
                <a:ext uri="{FF2B5EF4-FFF2-40B4-BE49-F238E27FC236}">
                  <a16:creationId xmlns:a16="http://schemas.microsoft.com/office/drawing/2014/main" id="{F1C99BFE-9FB4-C6EF-9FD2-3B54936D37FB}"/>
                </a:ext>
              </a:extLst>
            </p:cNvPr>
            <p:cNvSpPr/>
            <p:nvPr/>
          </p:nvSpPr>
          <p:spPr>
            <a:xfrm>
              <a:off x="12130799" y="0"/>
              <a:ext cx="57874" cy="51508"/>
            </a:xfrm>
            <a:custGeom>
              <a:avLst/>
              <a:gdLst/>
              <a:ahLst/>
              <a:cxnLst/>
              <a:rect l="l" t="t" r="r" b="b"/>
              <a:pathLst>
                <a:path w="63500" h="56515">
                  <a:moveTo>
                    <a:pt x="63461" y="0"/>
                  </a:moveTo>
                  <a:lnTo>
                    <a:pt x="13220" y="0"/>
                  </a:lnTo>
                  <a:lnTo>
                    <a:pt x="8604" y="19039"/>
                  </a:lnTo>
                  <a:lnTo>
                    <a:pt x="4248" y="37212"/>
                  </a:lnTo>
                  <a:lnTo>
                    <a:pt x="1072" y="50825"/>
                  </a:lnTo>
                  <a:lnTo>
                    <a:pt x="0" y="56184"/>
                  </a:lnTo>
                  <a:lnTo>
                    <a:pt x="13973" y="52878"/>
                  </a:lnTo>
                  <a:lnTo>
                    <a:pt x="31273" y="44743"/>
                  </a:lnTo>
                  <a:lnTo>
                    <a:pt x="48802" y="34344"/>
                  </a:lnTo>
                  <a:lnTo>
                    <a:pt x="63461" y="24244"/>
                  </a:lnTo>
                  <a:lnTo>
                    <a:pt x="63461" y="0"/>
                  </a:lnTo>
                  <a:close/>
                </a:path>
              </a:pathLst>
            </a:custGeom>
            <a:solidFill>
              <a:srgbClr val="A7A9AC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4531057" y="2197290"/>
            <a:ext cx="479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302 участника 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7">
            <a:extLst>
              <a:ext uri="{FF2B5EF4-FFF2-40B4-BE49-F238E27FC236}">
                <a16:creationId xmlns:a16="http://schemas.microsoft.com/office/drawing/2014/main" id="{C13F928E-3B05-2B80-04A1-A0E8B64E1B50}"/>
              </a:ext>
            </a:extLst>
          </p:cNvPr>
          <p:cNvSpPr/>
          <p:nvPr/>
        </p:nvSpPr>
        <p:spPr>
          <a:xfrm rot="10800000">
            <a:off x="3952175" y="1454935"/>
            <a:ext cx="8254502" cy="5413710"/>
          </a:xfrm>
          <a:custGeom>
            <a:avLst/>
            <a:gdLst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2676525 w 9515475"/>
              <a:gd name="connsiteY2" fmla="*/ 6858000 h 6858000"/>
              <a:gd name="connsiteX3" fmla="*/ 0 w 95154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15475" h="6858000">
                <a:moveTo>
                  <a:pt x="0" y="0"/>
                </a:moveTo>
                <a:lnTo>
                  <a:pt x="9515475" y="0"/>
                </a:lnTo>
                <a:lnTo>
                  <a:pt x="267652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70C0">
              <a:alpha val="7805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5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ight Triangle 12">
            <a:extLst>
              <a:ext uri="{FF2B5EF4-FFF2-40B4-BE49-F238E27FC236}">
                <a16:creationId xmlns:a16="http://schemas.microsoft.com/office/drawing/2014/main" id="{EDF5EDFB-AF61-C738-BDDD-15DC12D90406}"/>
              </a:ext>
            </a:extLst>
          </p:cNvPr>
          <p:cNvSpPr/>
          <p:nvPr/>
        </p:nvSpPr>
        <p:spPr>
          <a:xfrm rot="10800000" flipH="1" flipV="1">
            <a:off x="-16570" y="3745342"/>
            <a:ext cx="5036097" cy="3123307"/>
          </a:xfrm>
          <a:prstGeom prst="rtTriangl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5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ight Triangle 15">
            <a:extLst>
              <a:ext uri="{FF2B5EF4-FFF2-40B4-BE49-F238E27FC236}">
                <a16:creationId xmlns:a16="http://schemas.microsoft.com/office/drawing/2014/main" id="{0852E09A-1670-A8CD-3D6C-17D147CFB653}"/>
              </a:ext>
            </a:extLst>
          </p:cNvPr>
          <p:cNvSpPr/>
          <p:nvPr/>
        </p:nvSpPr>
        <p:spPr>
          <a:xfrm rot="10800000">
            <a:off x="6998923" y="0"/>
            <a:ext cx="5193077" cy="3419043"/>
          </a:xfrm>
          <a:prstGeom prst="rtTriangl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5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CC7539-0767-518E-7E43-9D5969A269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9260" b="13257"/>
          <a:stretch/>
        </p:blipFill>
        <p:spPr>
          <a:xfrm>
            <a:off x="8789158" y="3675101"/>
            <a:ext cx="3417518" cy="31935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E4057F-D221-FBDE-3F9A-09CBEF2D6B8F}"/>
              </a:ext>
            </a:extLst>
          </p:cNvPr>
          <p:cNvSpPr txBox="1"/>
          <p:nvPr/>
        </p:nvSpPr>
        <p:spPr>
          <a:xfrm>
            <a:off x="630432" y="3234374"/>
            <a:ext cx="6643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Подзаголовок</a:t>
            </a: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D167E49-2E34-CA3C-89FA-6D907F2067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8618" cy="132861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30432" y="232013"/>
            <a:ext cx="76277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58A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Всероссийский семинар-совещание по вопросам реализации ВФСК ГТО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158A1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739116" y="327546"/>
            <a:ext cx="3452884" cy="1091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1-3 ноября 2023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</a:t>
            </a:r>
            <a:r>
              <a:rPr kumimoji="0" lang="ru-RU" sz="3200" b="1" i="0" u="sng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Волгоград</a:t>
            </a:r>
            <a:endParaRPr kumimoji="0" lang="ru-RU" sz="3200" b="1" i="0" u="sng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Группа 17">
            <a:extLst>
              <a:ext uri="{FF2B5EF4-FFF2-40B4-BE49-F238E27FC236}">
                <a16:creationId xmlns:a16="http://schemas.microsoft.com/office/drawing/2014/main" id="{55C0F18F-E38C-556A-0E05-152A5BE723CE}"/>
              </a:ext>
            </a:extLst>
          </p:cNvPr>
          <p:cNvGrpSpPr/>
          <p:nvPr/>
        </p:nvGrpSpPr>
        <p:grpSpPr>
          <a:xfrm>
            <a:off x="0" y="1019271"/>
            <a:ext cx="3457575" cy="730944"/>
            <a:chOff x="5525589" y="0"/>
            <a:chExt cx="6666411" cy="686328"/>
          </a:xfrm>
        </p:grpSpPr>
        <p:sp>
          <p:nvSpPr>
            <p:cNvPr id="23" name="Параллелограмм 16">
              <a:extLst>
                <a:ext uri="{FF2B5EF4-FFF2-40B4-BE49-F238E27FC236}">
                  <a16:creationId xmlns:a16="http://schemas.microsoft.com/office/drawing/2014/main" id="{3CED4B76-10C9-189B-EA07-D79EB675D362}"/>
                </a:ext>
              </a:extLst>
            </p:cNvPr>
            <p:cNvSpPr/>
            <p:nvPr/>
          </p:nvSpPr>
          <p:spPr>
            <a:xfrm>
              <a:off x="5525589" y="51507"/>
              <a:ext cx="6666411" cy="634821"/>
            </a:xfrm>
            <a:custGeom>
              <a:avLst/>
              <a:gdLst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362699 w 6666411"/>
                <a:gd name="connsiteY3" fmla="*/ 692331 h 692331"/>
                <a:gd name="connsiteX4" fmla="*/ 0 w 6666411"/>
                <a:gd name="connsiteY4" fmla="*/ 692331 h 692331"/>
                <a:gd name="connsiteX0" fmla="*/ 0 w 6666411"/>
                <a:gd name="connsiteY0" fmla="*/ 692331 h 692331"/>
                <a:gd name="connsiteX1" fmla="*/ 303712 w 6666411"/>
                <a:gd name="connsiteY1" fmla="*/ 0 h 692331"/>
                <a:gd name="connsiteX2" fmla="*/ 6666411 w 6666411"/>
                <a:gd name="connsiteY2" fmla="*/ 0 h 692331"/>
                <a:gd name="connsiteX3" fmla="*/ 6663145 w 6666411"/>
                <a:gd name="connsiteY3" fmla="*/ 692331 h 692331"/>
                <a:gd name="connsiteX4" fmla="*/ 0 w 6666411"/>
                <a:gd name="connsiteY4" fmla="*/ 692331 h 692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6411" h="692331">
                  <a:moveTo>
                    <a:pt x="0" y="692331"/>
                  </a:moveTo>
                  <a:lnTo>
                    <a:pt x="303712" y="0"/>
                  </a:lnTo>
                  <a:lnTo>
                    <a:pt x="6666411" y="0"/>
                  </a:lnTo>
                  <a:cubicBezTo>
                    <a:pt x="6665322" y="230777"/>
                    <a:pt x="6664234" y="461554"/>
                    <a:pt x="6663145" y="692331"/>
                  </a:cubicBezTo>
                  <a:lnTo>
                    <a:pt x="0" y="692331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89 регионов со всей России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object 14">
              <a:extLst>
                <a:ext uri="{FF2B5EF4-FFF2-40B4-BE49-F238E27FC236}">
                  <a16:creationId xmlns:a16="http://schemas.microsoft.com/office/drawing/2014/main" id="{F1C99BFE-9FB4-C6EF-9FD2-3B54936D37FB}"/>
                </a:ext>
              </a:extLst>
            </p:cNvPr>
            <p:cNvSpPr/>
            <p:nvPr/>
          </p:nvSpPr>
          <p:spPr>
            <a:xfrm>
              <a:off x="12130799" y="0"/>
              <a:ext cx="57874" cy="51508"/>
            </a:xfrm>
            <a:custGeom>
              <a:avLst/>
              <a:gdLst/>
              <a:ahLst/>
              <a:cxnLst/>
              <a:rect l="l" t="t" r="r" b="b"/>
              <a:pathLst>
                <a:path w="63500" h="56515">
                  <a:moveTo>
                    <a:pt x="63461" y="0"/>
                  </a:moveTo>
                  <a:lnTo>
                    <a:pt x="13220" y="0"/>
                  </a:lnTo>
                  <a:lnTo>
                    <a:pt x="8604" y="19039"/>
                  </a:lnTo>
                  <a:lnTo>
                    <a:pt x="4248" y="37212"/>
                  </a:lnTo>
                  <a:lnTo>
                    <a:pt x="1072" y="50825"/>
                  </a:lnTo>
                  <a:lnTo>
                    <a:pt x="0" y="56184"/>
                  </a:lnTo>
                  <a:lnTo>
                    <a:pt x="13973" y="52878"/>
                  </a:lnTo>
                  <a:lnTo>
                    <a:pt x="31273" y="44743"/>
                  </a:lnTo>
                  <a:lnTo>
                    <a:pt x="48802" y="34344"/>
                  </a:lnTo>
                  <a:lnTo>
                    <a:pt x="63461" y="24244"/>
                  </a:lnTo>
                  <a:lnTo>
                    <a:pt x="63461" y="0"/>
                  </a:lnTo>
                  <a:close/>
                </a:path>
              </a:pathLst>
            </a:custGeom>
            <a:solidFill>
              <a:srgbClr val="A7A9A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2" y="1785782"/>
            <a:ext cx="12208572" cy="508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0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EF99CA-7F3F-FAAA-F960-1C08B62FB316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dirty="0" smtClean="0"/>
              <a:t>                      е            </a:t>
            </a:r>
            <a:endParaRPr lang="ru-RU" dirty="0"/>
          </a:p>
        </p:txBody>
      </p:sp>
      <p:sp>
        <p:nvSpPr>
          <p:cNvPr id="6" name="bk object 21">
            <a:extLst>
              <a:ext uri="{FF2B5EF4-FFF2-40B4-BE49-F238E27FC236}">
                <a16:creationId xmlns:a16="http://schemas.microsoft.com/office/drawing/2014/main" id="{CF1D0927-6B5F-22DC-280B-721580C32D68}"/>
              </a:ext>
            </a:extLst>
          </p:cNvPr>
          <p:cNvSpPr/>
          <p:nvPr/>
        </p:nvSpPr>
        <p:spPr>
          <a:xfrm>
            <a:off x="1981200" y="1945003"/>
            <a:ext cx="6012873" cy="3527543"/>
          </a:xfrm>
          <a:custGeom>
            <a:avLst/>
            <a:gdLst/>
            <a:ahLst/>
            <a:cxnLst/>
            <a:rect l="l" t="t" r="r" b="b"/>
            <a:pathLst>
              <a:path w="1795779" h="2565400">
                <a:moveTo>
                  <a:pt x="1575117" y="0"/>
                </a:moveTo>
                <a:lnTo>
                  <a:pt x="0" y="0"/>
                </a:lnTo>
                <a:lnTo>
                  <a:pt x="0" y="2564790"/>
                </a:lnTo>
                <a:lnTo>
                  <a:pt x="1795348" y="2564790"/>
                </a:lnTo>
              </a:path>
            </a:pathLst>
          </a:custGeom>
          <a:ln w="98348" cap="rnd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7" name="bk object 22">
            <a:extLst>
              <a:ext uri="{FF2B5EF4-FFF2-40B4-BE49-F238E27FC236}">
                <a16:creationId xmlns:a16="http://schemas.microsoft.com/office/drawing/2014/main" id="{59091926-EE14-5AC0-6D4A-00357BADE7DA}"/>
              </a:ext>
            </a:extLst>
          </p:cNvPr>
          <p:cNvSpPr/>
          <p:nvPr/>
        </p:nvSpPr>
        <p:spPr>
          <a:xfrm>
            <a:off x="6771521" y="1945001"/>
            <a:ext cx="3148334" cy="3527543"/>
          </a:xfrm>
          <a:custGeom>
            <a:avLst/>
            <a:gdLst/>
            <a:ahLst/>
            <a:cxnLst/>
            <a:rect l="l" t="t" r="r" b="b"/>
            <a:pathLst>
              <a:path w="1859915" h="2565400">
                <a:moveTo>
                  <a:pt x="284352" y="0"/>
                </a:moveTo>
                <a:lnTo>
                  <a:pt x="1859470" y="0"/>
                </a:lnTo>
                <a:lnTo>
                  <a:pt x="1859470" y="2564790"/>
                </a:lnTo>
                <a:lnTo>
                  <a:pt x="0" y="2564790"/>
                </a:lnTo>
              </a:path>
            </a:pathLst>
          </a:custGeom>
          <a:ln w="98348" cap="rnd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485C15B3-9E62-2C44-96C6-BF6A08AEDDE4}"/>
              </a:ext>
            </a:extLst>
          </p:cNvPr>
          <p:cNvSpPr/>
          <p:nvPr/>
        </p:nvSpPr>
        <p:spPr>
          <a:xfrm>
            <a:off x="194242" y="166255"/>
            <a:ext cx="1412607" cy="1412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bk object 16">
            <a:extLst>
              <a:ext uri="{FF2B5EF4-FFF2-40B4-BE49-F238E27FC236}">
                <a16:creationId xmlns:a16="http://schemas.microsoft.com/office/drawing/2014/main" id="{9C23D080-A4B5-99A0-1E09-1FD69F3FBBE1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6" name="bk object 17">
            <a:extLst>
              <a:ext uri="{FF2B5EF4-FFF2-40B4-BE49-F238E27FC236}">
                <a16:creationId xmlns:a16="http://schemas.microsoft.com/office/drawing/2014/main" id="{3DB95C1C-68B8-4A87-0886-D9622CD85A2D}"/>
              </a:ext>
            </a:extLst>
          </p:cNvPr>
          <p:cNvSpPr/>
          <p:nvPr/>
        </p:nvSpPr>
        <p:spPr>
          <a:xfrm rot="10800000" flipH="1">
            <a:off x="9267626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977E82-0E3F-F059-48A7-C3F0D74BBF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0" y="5854146"/>
            <a:ext cx="12192000" cy="1003854"/>
          </a:xfrm>
          <a:prstGeom prst="rect">
            <a:avLst/>
          </a:prstGeom>
        </p:spPr>
      </p:pic>
      <p:sp>
        <p:nvSpPr>
          <p:cNvPr id="17" name="bk object 24">
            <a:extLst>
              <a:ext uri="{FF2B5EF4-FFF2-40B4-BE49-F238E27FC236}">
                <a16:creationId xmlns:a16="http://schemas.microsoft.com/office/drawing/2014/main" id="{7F841921-6F22-AC2E-E0DC-FB86D5DCAB57}"/>
              </a:ext>
            </a:extLst>
          </p:cNvPr>
          <p:cNvSpPr/>
          <p:nvPr/>
        </p:nvSpPr>
        <p:spPr>
          <a:xfrm>
            <a:off x="11065911" y="260236"/>
            <a:ext cx="661030" cy="430492"/>
          </a:xfrm>
          <a:custGeom>
            <a:avLst/>
            <a:gdLst/>
            <a:ahLst/>
            <a:cxnLst/>
            <a:rect l="l" t="t" r="r" b="b"/>
            <a:pathLst>
              <a:path w="585470" h="384175">
                <a:moveTo>
                  <a:pt x="285661" y="73024"/>
                </a:moveTo>
                <a:lnTo>
                  <a:pt x="213169" y="73024"/>
                </a:lnTo>
                <a:lnTo>
                  <a:pt x="213169" y="384060"/>
                </a:lnTo>
                <a:lnTo>
                  <a:pt x="285648" y="384060"/>
                </a:lnTo>
                <a:lnTo>
                  <a:pt x="285648" y="376021"/>
                </a:lnTo>
                <a:lnTo>
                  <a:pt x="221208" y="376021"/>
                </a:lnTo>
                <a:lnTo>
                  <a:pt x="221208" y="73037"/>
                </a:lnTo>
                <a:lnTo>
                  <a:pt x="285661" y="73024"/>
                </a:lnTo>
                <a:close/>
              </a:path>
              <a:path w="585470" h="384175">
                <a:moveTo>
                  <a:pt x="427380" y="89585"/>
                </a:moveTo>
                <a:lnTo>
                  <a:pt x="353060" y="89585"/>
                </a:lnTo>
                <a:lnTo>
                  <a:pt x="353060" y="275615"/>
                </a:lnTo>
                <a:lnTo>
                  <a:pt x="361688" y="317594"/>
                </a:lnTo>
                <a:lnTo>
                  <a:pt x="385203" y="351912"/>
                </a:lnTo>
                <a:lnTo>
                  <a:pt x="420054" y="375068"/>
                </a:lnTo>
                <a:lnTo>
                  <a:pt x="462686" y="383565"/>
                </a:lnTo>
                <a:lnTo>
                  <a:pt x="475792" y="383565"/>
                </a:lnTo>
                <a:lnTo>
                  <a:pt x="516648" y="375424"/>
                </a:lnTo>
                <a:lnTo>
                  <a:pt x="462686" y="375424"/>
                </a:lnTo>
                <a:lnTo>
                  <a:pt x="423181" y="367571"/>
                </a:lnTo>
                <a:lnTo>
                  <a:pt x="390877" y="346165"/>
                </a:lnTo>
                <a:lnTo>
                  <a:pt x="369074" y="314436"/>
                </a:lnTo>
                <a:lnTo>
                  <a:pt x="361073" y="275615"/>
                </a:lnTo>
                <a:lnTo>
                  <a:pt x="361073" y="97624"/>
                </a:lnTo>
                <a:lnTo>
                  <a:pt x="427380" y="97624"/>
                </a:lnTo>
                <a:lnTo>
                  <a:pt x="427380" y="89585"/>
                </a:lnTo>
                <a:close/>
              </a:path>
              <a:path w="585470" h="384175">
                <a:moveTo>
                  <a:pt x="237312" y="73037"/>
                </a:moveTo>
                <a:lnTo>
                  <a:pt x="229285" y="73037"/>
                </a:lnTo>
                <a:lnTo>
                  <a:pt x="229285" y="376021"/>
                </a:lnTo>
                <a:lnTo>
                  <a:pt x="237312" y="376021"/>
                </a:lnTo>
                <a:lnTo>
                  <a:pt x="237312" y="73037"/>
                </a:lnTo>
                <a:close/>
              </a:path>
              <a:path w="585470" h="384175">
                <a:moveTo>
                  <a:pt x="253441" y="73037"/>
                </a:moveTo>
                <a:lnTo>
                  <a:pt x="245389" y="73037"/>
                </a:lnTo>
                <a:lnTo>
                  <a:pt x="245389" y="376021"/>
                </a:lnTo>
                <a:lnTo>
                  <a:pt x="253441" y="376021"/>
                </a:lnTo>
                <a:lnTo>
                  <a:pt x="253441" y="73037"/>
                </a:lnTo>
                <a:close/>
              </a:path>
              <a:path w="585470" h="384175">
                <a:moveTo>
                  <a:pt x="269544" y="73037"/>
                </a:moveTo>
                <a:lnTo>
                  <a:pt x="261518" y="73037"/>
                </a:lnTo>
                <a:lnTo>
                  <a:pt x="261518" y="376021"/>
                </a:lnTo>
                <a:lnTo>
                  <a:pt x="269544" y="376021"/>
                </a:lnTo>
                <a:lnTo>
                  <a:pt x="269544" y="73037"/>
                </a:lnTo>
                <a:close/>
              </a:path>
              <a:path w="585470" h="384175">
                <a:moveTo>
                  <a:pt x="285661" y="73037"/>
                </a:moveTo>
                <a:lnTo>
                  <a:pt x="277622" y="73037"/>
                </a:lnTo>
                <a:lnTo>
                  <a:pt x="277622" y="376021"/>
                </a:lnTo>
                <a:lnTo>
                  <a:pt x="285648" y="376021"/>
                </a:lnTo>
                <a:lnTo>
                  <a:pt x="285661" y="73037"/>
                </a:lnTo>
                <a:close/>
              </a:path>
              <a:path w="585470" h="384175">
                <a:moveTo>
                  <a:pt x="516120" y="8039"/>
                </a:moveTo>
                <a:lnTo>
                  <a:pt x="167030" y="8039"/>
                </a:lnTo>
                <a:lnTo>
                  <a:pt x="475792" y="8127"/>
                </a:lnTo>
                <a:lnTo>
                  <a:pt x="515308" y="15987"/>
                </a:lnTo>
                <a:lnTo>
                  <a:pt x="547611" y="37406"/>
                </a:lnTo>
                <a:lnTo>
                  <a:pt x="569408" y="69148"/>
                </a:lnTo>
                <a:lnTo>
                  <a:pt x="577350" y="107708"/>
                </a:lnTo>
                <a:lnTo>
                  <a:pt x="577405" y="275615"/>
                </a:lnTo>
                <a:lnTo>
                  <a:pt x="569408" y="314436"/>
                </a:lnTo>
                <a:lnTo>
                  <a:pt x="547611" y="346165"/>
                </a:lnTo>
                <a:lnTo>
                  <a:pt x="515308" y="367571"/>
                </a:lnTo>
                <a:lnTo>
                  <a:pt x="475792" y="375424"/>
                </a:lnTo>
                <a:lnTo>
                  <a:pt x="516648" y="375424"/>
                </a:lnTo>
                <a:lnTo>
                  <a:pt x="518434" y="375068"/>
                </a:lnTo>
                <a:lnTo>
                  <a:pt x="553292" y="351912"/>
                </a:lnTo>
                <a:lnTo>
                  <a:pt x="576814" y="317594"/>
                </a:lnTo>
                <a:lnTo>
                  <a:pt x="585444" y="275615"/>
                </a:lnTo>
                <a:lnTo>
                  <a:pt x="585389" y="107708"/>
                </a:lnTo>
                <a:lnTo>
                  <a:pt x="576814" y="65992"/>
                </a:lnTo>
                <a:lnTo>
                  <a:pt x="553292" y="31665"/>
                </a:lnTo>
                <a:lnTo>
                  <a:pt x="518434" y="8500"/>
                </a:lnTo>
                <a:lnTo>
                  <a:pt x="516120" y="8039"/>
                </a:lnTo>
                <a:close/>
              </a:path>
              <a:path w="585470" h="384175">
                <a:moveTo>
                  <a:pt x="377647" y="97624"/>
                </a:moveTo>
                <a:lnTo>
                  <a:pt x="369620" y="97624"/>
                </a:lnTo>
                <a:lnTo>
                  <a:pt x="369620" y="275615"/>
                </a:lnTo>
                <a:lnTo>
                  <a:pt x="376947" y="311248"/>
                </a:lnTo>
                <a:lnTo>
                  <a:pt x="396913" y="340382"/>
                </a:lnTo>
                <a:lnTo>
                  <a:pt x="426499" y="360043"/>
                </a:lnTo>
                <a:lnTo>
                  <a:pt x="462686" y="367258"/>
                </a:lnTo>
                <a:lnTo>
                  <a:pt x="475792" y="367258"/>
                </a:lnTo>
                <a:lnTo>
                  <a:pt x="511992" y="360043"/>
                </a:lnTo>
                <a:lnTo>
                  <a:pt x="513347" y="359143"/>
                </a:lnTo>
                <a:lnTo>
                  <a:pt x="462686" y="359143"/>
                </a:lnTo>
                <a:lnTo>
                  <a:pt x="429617" y="352567"/>
                </a:lnTo>
                <a:lnTo>
                  <a:pt x="402581" y="334644"/>
                </a:lnTo>
                <a:lnTo>
                  <a:pt x="384340" y="308094"/>
                </a:lnTo>
                <a:lnTo>
                  <a:pt x="377647" y="275615"/>
                </a:lnTo>
                <a:lnTo>
                  <a:pt x="377647" y="97624"/>
                </a:lnTo>
                <a:close/>
              </a:path>
              <a:path w="585470" h="384175">
                <a:moveTo>
                  <a:pt x="513213" y="24345"/>
                </a:moveTo>
                <a:lnTo>
                  <a:pt x="167068" y="24345"/>
                </a:lnTo>
                <a:lnTo>
                  <a:pt x="475792" y="24434"/>
                </a:lnTo>
                <a:lnTo>
                  <a:pt x="508868" y="31008"/>
                </a:lnTo>
                <a:lnTo>
                  <a:pt x="535906" y="48926"/>
                </a:lnTo>
                <a:lnTo>
                  <a:pt x="554150" y="75484"/>
                </a:lnTo>
                <a:lnTo>
                  <a:pt x="560789" y="107708"/>
                </a:lnTo>
                <a:lnTo>
                  <a:pt x="560844" y="275615"/>
                </a:lnTo>
                <a:lnTo>
                  <a:pt x="554150" y="308094"/>
                </a:lnTo>
                <a:lnTo>
                  <a:pt x="535906" y="334648"/>
                </a:lnTo>
                <a:lnTo>
                  <a:pt x="508868" y="352567"/>
                </a:lnTo>
                <a:lnTo>
                  <a:pt x="475792" y="359143"/>
                </a:lnTo>
                <a:lnTo>
                  <a:pt x="513347" y="359143"/>
                </a:lnTo>
                <a:lnTo>
                  <a:pt x="541581" y="340382"/>
                </a:lnTo>
                <a:lnTo>
                  <a:pt x="561546" y="311248"/>
                </a:lnTo>
                <a:lnTo>
                  <a:pt x="568871" y="275615"/>
                </a:lnTo>
                <a:lnTo>
                  <a:pt x="568816" y="107708"/>
                </a:lnTo>
                <a:lnTo>
                  <a:pt x="561546" y="72335"/>
                </a:lnTo>
                <a:lnTo>
                  <a:pt x="541581" y="43197"/>
                </a:lnTo>
                <a:lnTo>
                  <a:pt x="513213" y="24345"/>
                </a:lnTo>
                <a:close/>
              </a:path>
              <a:path w="585470" h="384175">
                <a:moveTo>
                  <a:pt x="394233" y="97624"/>
                </a:moveTo>
                <a:lnTo>
                  <a:pt x="386207" y="97624"/>
                </a:lnTo>
                <a:lnTo>
                  <a:pt x="386207" y="275615"/>
                </a:lnTo>
                <a:lnTo>
                  <a:pt x="392227" y="304906"/>
                </a:lnTo>
                <a:lnTo>
                  <a:pt x="408635" y="328856"/>
                </a:lnTo>
                <a:lnTo>
                  <a:pt x="432948" y="345020"/>
                </a:lnTo>
                <a:lnTo>
                  <a:pt x="462686" y="350951"/>
                </a:lnTo>
                <a:lnTo>
                  <a:pt x="475792" y="350951"/>
                </a:lnTo>
                <a:lnTo>
                  <a:pt x="505545" y="345020"/>
                </a:lnTo>
                <a:lnTo>
                  <a:pt x="508831" y="342836"/>
                </a:lnTo>
                <a:lnTo>
                  <a:pt x="462686" y="342836"/>
                </a:lnTo>
                <a:lnTo>
                  <a:pt x="436072" y="337546"/>
                </a:lnTo>
                <a:lnTo>
                  <a:pt x="414310" y="323127"/>
                </a:lnTo>
                <a:lnTo>
                  <a:pt x="399623" y="301758"/>
                </a:lnTo>
                <a:lnTo>
                  <a:pt x="394233" y="275615"/>
                </a:lnTo>
                <a:lnTo>
                  <a:pt x="394233" y="97624"/>
                </a:lnTo>
                <a:close/>
              </a:path>
              <a:path w="585470" h="384175">
                <a:moveTo>
                  <a:pt x="508830" y="40741"/>
                </a:moveTo>
                <a:lnTo>
                  <a:pt x="475792" y="40741"/>
                </a:lnTo>
                <a:lnTo>
                  <a:pt x="502421" y="46033"/>
                </a:lnTo>
                <a:lnTo>
                  <a:pt x="524190" y="60456"/>
                </a:lnTo>
                <a:lnTo>
                  <a:pt x="538881" y="81830"/>
                </a:lnTo>
                <a:lnTo>
                  <a:pt x="544216" y="107708"/>
                </a:lnTo>
                <a:lnTo>
                  <a:pt x="544271" y="275615"/>
                </a:lnTo>
                <a:lnTo>
                  <a:pt x="538881" y="301758"/>
                </a:lnTo>
                <a:lnTo>
                  <a:pt x="524190" y="323127"/>
                </a:lnTo>
                <a:lnTo>
                  <a:pt x="502421" y="337546"/>
                </a:lnTo>
                <a:lnTo>
                  <a:pt x="475792" y="342836"/>
                </a:lnTo>
                <a:lnTo>
                  <a:pt x="508831" y="342836"/>
                </a:lnTo>
                <a:lnTo>
                  <a:pt x="529866" y="328856"/>
                </a:lnTo>
                <a:lnTo>
                  <a:pt x="546276" y="304906"/>
                </a:lnTo>
                <a:lnTo>
                  <a:pt x="552297" y="275615"/>
                </a:lnTo>
                <a:lnTo>
                  <a:pt x="552242" y="107708"/>
                </a:lnTo>
                <a:lnTo>
                  <a:pt x="546276" y="78676"/>
                </a:lnTo>
                <a:lnTo>
                  <a:pt x="529866" y="54722"/>
                </a:lnTo>
                <a:lnTo>
                  <a:pt x="508830" y="40741"/>
                </a:lnTo>
                <a:close/>
              </a:path>
              <a:path w="585470" h="384175">
                <a:moveTo>
                  <a:pt x="410806" y="97624"/>
                </a:moveTo>
                <a:lnTo>
                  <a:pt x="402767" y="97624"/>
                </a:lnTo>
                <a:lnTo>
                  <a:pt x="402767" y="275615"/>
                </a:lnTo>
                <a:lnTo>
                  <a:pt x="407484" y="298570"/>
                </a:lnTo>
                <a:lnTo>
                  <a:pt x="420339" y="317336"/>
                </a:lnTo>
                <a:lnTo>
                  <a:pt x="439388" y="329998"/>
                </a:lnTo>
                <a:lnTo>
                  <a:pt x="462686" y="334644"/>
                </a:lnTo>
                <a:lnTo>
                  <a:pt x="475792" y="334644"/>
                </a:lnTo>
                <a:lnTo>
                  <a:pt x="499100" y="329998"/>
                </a:lnTo>
                <a:lnTo>
                  <a:pt x="504321" y="326529"/>
                </a:lnTo>
                <a:lnTo>
                  <a:pt x="462686" y="326529"/>
                </a:lnTo>
                <a:lnTo>
                  <a:pt x="442509" y="322524"/>
                </a:lnTo>
                <a:lnTo>
                  <a:pt x="426016" y="311607"/>
                </a:lnTo>
                <a:lnTo>
                  <a:pt x="414889" y="295422"/>
                </a:lnTo>
                <a:lnTo>
                  <a:pt x="410806" y="275615"/>
                </a:lnTo>
                <a:lnTo>
                  <a:pt x="410806" y="97624"/>
                </a:lnTo>
                <a:close/>
              </a:path>
              <a:path w="585470" h="384175">
                <a:moveTo>
                  <a:pt x="504139" y="56921"/>
                </a:moveTo>
                <a:lnTo>
                  <a:pt x="167093" y="56921"/>
                </a:lnTo>
                <a:lnTo>
                  <a:pt x="475792" y="57035"/>
                </a:lnTo>
                <a:lnTo>
                  <a:pt x="495972" y="61046"/>
                </a:lnTo>
                <a:lnTo>
                  <a:pt x="512468" y="71975"/>
                </a:lnTo>
                <a:lnTo>
                  <a:pt x="523600" y="88169"/>
                </a:lnTo>
                <a:lnTo>
                  <a:pt x="527629" y="107708"/>
                </a:lnTo>
                <a:lnTo>
                  <a:pt x="527685" y="275615"/>
                </a:lnTo>
                <a:lnTo>
                  <a:pt x="523600" y="295422"/>
                </a:lnTo>
                <a:lnTo>
                  <a:pt x="512468" y="311607"/>
                </a:lnTo>
                <a:lnTo>
                  <a:pt x="495972" y="322524"/>
                </a:lnTo>
                <a:lnTo>
                  <a:pt x="475792" y="326529"/>
                </a:lnTo>
                <a:lnTo>
                  <a:pt x="504321" y="326529"/>
                </a:lnTo>
                <a:lnTo>
                  <a:pt x="518156" y="317336"/>
                </a:lnTo>
                <a:lnTo>
                  <a:pt x="531017" y="298570"/>
                </a:lnTo>
                <a:lnTo>
                  <a:pt x="535736" y="275615"/>
                </a:lnTo>
                <a:lnTo>
                  <a:pt x="535681" y="107708"/>
                </a:lnTo>
                <a:lnTo>
                  <a:pt x="531017" y="85015"/>
                </a:lnTo>
                <a:lnTo>
                  <a:pt x="518156" y="66241"/>
                </a:lnTo>
                <a:lnTo>
                  <a:pt x="504139" y="56921"/>
                </a:lnTo>
                <a:close/>
              </a:path>
              <a:path w="585470" h="384175">
                <a:moveTo>
                  <a:pt x="427380" y="97624"/>
                </a:moveTo>
                <a:lnTo>
                  <a:pt x="419341" y="97624"/>
                </a:lnTo>
                <a:lnTo>
                  <a:pt x="419354" y="275615"/>
                </a:lnTo>
                <a:lnTo>
                  <a:pt x="422754" y="292192"/>
                </a:lnTo>
                <a:lnTo>
                  <a:pt x="432055" y="305793"/>
                </a:lnTo>
                <a:lnTo>
                  <a:pt x="445835" y="314971"/>
                </a:lnTo>
                <a:lnTo>
                  <a:pt x="462686" y="318338"/>
                </a:lnTo>
                <a:lnTo>
                  <a:pt x="475792" y="318338"/>
                </a:lnTo>
                <a:lnTo>
                  <a:pt x="492656" y="314971"/>
                </a:lnTo>
                <a:lnTo>
                  <a:pt x="499787" y="310222"/>
                </a:lnTo>
                <a:lnTo>
                  <a:pt x="462686" y="310222"/>
                </a:lnTo>
                <a:lnTo>
                  <a:pt x="448956" y="307493"/>
                </a:lnTo>
                <a:lnTo>
                  <a:pt x="437732" y="300054"/>
                </a:lnTo>
                <a:lnTo>
                  <a:pt x="430159" y="289032"/>
                </a:lnTo>
                <a:lnTo>
                  <a:pt x="427393" y="275615"/>
                </a:lnTo>
                <a:lnTo>
                  <a:pt x="427380" y="97624"/>
                </a:lnTo>
                <a:close/>
              </a:path>
              <a:path w="585470" h="384175">
                <a:moveTo>
                  <a:pt x="475792" y="0"/>
                </a:moveTo>
                <a:lnTo>
                  <a:pt x="158991" y="0"/>
                </a:lnTo>
                <a:lnTo>
                  <a:pt x="159092" y="73024"/>
                </a:lnTo>
                <a:lnTo>
                  <a:pt x="475792" y="73050"/>
                </a:lnTo>
                <a:lnTo>
                  <a:pt x="489530" y="75777"/>
                </a:lnTo>
                <a:lnTo>
                  <a:pt x="500757" y="83211"/>
                </a:lnTo>
                <a:lnTo>
                  <a:pt x="508332" y="94229"/>
                </a:lnTo>
                <a:lnTo>
                  <a:pt x="511111" y="107708"/>
                </a:lnTo>
                <a:lnTo>
                  <a:pt x="511098" y="275615"/>
                </a:lnTo>
                <a:lnTo>
                  <a:pt x="508332" y="289032"/>
                </a:lnTo>
                <a:lnTo>
                  <a:pt x="500757" y="300054"/>
                </a:lnTo>
                <a:lnTo>
                  <a:pt x="489530" y="307493"/>
                </a:lnTo>
                <a:lnTo>
                  <a:pt x="475792" y="310222"/>
                </a:lnTo>
                <a:lnTo>
                  <a:pt x="499787" y="310222"/>
                </a:lnTo>
                <a:lnTo>
                  <a:pt x="506439" y="305793"/>
                </a:lnTo>
                <a:lnTo>
                  <a:pt x="515738" y="292192"/>
                </a:lnTo>
                <a:lnTo>
                  <a:pt x="519137" y="275615"/>
                </a:lnTo>
                <a:lnTo>
                  <a:pt x="519150" y="107708"/>
                </a:lnTo>
                <a:lnTo>
                  <a:pt x="515738" y="91071"/>
                </a:lnTo>
                <a:lnTo>
                  <a:pt x="506439" y="77465"/>
                </a:lnTo>
                <a:lnTo>
                  <a:pt x="492656" y="68280"/>
                </a:lnTo>
                <a:lnTo>
                  <a:pt x="476237" y="64998"/>
                </a:lnTo>
                <a:lnTo>
                  <a:pt x="167106" y="64998"/>
                </a:lnTo>
                <a:lnTo>
                  <a:pt x="167093" y="56921"/>
                </a:lnTo>
                <a:lnTo>
                  <a:pt x="504139" y="56921"/>
                </a:lnTo>
                <a:lnTo>
                  <a:pt x="499100" y="53570"/>
                </a:lnTo>
                <a:lnTo>
                  <a:pt x="475792" y="48920"/>
                </a:lnTo>
                <a:lnTo>
                  <a:pt x="167093" y="48869"/>
                </a:lnTo>
                <a:lnTo>
                  <a:pt x="167081" y="40805"/>
                </a:lnTo>
                <a:lnTo>
                  <a:pt x="508830" y="40741"/>
                </a:lnTo>
                <a:lnTo>
                  <a:pt x="505545" y="38557"/>
                </a:lnTo>
                <a:lnTo>
                  <a:pt x="476493" y="32765"/>
                </a:lnTo>
                <a:lnTo>
                  <a:pt x="167068" y="32765"/>
                </a:lnTo>
                <a:lnTo>
                  <a:pt x="167068" y="24345"/>
                </a:lnTo>
                <a:lnTo>
                  <a:pt x="513213" y="24345"/>
                </a:lnTo>
                <a:lnTo>
                  <a:pt x="511992" y="23534"/>
                </a:lnTo>
                <a:lnTo>
                  <a:pt x="475792" y="16319"/>
                </a:lnTo>
                <a:lnTo>
                  <a:pt x="167055" y="16319"/>
                </a:lnTo>
                <a:lnTo>
                  <a:pt x="167030" y="8039"/>
                </a:lnTo>
                <a:lnTo>
                  <a:pt x="516120" y="8039"/>
                </a:lnTo>
                <a:lnTo>
                  <a:pt x="475792" y="0"/>
                </a:lnTo>
                <a:close/>
              </a:path>
              <a:path w="585470" h="384175">
                <a:moveTo>
                  <a:pt x="475792" y="64909"/>
                </a:moveTo>
                <a:lnTo>
                  <a:pt x="167106" y="64998"/>
                </a:lnTo>
                <a:lnTo>
                  <a:pt x="476237" y="64998"/>
                </a:lnTo>
                <a:lnTo>
                  <a:pt x="475792" y="64909"/>
                </a:lnTo>
                <a:close/>
              </a:path>
              <a:path w="585470" h="384175">
                <a:moveTo>
                  <a:pt x="475792" y="32626"/>
                </a:moveTo>
                <a:lnTo>
                  <a:pt x="167068" y="32765"/>
                </a:lnTo>
                <a:lnTo>
                  <a:pt x="476493" y="32765"/>
                </a:lnTo>
                <a:lnTo>
                  <a:pt x="475792" y="32626"/>
                </a:lnTo>
                <a:close/>
              </a:path>
              <a:path w="585470" h="384175">
                <a:moveTo>
                  <a:pt x="142773" y="0"/>
                </a:moveTo>
                <a:lnTo>
                  <a:pt x="0" y="0"/>
                </a:lnTo>
                <a:lnTo>
                  <a:pt x="0" y="383603"/>
                </a:lnTo>
                <a:lnTo>
                  <a:pt x="72491" y="383603"/>
                </a:lnTo>
                <a:lnTo>
                  <a:pt x="72489" y="375577"/>
                </a:lnTo>
                <a:lnTo>
                  <a:pt x="8051" y="375577"/>
                </a:lnTo>
                <a:lnTo>
                  <a:pt x="8051" y="8064"/>
                </a:lnTo>
                <a:lnTo>
                  <a:pt x="142773" y="8064"/>
                </a:lnTo>
                <a:lnTo>
                  <a:pt x="142773" y="0"/>
                </a:lnTo>
                <a:close/>
              </a:path>
              <a:path w="585470" h="384175">
                <a:moveTo>
                  <a:pt x="142773" y="8064"/>
                </a:moveTo>
                <a:lnTo>
                  <a:pt x="134747" y="8064"/>
                </a:lnTo>
                <a:lnTo>
                  <a:pt x="134747" y="16243"/>
                </a:lnTo>
                <a:lnTo>
                  <a:pt x="16129" y="16243"/>
                </a:lnTo>
                <a:lnTo>
                  <a:pt x="16129" y="375577"/>
                </a:lnTo>
                <a:lnTo>
                  <a:pt x="24155" y="375577"/>
                </a:lnTo>
                <a:lnTo>
                  <a:pt x="24155" y="24282"/>
                </a:lnTo>
                <a:lnTo>
                  <a:pt x="142773" y="24282"/>
                </a:lnTo>
                <a:lnTo>
                  <a:pt x="142773" y="8064"/>
                </a:lnTo>
                <a:close/>
              </a:path>
              <a:path w="585470" h="384175">
                <a:moveTo>
                  <a:pt x="142773" y="24282"/>
                </a:moveTo>
                <a:lnTo>
                  <a:pt x="134747" y="24282"/>
                </a:lnTo>
                <a:lnTo>
                  <a:pt x="134747" y="32486"/>
                </a:lnTo>
                <a:lnTo>
                  <a:pt x="32232" y="32486"/>
                </a:lnTo>
                <a:lnTo>
                  <a:pt x="32232" y="375577"/>
                </a:lnTo>
                <a:lnTo>
                  <a:pt x="40271" y="375577"/>
                </a:lnTo>
                <a:lnTo>
                  <a:pt x="40271" y="40538"/>
                </a:lnTo>
                <a:lnTo>
                  <a:pt x="142773" y="40538"/>
                </a:lnTo>
                <a:lnTo>
                  <a:pt x="142773" y="24282"/>
                </a:lnTo>
                <a:close/>
              </a:path>
              <a:path w="585470" h="384175">
                <a:moveTo>
                  <a:pt x="142773" y="40538"/>
                </a:moveTo>
                <a:lnTo>
                  <a:pt x="134747" y="40538"/>
                </a:lnTo>
                <a:lnTo>
                  <a:pt x="134747" y="48704"/>
                </a:lnTo>
                <a:lnTo>
                  <a:pt x="48348" y="48704"/>
                </a:lnTo>
                <a:lnTo>
                  <a:pt x="48348" y="375577"/>
                </a:lnTo>
                <a:lnTo>
                  <a:pt x="56388" y="375577"/>
                </a:lnTo>
                <a:lnTo>
                  <a:pt x="56388" y="56768"/>
                </a:lnTo>
                <a:lnTo>
                  <a:pt x="142773" y="56768"/>
                </a:lnTo>
                <a:lnTo>
                  <a:pt x="142773" y="40538"/>
                </a:lnTo>
                <a:close/>
              </a:path>
              <a:path w="585470" h="384175">
                <a:moveTo>
                  <a:pt x="142773" y="56768"/>
                </a:moveTo>
                <a:lnTo>
                  <a:pt x="134747" y="56768"/>
                </a:lnTo>
                <a:lnTo>
                  <a:pt x="134747" y="64935"/>
                </a:lnTo>
                <a:lnTo>
                  <a:pt x="64452" y="64935"/>
                </a:lnTo>
                <a:lnTo>
                  <a:pt x="64452" y="375577"/>
                </a:lnTo>
                <a:lnTo>
                  <a:pt x="72489" y="375577"/>
                </a:lnTo>
                <a:lnTo>
                  <a:pt x="72428" y="73050"/>
                </a:lnTo>
                <a:lnTo>
                  <a:pt x="142773" y="73024"/>
                </a:lnTo>
                <a:lnTo>
                  <a:pt x="142773" y="567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75998C-55B7-23ED-AE3E-A7F6DF7C60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75" y="291970"/>
            <a:ext cx="1328618" cy="100620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551710" y="401782"/>
            <a:ext cx="7994072" cy="95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Региональный оператор по координации деятельности поэтапного внедрения на территории Псковской области Всероссийского 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физкультурно-спортивного комплекса «Готов к труду и обороне» (ГТО)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6234544"/>
            <a:ext cx="12192000" cy="4433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ГБУ ПО «Центр спортивной подготовки»           </a:t>
            </a:r>
            <a:r>
              <a:rPr lang="en-US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www.csppskov.ru</a:t>
            </a:r>
            <a:r>
              <a:rPr lang="ru-RU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     Е</a:t>
            </a:r>
            <a:r>
              <a:rPr lang="en-US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</a:rPr>
              <a:t>-mail: </a:t>
            </a:r>
            <a:r>
              <a:rPr lang="en-US" sz="2000" b="1" dirty="0" smtClean="0">
                <a:solidFill>
                  <a:srgbClr val="1D609D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gto@csppskov.ru</a:t>
            </a:r>
            <a:endParaRPr lang="ru-RU" sz="2000" b="1" dirty="0">
              <a:solidFill>
                <a:srgbClr val="1D609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989127" y="4294909"/>
            <a:ext cx="2008909" cy="1177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57744"/>
            <a:ext cx="12192001" cy="550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64D15BB-94BD-CE5A-4063-E9BE133B4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1" y="5854146"/>
            <a:ext cx="12192000" cy="1003854"/>
          </a:xfrm>
          <a:prstGeom prst="rect">
            <a:avLst/>
          </a:prstGeom>
          <a:solidFill>
            <a:srgbClr val="2463B4"/>
          </a:solidFill>
        </p:spPr>
      </p:pic>
      <p:sp>
        <p:nvSpPr>
          <p:cNvPr id="18" name="bk object 16">
            <a:extLst>
              <a:ext uri="{FF2B5EF4-FFF2-40B4-BE49-F238E27FC236}">
                <a16:creationId xmlns:a16="http://schemas.microsoft.com/office/drawing/2014/main" id="{A026E170-2377-9382-E79A-3B7504CAC73D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9" name="bk object 17">
            <a:extLst>
              <a:ext uri="{FF2B5EF4-FFF2-40B4-BE49-F238E27FC236}">
                <a16:creationId xmlns:a16="http://schemas.microsoft.com/office/drawing/2014/main" id="{00BF631C-302B-E5FB-B1E1-3D3D16D640BD}"/>
              </a:ext>
            </a:extLst>
          </p:cNvPr>
          <p:cNvSpPr/>
          <p:nvPr/>
        </p:nvSpPr>
        <p:spPr>
          <a:xfrm rot="10800000" flipH="1">
            <a:off x="9266673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3EFF509-910A-94F4-4B6F-3EDEAA77F380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B424E040-4239-A77A-A7E8-9F0B2505F002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7" name="Параллелограмм 16">
                <a:extLst>
                  <a:ext uri="{FF2B5EF4-FFF2-40B4-BE49-F238E27FC236}">
                    <a16:creationId xmlns:a16="http://schemas.microsoft.com/office/drawing/2014/main" id="{5D488A93-8AA0-F769-7D42-256FA9EFB868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158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object 14">
                <a:extLst>
                  <a:ext uri="{FF2B5EF4-FFF2-40B4-BE49-F238E27FC236}">
                    <a16:creationId xmlns:a16="http://schemas.microsoft.com/office/drawing/2014/main" id="{C22352B9-4909-0891-2896-4A0C5F37F80F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object 16">
                <a:extLst>
                  <a:ext uri="{FF2B5EF4-FFF2-40B4-BE49-F238E27FC236}">
                    <a16:creationId xmlns:a16="http://schemas.microsoft.com/office/drawing/2014/main" id="{B2DC92ED-8711-123A-A8D7-093BE67C7C01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9C7A5A53-C416-6990-F697-AD4E7FBC225E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5" name="object 17">
                <a:extLst>
                  <a:ext uri="{FF2B5EF4-FFF2-40B4-BE49-F238E27FC236}">
                    <a16:creationId xmlns:a16="http://schemas.microsoft.com/office/drawing/2014/main" id="{9B814538-EF9D-9F92-8199-16727933CCD5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" name="object 18">
                <a:extLst>
                  <a:ext uri="{FF2B5EF4-FFF2-40B4-BE49-F238E27FC236}">
                    <a16:creationId xmlns:a16="http://schemas.microsoft.com/office/drawing/2014/main" id="{F6283354-8CF5-A5FE-A3D8-8AE9C8B15D60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5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0"/>
            <a:ext cx="5472752" cy="818866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1D609D"/>
          </a:solidFill>
        </p:spPr>
        <p:txBody>
          <a:bodyPr wrap="square" lIns="0" tIns="0" rIns="0" bIns="0" rtlCol="0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Право по оценке выполнения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нормативов ВФСК ГТО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36729" y="914400"/>
            <a:ext cx="9171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соответствии с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п. 3 ст. 31.2 ФЗ от 04.12.2007 № 329-ФЗ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(ред. от 17.04.2017)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«О физической культуре и спорте в Российской Федерации»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правом по оценке выполнения нормативов ГТО наделяются только те учреждения, в которых Центры тестирования существуют в виде структурных подразделений.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131020"/>
              </p:ext>
            </p:extLst>
          </p:nvPr>
        </p:nvGraphicFramePr>
        <p:xfrm>
          <a:off x="1675151" y="2415038"/>
          <a:ext cx="9188245" cy="4114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653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4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14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Есть подразделение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Нет подразделения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791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ctr">
                        <a:buNone/>
                      </a:pP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ctr">
                        <a:buNone/>
                      </a:pP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Гдовский,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Великолукский, Дедовичский, </a:t>
                      </a:r>
                      <a:r>
                        <a:rPr lang="ru-RU" sz="200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Красногородский, </a:t>
                      </a:r>
                      <a:r>
                        <a:rPr lang="ru-RU" sz="2000" u="none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Плюсский</a:t>
                      </a:r>
                      <a:r>
                        <a:rPr lang="ru-RU" sz="2000" u="non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endParaRPr lang="ru-RU" sz="2000" u="non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Локнянский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, Новосокольнический, Опочецкий,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Дновский, Куньинский, Новоржевский,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Псковский, Пыталовский, Пустошкинский, Порховский Себежский, </a:t>
                      </a:r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Усвятский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, Невельский, Печорский, Стругокрасненский, </a:t>
                      </a:r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Бежаницкий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районы,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г. Великие Луки («Атлетика»,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ВЛГАФК),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г. Псков («Юность», «Машиностроитель»)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u="sng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000" u="sng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000" u="non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000" u="non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u="non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Островский, Палкинский, </a:t>
                      </a:r>
                    </a:p>
                    <a:p>
                      <a:pPr algn="ctr"/>
                      <a:r>
                        <a:rPr lang="ru-RU" sz="2000" u="non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Пушкиногорский,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u="non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Районы.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" name="Овал 26"/>
          <p:cNvSpPr/>
          <p:nvPr/>
        </p:nvSpPr>
        <p:spPr>
          <a:xfrm>
            <a:off x="3992630" y="2904329"/>
            <a:ext cx="1155216" cy="74204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8441435" y="3054454"/>
            <a:ext cx="1155216" cy="74204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8764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6">
            <a:extLst>
              <a:ext uri="{FF2B5EF4-FFF2-40B4-BE49-F238E27FC236}">
                <a16:creationId xmlns:a16="http://schemas.microsoft.com/office/drawing/2014/main" id="{F3A82A60-7B3A-6A77-0536-842FCFC87676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custGeom>
            <a:avLst/>
            <a:gdLst/>
            <a:ahLst/>
            <a:cxnLst/>
            <a:rect l="l" t="t" r="r" b="b"/>
            <a:pathLst>
              <a:path w="10800080" h="6120130">
                <a:moveTo>
                  <a:pt x="0" y="6120003"/>
                </a:moveTo>
                <a:lnTo>
                  <a:pt x="10799953" y="6120003"/>
                </a:lnTo>
                <a:lnTo>
                  <a:pt x="10799953" y="0"/>
                </a:lnTo>
                <a:lnTo>
                  <a:pt x="0" y="0"/>
                </a:lnTo>
                <a:lnTo>
                  <a:pt x="0" y="6120003"/>
                </a:lnTo>
                <a:close/>
              </a:path>
            </a:pathLst>
          </a:custGeom>
          <a:solidFill>
            <a:srgbClr val="0373B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bk object 16">
            <a:extLst>
              <a:ext uri="{FF2B5EF4-FFF2-40B4-BE49-F238E27FC236}">
                <a16:creationId xmlns:a16="http://schemas.microsoft.com/office/drawing/2014/main" id="{A026E170-2377-9382-E79A-3B7504CAC73D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bk object 17">
            <a:extLst>
              <a:ext uri="{FF2B5EF4-FFF2-40B4-BE49-F238E27FC236}">
                <a16:creationId xmlns:a16="http://schemas.microsoft.com/office/drawing/2014/main" id="{00BF631C-302B-E5FB-B1E1-3D3D16D640BD}"/>
              </a:ext>
            </a:extLst>
          </p:cNvPr>
          <p:cNvSpPr/>
          <p:nvPr/>
        </p:nvSpPr>
        <p:spPr>
          <a:xfrm rot="10800000" flipH="1">
            <a:off x="9267626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3EFF509-910A-94F4-4B6F-3EDEAA77F380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B424E040-4239-A77A-A7E8-9F0B2505F002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7" name="Параллелограмм 16">
                <a:extLst>
                  <a:ext uri="{FF2B5EF4-FFF2-40B4-BE49-F238E27FC236}">
                    <a16:creationId xmlns:a16="http://schemas.microsoft.com/office/drawing/2014/main" id="{5D488A93-8AA0-F769-7D42-256FA9EFB868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158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object 14">
                <a:extLst>
                  <a:ext uri="{FF2B5EF4-FFF2-40B4-BE49-F238E27FC236}">
                    <a16:creationId xmlns:a16="http://schemas.microsoft.com/office/drawing/2014/main" id="{C22352B9-4909-0891-2896-4A0C5F37F80F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object 16">
                <a:extLst>
                  <a:ext uri="{FF2B5EF4-FFF2-40B4-BE49-F238E27FC236}">
                    <a16:creationId xmlns:a16="http://schemas.microsoft.com/office/drawing/2014/main" id="{B2DC92ED-8711-123A-A8D7-093BE67C7C01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9C7A5A53-C416-6990-F697-AD4E7FBC225E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5" name="object 17">
                <a:extLst>
                  <a:ext uri="{FF2B5EF4-FFF2-40B4-BE49-F238E27FC236}">
                    <a16:creationId xmlns:a16="http://schemas.microsoft.com/office/drawing/2014/main" id="{9B814538-EF9D-9F92-8199-16727933CCD5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bject 18">
                <a:extLst>
                  <a:ext uri="{FF2B5EF4-FFF2-40B4-BE49-F238E27FC236}">
                    <a16:creationId xmlns:a16="http://schemas.microsoft.com/office/drawing/2014/main" id="{F6283354-8CF5-A5FE-A3D8-8AE9C8B15D60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-1" y="634206"/>
            <a:ext cx="11259404" cy="689627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Дополнительные штатные единицы для Центров тестирования (ответы на письмо от 25.10.2023)</a:t>
            </a:r>
          </a:p>
        </p:txBody>
      </p:sp>
      <p:sp>
        <p:nvSpPr>
          <p:cNvPr id="20" name="Капля 19"/>
          <p:cNvSpPr/>
          <p:nvPr/>
        </p:nvSpPr>
        <p:spPr>
          <a:xfrm>
            <a:off x="849853" y="2130757"/>
            <a:ext cx="4071214" cy="3265226"/>
          </a:xfrm>
          <a:prstGeom prst="teardrop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муниципалитетах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A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29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A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A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штатных </a:t>
            </a:r>
            <a:r>
              <a:rPr kumimoji="0" lang="ru-RU" sz="2600" b="1" i="0" u="none" strike="noStrike" kern="1200" cap="none" spc="0" normalizeH="0" baseline="0" noProof="0" smtClean="0">
                <a:ln>
                  <a:noFill/>
                </a:ln>
                <a:solidFill>
                  <a:srgbClr val="9A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единиц (37)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9A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023650" y="1047401"/>
            <a:ext cx="3389593" cy="581059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Великие Луки – 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Псков –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Бежаницы –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Великолукский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р-н –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Гдов  – 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Новосокольники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(1)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Дедовичи –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Дно –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Локня – 1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(3)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Невель – 1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Новоржев – 0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(2)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Печоры –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Плюсса –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Порхов – 1 </a:t>
            </a:r>
          </a:p>
          <a:p>
            <a:pPr lvl="0"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Опочка – 1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(0)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1D609D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Псковский р-н - 1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Пустошка – 1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(2) 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Остров – 1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(0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Пыталово – 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Себеж –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Усвяты – 2 </a:t>
            </a:r>
          </a:p>
        </p:txBody>
      </p:sp>
      <p:sp>
        <p:nvSpPr>
          <p:cNvPr id="22" name="Стрелка вправо 21"/>
          <p:cNvSpPr/>
          <p:nvPr/>
        </p:nvSpPr>
        <p:spPr>
          <a:xfrm>
            <a:off x="5030250" y="3497239"/>
            <a:ext cx="1885039" cy="532262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56499" y="3035574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из них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1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7">
            <a:extLst>
              <a:ext uri="{FF2B5EF4-FFF2-40B4-BE49-F238E27FC236}">
                <a16:creationId xmlns:a16="http://schemas.microsoft.com/office/drawing/2014/main" id="{C13F928E-3B05-2B80-04A1-A0E8B64E1B50}"/>
              </a:ext>
            </a:extLst>
          </p:cNvPr>
          <p:cNvSpPr/>
          <p:nvPr/>
        </p:nvSpPr>
        <p:spPr>
          <a:xfrm rot="10800000">
            <a:off x="3937498" y="1444290"/>
            <a:ext cx="8254502" cy="5413710"/>
          </a:xfrm>
          <a:custGeom>
            <a:avLst/>
            <a:gdLst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2676525 w 9515475"/>
              <a:gd name="connsiteY2" fmla="*/ 6858000 h 6858000"/>
              <a:gd name="connsiteX3" fmla="*/ 0 w 95154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15475" h="6858000">
                <a:moveTo>
                  <a:pt x="0" y="0"/>
                </a:moveTo>
                <a:lnTo>
                  <a:pt x="9515475" y="0"/>
                </a:lnTo>
                <a:lnTo>
                  <a:pt x="267652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70C0">
              <a:alpha val="7805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98" b="0" i="0" dirty="0">
              <a:latin typeface="Arial" panose="020B0604020202020204" pitchFamily="34" charset="0"/>
            </a:endParaRPr>
          </a:p>
        </p:txBody>
      </p:sp>
      <p:sp>
        <p:nvSpPr>
          <p:cNvPr id="8" name="Right Triangle 12">
            <a:extLst>
              <a:ext uri="{FF2B5EF4-FFF2-40B4-BE49-F238E27FC236}">
                <a16:creationId xmlns:a16="http://schemas.microsoft.com/office/drawing/2014/main" id="{EDF5EDFB-AF61-C738-BDDD-15DC12D90406}"/>
              </a:ext>
            </a:extLst>
          </p:cNvPr>
          <p:cNvSpPr/>
          <p:nvPr/>
        </p:nvSpPr>
        <p:spPr>
          <a:xfrm rot="10800000" flipH="1" flipV="1">
            <a:off x="-16570" y="3745342"/>
            <a:ext cx="5036097" cy="3123307"/>
          </a:xfrm>
          <a:prstGeom prst="rtTriangl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98" b="0" i="0" dirty="0">
              <a:latin typeface="Arial" panose="020B0604020202020204" pitchFamily="34" charset="0"/>
            </a:endParaRPr>
          </a:p>
        </p:txBody>
      </p:sp>
      <p:sp>
        <p:nvSpPr>
          <p:cNvPr id="9" name="Right Triangle 15">
            <a:extLst>
              <a:ext uri="{FF2B5EF4-FFF2-40B4-BE49-F238E27FC236}">
                <a16:creationId xmlns:a16="http://schemas.microsoft.com/office/drawing/2014/main" id="{0852E09A-1670-A8CD-3D6C-17D147CFB653}"/>
              </a:ext>
            </a:extLst>
          </p:cNvPr>
          <p:cNvSpPr/>
          <p:nvPr/>
        </p:nvSpPr>
        <p:spPr>
          <a:xfrm rot="10800000">
            <a:off x="6998923" y="0"/>
            <a:ext cx="5193077" cy="3419043"/>
          </a:xfrm>
          <a:prstGeom prst="rtTriangl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98" b="0" i="0" dirty="0">
              <a:latin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CC7539-0767-518E-7E43-9D5969A269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9260" b="13257"/>
          <a:stretch/>
        </p:blipFill>
        <p:spPr>
          <a:xfrm>
            <a:off x="8789158" y="3675101"/>
            <a:ext cx="3417518" cy="31935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D167E49-2E34-CA3C-89FA-6D907F20670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8618" cy="132861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364777" y="245661"/>
            <a:ext cx="1030405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463B4"/>
                </a:solidFill>
                <a:latin typeface="Times New Roman" pitchFamily="18" charset="0"/>
                <a:cs typeface="Times New Roman" pitchFamily="18" charset="0"/>
              </a:rPr>
              <a:t>Региональный календарный план мероприятий, направленный на организацию массовых пропагандистских акций по продвижению ВФСК ГТО на 2024 год</a:t>
            </a:r>
            <a:endParaRPr lang="ru-RU" sz="2400" dirty="0">
              <a:solidFill>
                <a:srgbClr val="2463B4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531057" y="2197290"/>
            <a:ext cx="479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302 участника 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37916"/>
            <a:ext cx="8802806" cy="50056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ФЕСТИВАЛИ:</a:t>
            </a:r>
          </a:p>
          <a:p>
            <a:pPr algn="ctr"/>
            <a:endParaRPr lang="ru-RU" sz="2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зимний Фестиваль ВФСК ГТО среди всех категорий населения (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январь-апрель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Фестиваль ВФСК ГТО среди обучающихся ВУЗов и УСПО (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май-июнь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Фестиваль ВФСК ГТО среди семейных команд </a:t>
            </a:r>
          </a:p>
          <a:p>
            <a:pPr marL="342900" indent="-34290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март-июнь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летний Фестиваль ВФСК ГТО среди обучающихся образовательных организаций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май-июнь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Фестиваль ВФСК ГТО среди муниципальных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и государственных гражданских служащих ПО (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9" name="Picture 2" descr="C:\Users\User\Desktop\Знаки_ГТ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592" y="1877632"/>
            <a:ext cx="2742871" cy="129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7">
            <a:extLst>
              <a:ext uri="{FF2B5EF4-FFF2-40B4-BE49-F238E27FC236}">
                <a16:creationId xmlns:a16="http://schemas.microsoft.com/office/drawing/2014/main" id="{C13F928E-3B05-2B80-04A1-A0E8B64E1B50}"/>
              </a:ext>
            </a:extLst>
          </p:cNvPr>
          <p:cNvSpPr/>
          <p:nvPr/>
        </p:nvSpPr>
        <p:spPr>
          <a:xfrm rot="10800000">
            <a:off x="3937498" y="1444290"/>
            <a:ext cx="8254502" cy="5413710"/>
          </a:xfrm>
          <a:custGeom>
            <a:avLst/>
            <a:gdLst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2676525 w 9515475"/>
              <a:gd name="connsiteY2" fmla="*/ 6858000 h 6858000"/>
              <a:gd name="connsiteX3" fmla="*/ 0 w 95154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15475" h="6858000">
                <a:moveTo>
                  <a:pt x="0" y="0"/>
                </a:moveTo>
                <a:lnTo>
                  <a:pt x="9515475" y="0"/>
                </a:lnTo>
                <a:lnTo>
                  <a:pt x="267652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70C0">
              <a:alpha val="7805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98" b="0" i="0" dirty="0">
              <a:latin typeface="Arial" panose="020B0604020202020204" pitchFamily="34" charset="0"/>
            </a:endParaRPr>
          </a:p>
        </p:txBody>
      </p:sp>
      <p:sp>
        <p:nvSpPr>
          <p:cNvPr id="8" name="Right Triangle 12">
            <a:extLst>
              <a:ext uri="{FF2B5EF4-FFF2-40B4-BE49-F238E27FC236}">
                <a16:creationId xmlns:a16="http://schemas.microsoft.com/office/drawing/2014/main" id="{EDF5EDFB-AF61-C738-BDDD-15DC12D90406}"/>
              </a:ext>
            </a:extLst>
          </p:cNvPr>
          <p:cNvSpPr/>
          <p:nvPr/>
        </p:nvSpPr>
        <p:spPr>
          <a:xfrm rot="10800000" flipH="1" flipV="1">
            <a:off x="-16570" y="3745342"/>
            <a:ext cx="5036097" cy="3123307"/>
          </a:xfrm>
          <a:prstGeom prst="rtTriangl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98" b="0" i="0" dirty="0">
              <a:latin typeface="Arial" panose="020B0604020202020204" pitchFamily="34" charset="0"/>
            </a:endParaRPr>
          </a:p>
        </p:txBody>
      </p:sp>
      <p:sp>
        <p:nvSpPr>
          <p:cNvPr id="9" name="Right Triangle 15">
            <a:extLst>
              <a:ext uri="{FF2B5EF4-FFF2-40B4-BE49-F238E27FC236}">
                <a16:creationId xmlns:a16="http://schemas.microsoft.com/office/drawing/2014/main" id="{0852E09A-1670-A8CD-3D6C-17D147CFB653}"/>
              </a:ext>
            </a:extLst>
          </p:cNvPr>
          <p:cNvSpPr/>
          <p:nvPr/>
        </p:nvSpPr>
        <p:spPr>
          <a:xfrm rot="10800000">
            <a:off x="6998923" y="0"/>
            <a:ext cx="5193077" cy="3419043"/>
          </a:xfrm>
          <a:prstGeom prst="rtTriangl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98" b="0" i="0" dirty="0">
              <a:latin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CC7539-0767-518E-7E43-9D5969A269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9260" b="13257"/>
          <a:stretch/>
        </p:blipFill>
        <p:spPr>
          <a:xfrm>
            <a:off x="8789158" y="3675101"/>
            <a:ext cx="3417518" cy="31935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D167E49-2E34-CA3C-89FA-6D907F20670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8618" cy="132861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364777" y="245661"/>
            <a:ext cx="1030405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463B4"/>
                </a:solidFill>
                <a:latin typeface="Times New Roman" pitchFamily="18" charset="0"/>
                <a:cs typeface="Times New Roman" pitchFamily="18" charset="0"/>
              </a:rPr>
              <a:t>Региональный календарный план мероприятий, направленный на организацию массовых пропагандистских акций по продвижению ВФСК ГТО на 2024 год</a:t>
            </a:r>
            <a:endParaRPr lang="ru-RU" sz="2400" dirty="0">
              <a:solidFill>
                <a:srgbClr val="2463B4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531057" y="2197290"/>
            <a:ext cx="479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302 участника 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756570"/>
            <a:ext cx="8816455" cy="48694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АКЦИИ, КОНКУРСЫ, СЕМИНАРЫ:</a:t>
            </a:r>
          </a:p>
          <a:p>
            <a:pPr algn="ctr"/>
            <a:endParaRPr lang="ru-RU" sz="20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декада спорта и здоровья (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новогодние праздники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Новогодний Конкурс по реализации ВФСК ГТО «Ёлочная игрушка ГТО» (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новогодние праздники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Конкурс на лучшую организацию работы по внедрению ВФСК ГТО среди муниципальных образований и среди образовательных организаций (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январь-март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Конкурс на создание информационных материалов по пропаганде ВФСК ГТО «Комплекс ГТО и наша школа» (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март-май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«ГТО – путь к здоровью начинается здесь», в рамках Дня физкультурника (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12-14 августа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семинар по продвижению ВФСК ГТО (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9" name="Picture 2" descr="C:\Users\User\Desktop\Знаки_ГТ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592" y="1877632"/>
            <a:ext cx="2742871" cy="129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2AD8727-29D0-D7A3-C072-20CA98CB4879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bk object 20">
            <a:extLst>
              <a:ext uri="{FF2B5EF4-FFF2-40B4-BE49-F238E27FC236}">
                <a16:creationId xmlns:a16="http://schemas.microsoft.com/office/drawing/2014/main" id="{29D7F4E2-DBDC-9E89-20B6-8881FCACC21E}"/>
              </a:ext>
            </a:extLst>
          </p:cNvPr>
          <p:cNvSpPr/>
          <p:nvPr/>
        </p:nvSpPr>
        <p:spPr>
          <a:xfrm>
            <a:off x="1938163" y="805218"/>
            <a:ext cx="7710804" cy="4397239"/>
          </a:xfrm>
          <a:custGeom>
            <a:avLst/>
            <a:gdLst/>
            <a:ahLst/>
            <a:cxnLst/>
            <a:rect l="l" t="t" r="r" b="b"/>
            <a:pathLst>
              <a:path w="5336540" h="3114675">
                <a:moveTo>
                  <a:pt x="5227967" y="0"/>
                </a:moveTo>
                <a:lnTo>
                  <a:pt x="108000" y="0"/>
                </a:lnTo>
                <a:lnTo>
                  <a:pt x="65960" y="8486"/>
                </a:lnTo>
                <a:lnTo>
                  <a:pt x="31630" y="31630"/>
                </a:lnTo>
                <a:lnTo>
                  <a:pt x="8486" y="65960"/>
                </a:lnTo>
                <a:lnTo>
                  <a:pt x="0" y="108000"/>
                </a:lnTo>
                <a:lnTo>
                  <a:pt x="0" y="3006102"/>
                </a:lnTo>
                <a:lnTo>
                  <a:pt x="8486" y="3048143"/>
                </a:lnTo>
                <a:lnTo>
                  <a:pt x="31630" y="3082472"/>
                </a:lnTo>
                <a:lnTo>
                  <a:pt x="65960" y="3105616"/>
                </a:lnTo>
                <a:lnTo>
                  <a:pt x="108000" y="3114103"/>
                </a:lnTo>
                <a:lnTo>
                  <a:pt x="5227967" y="3114103"/>
                </a:lnTo>
                <a:lnTo>
                  <a:pt x="5270008" y="3105616"/>
                </a:lnTo>
                <a:lnTo>
                  <a:pt x="5304337" y="3082472"/>
                </a:lnTo>
                <a:lnTo>
                  <a:pt x="5327481" y="3048143"/>
                </a:lnTo>
                <a:lnTo>
                  <a:pt x="5335968" y="3006102"/>
                </a:lnTo>
                <a:lnTo>
                  <a:pt x="5335968" y="108000"/>
                </a:lnTo>
                <a:lnTo>
                  <a:pt x="5327481" y="65960"/>
                </a:lnTo>
                <a:lnTo>
                  <a:pt x="5304337" y="31630"/>
                </a:lnTo>
                <a:lnTo>
                  <a:pt x="5270008" y="8486"/>
                </a:lnTo>
                <a:lnTo>
                  <a:pt x="5227967" y="0"/>
                </a:lnTo>
                <a:close/>
              </a:path>
            </a:pathLst>
          </a:custGeom>
          <a:solidFill>
            <a:srgbClr val="0459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:a16="http://schemas.microsoft.com/office/drawing/2014/main" id="{DD73C2E0-26D0-A9BF-1653-7C74EC339663}"/>
              </a:ext>
            </a:extLst>
          </p:cNvPr>
          <p:cNvGrpSpPr/>
          <p:nvPr/>
        </p:nvGrpSpPr>
        <p:grpSpPr>
          <a:xfrm>
            <a:off x="2251289" y="1064526"/>
            <a:ext cx="7056485" cy="3737183"/>
            <a:chOff x="3384052" y="1654057"/>
            <a:chExt cx="5445855" cy="2874696"/>
          </a:xfrm>
        </p:grpSpPr>
        <p:sp>
          <p:nvSpPr>
            <p:cNvPr id="6" name="bk object 21">
              <a:extLst>
                <a:ext uri="{FF2B5EF4-FFF2-40B4-BE49-F238E27FC236}">
                  <a16:creationId xmlns:a16="http://schemas.microsoft.com/office/drawing/2014/main" id="{CF1D0927-6B5F-22DC-280B-721580C32D68}"/>
                </a:ext>
              </a:extLst>
            </p:cNvPr>
            <p:cNvSpPr/>
            <p:nvPr/>
          </p:nvSpPr>
          <p:spPr>
            <a:xfrm>
              <a:off x="3384052" y="1654057"/>
              <a:ext cx="3867647" cy="2874696"/>
            </a:xfrm>
            <a:custGeom>
              <a:avLst/>
              <a:gdLst/>
              <a:ahLst/>
              <a:cxnLst/>
              <a:rect l="l" t="t" r="r" b="b"/>
              <a:pathLst>
                <a:path w="1795779" h="2565400">
                  <a:moveTo>
                    <a:pt x="1575117" y="0"/>
                  </a:moveTo>
                  <a:lnTo>
                    <a:pt x="0" y="0"/>
                  </a:lnTo>
                  <a:lnTo>
                    <a:pt x="0" y="2564790"/>
                  </a:lnTo>
                  <a:lnTo>
                    <a:pt x="1795348" y="2564790"/>
                  </a:lnTo>
                </a:path>
              </a:pathLst>
            </a:custGeom>
            <a:ln w="98348" cap="rnd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791" b="0" i="0" dirty="0">
                <a:latin typeface="Arial" panose="020B0604020202020204" pitchFamily="34" charset="0"/>
              </a:endParaRPr>
            </a:p>
          </p:txBody>
        </p:sp>
        <p:sp>
          <p:nvSpPr>
            <p:cNvPr id="7" name="bk object 22">
              <a:extLst>
                <a:ext uri="{FF2B5EF4-FFF2-40B4-BE49-F238E27FC236}">
                  <a16:creationId xmlns:a16="http://schemas.microsoft.com/office/drawing/2014/main" id="{59091926-EE14-5AC0-6D4A-00357BADE7DA}"/>
                </a:ext>
              </a:extLst>
            </p:cNvPr>
            <p:cNvSpPr/>
            <p:nvPr/>
          </p:nvSpPr>
          <p:spPr>
            <a:xfrm>
              <a:off x="5575301" y="1654057"/>
              <a:ext cx="3254606" cy="2874696"/>
            </a:xfrm>
            <a:custGeom>
              <a:avLst/>
              <a:gdLst/>
              <a:ahLst/>
              <a:cxnLst/>
              <a:rect l="l" t="t" r="r" b="b"/>
              <a:pathLst>
                <a:path w="1859915" h="2565400">
                  <a:moveTo>
                    <a:pt x="284352" y="0"/>
                  </a:moveTo>
                  <a:lnTo>
                    <a:pt x="1859470" y="0"/>
                  </a:lnTo>
                  <a:lnTo>
                    <a:pt x="1859470" y="2564790"/>
                  </a:lnTo>
                  <a:lnTo>
                    <a:pt x="0" y="2564790"/>
                  </a:lnTo>
                </a:path>
              </a:pathLst>
            </a:custGeom>
            <a:ln w="98348" cap="rnd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791"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15" name="bk object 16">
            <a:extLst>
              <a:ext uri="{FF2B5EF4-FFF2-40B4-BE49-F238E27FC236}">
                <a16:creationId xmlns:a16="http://schemas.microsoft.com/office/drawing/2014/main" id="{9C23D080-A4B5-99A0-1E09-1FD69F3FBBE1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6" name="bk object 17">
            <a:extLst>
              <a:ext uri="{FF2B5EF4-FFF2-40B4-BE49-F238E27FC236}">
                <a16:creationId xmlns:a16="http://schemas.microsoft.com/office/drawing/2014/main" id="{3DB95C1C-68B8-4A87-0886-D9622CD85A2D}"/>
              </a:ext>
            </a:extLst>
          </p:cNvPr>
          <p:cNvSpPr/>
          <p:nvPr/>
        </p:nvSpPr>
        <p:spPr>
          <a:xfrm rot="10800000" flipH="1">
            <a:off x="9267626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A0D124-3D0D-254C-F542-7C0E046428AD}"/>
              </a:ext>
            </a:extLst>
          </p:cNvPr>
          <p:cNvSpPr txBox="1"/>
          <p:nvPr/>
        </p:nvSpPr>
        <p:spPr>
          <a:xfrm>
            <a:off x="2429301" y="1228299"/>
            <a:ext cx="671469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ВНИМАНИЕ !</a:t>
            </a:r>
          </a:p>
          <a:p>
            <a:pPr algn="ctr"/>
            <a:endParaRPr lang="ru-RU" sz="1200" dirty="0" smtClean="0">
              <a:solidFill>
                <a:schemeClr val="bg1"/>
              </a:solidFill>
            </a:endParaRPr>
          </a:p>
          <a:p>
            <a:pPr algn="ctr"/>
            <a:endParaRPr lang="ru-RU" sz="1200" dirty="0" smtClean="0">
              <a:solidFill>
                <a:schemeClr val="bg1"/>
              </a:solidFill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ГБУ ПО «Центр спортивной подготовки»</a:t>
            </a:r>
          </a:p>
          <a:p>
            <a:pPr algn="ctr"/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тел.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(8112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53-17-46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gto@csppskov.ru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4D15BB-94BD-CE5A-4063-E9BE133B4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102" b="37826"/>
          <a:stretch/>
        </p:blipFill>
        <p:spPr>
          <a:xfrm>
            <a:off x="1" y="5854146"/>
            <a:ext cx="12192000" cy="100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670578-3C34-4467-313F-F89D0930EF0C}"/>
              </a:ext>
            </a:extLst>
          </p:cNvPr>
          <p:cNvSpPr/>
          <p:nvPr/>
        </p:nvSpPr>
        <p:spPr>
          <a:xfrm>
            <a:off x="-3500" y="457987"/>
            <a:ext cx="2154214" cy="5079682"/>
          </a:xfrm>
          <a:custGeom>
            <a:avLst/>
            <a:gdLst/>
            <a:ahLst/>
            <a:cxnLst/>
            <a:rect l="l" t="t" r="r" b="b"/>
            <a:pathLst>
              <a:path w="1911985" h="4508500">
                <a:moveTo>
                  <a:pt x="190017" y="0"/>
                </a:moveTo>
                <a:lnTo>
                  <a:pt x="45925" y="0"/>
                </a:lnTo>
                <a:lnTo>
                  <a:pt x="0" y="12700"/>
                </a:lnTo>
                <a:lnTo>
                  <a:pt x="0" y="114300"/>
                </a:lnTo>
                <a:lnTo>
                  <a:pt x="243963" y="114300"/>
                </a:lnTo>
                <a:lnTo>
                  <a:pt x="292371" y="127000"/>
                </a:lnTo>
                <a:lnTo>
                  <a:pt x="340650" y="127000"/>
                </a:lnTo>
                <a:lnTo>
                  <a:pt x="436671" y="152400"/>
                </a:lnTo>
                <a:lnTo>
                  <a:pt x="484338" y="152400"/>
                </a:lnTo>
                <a:lnTo>
                  <a:pt x="578801" y="177800"/>
                </a:lnTo>
                <a:lnTo>
                  <a:pt x="625523" y="203200"/>
                </a:lnTo>
                <a:lnTo>
                  <a:pt x="717762" y="228600"/>
                </a:lnTo>
                <a:lnTo>
                  <a:pt x="808147" y="279400"/>
                </a:lnTo>
                <a:lnTo>
                  <a:pt x="852552" y="292100"/>
                </a:lnTo>
                <a:lnTo>
                  <a:pt x="896382" y="317500"/>
                </a:lnTo>
                <a:lnTo>
                  <a:pt x="982169" y="368300"/>
                </a:lnTo>
                <a:lnTo>
                  <a:pt x="1024053" y="406400"/>
                </a:lnTo>
                <a:lnTo>
                  <a:pt x="1065213" y="431800"/>
                </a:lnTo>
                <a:lnTo>
                  <a:pt x="1105613" y="469900"/>
                </a:lnTo>
                <a:lnTo>
                  <a:pt x="1145216" y="495300"/>
                </a:lnTo>
                <a:lnTo>
                  <a:pt x="1183985" y="533400"/>
                </a:lnTo>
                <a:lnTo>
                  <a:pt x="1297269" y="635000"/>
                </a:lnTo>
                <a:lnTo>
                  <a:pt x="1334884" y="673100"/>
                </a:lnTo>
                <a:lnTo>
                  <a:pt x="1371057" y="711200"/>
                </a:lnTo>
                <a:lnTo>
                  <a:pt x="1405785" y="749300"/>
                </a:lnTo>
                <a:lnTo>
                  <a:pt x="1439067" y="787400"/>
                </a:lnTo>
                <a:lnTo>
                  <a:pt x="1470902" y="825500"/>
                </a:lnTo>
                <a:lnTo>
                  <a:pt x="1501289" y="863600"/>
                </a:lnTo>
                <a:lnTo>
                  <a:pt x="1530226" y="914400"/>
                </a:lnTo>
                <a:lnTo>
                  <a:pt x="1557711" y="952500"/>
                </a:lnTo>
                <a:lnTo>
                  <a:pt x="1583743" y="990600"/>
                </a:lnTo>
                <a:lnTo>
                  <a:pt x="1608322" y="1041400"/>
                </a:lnTo>
                <a:lnTo>
                  <a:pt x="1631444" y="1079500"/>
                </a:lnTo>
                <a:lnTo>
                  <a:pt x="1653110" y="1130300"/>
                </a:lnTo>
                <a:lnTo>
                  <a:pt x="1673317" y="1168399"/>
                </a:lnTo>
                <a:lnTo>
                  <a:pt x="1692064" y="1219199"/>
                </a:lnTo>
                <a:lnTo>
                  <a:pt x="1709350" y="1257299"/>
                </a:lnTo>
                <a:lnTo>
                  <a:pt x="1725173" y="1308099"/>
                </a:lnTo>
                <a:lnTo>
                  <a:pt x="1739532" y="1358899"/>
                </a:lnTo>
                <a:lnTo>
                  <a:pt x="1752425" y="1396999"/>
                </a:lnTo>
                <a:lnTo>
                  <a:pt x="1763851" y="1447799"/>
                </a:lnTo>
                <a:lnTo>
                  <a:pt x="1773809" y="1498599"/>
                </a:lnTo>
                <a:lnTo>
                  <a:pt x="1782297" y="1549399"/>
                </a:lnTo>
                <a:lnTo>
                  <a:pt x="1789314" y="1587499"/>
                </a:lnTo>
                <a:lnTo>
                  <a:pt x="1794858" y="1638299"/>
                </a:lnTo>
                <a:lnTo>
                  <a:pt x="1798928" y="1689099"/>
                </a:lnTo>
                <a:lnTo>
                  <a:pt x="1801522" y="1739899"/>
                </a:lnTo>
                <a:lnTo>
                  <a:pt x="1802640" y="1790699"/>
                </a:lnTo>
                <a:lnTo>
                  <a:pt x="1802279" y="1828799"/>
                </a:lnTo>
                <a:lnTo>
                  <a:pt x="1800437" y="1879599"/>
                </a:lnTo>
                <a:lnTo>
                  <a:pt x="1797115" y="1930399"/>
                </a:lnTo>
                <a:lnTo>
                  <a:pt x="1792309" y="1981199"/>
                </a:lnTo>
                <a:lnTo>
                  <a:pt x="1786020" y="2031999"/>
                </a:lnTo>
                <a:lnTo>
                  <a:pt x="1778245" y="2070099"/>
                </a:lnTo>
                <a:lnTo>
                  <a:pt x="1768982" y="2120899"/>
                </a:lnTo>
                <a:lnTo>
                  <a:pt x="1758231" y="2171699"/>
                </a:lnTo>
                <a:lnTo>
                  <a:pt x="1745991" y="2222499"/>
                </a:lnTo>
                <a:lnTo>
                  <a:pt x="1732259" y="2260599"/>
                </a:lnTo>
                <a:lnTo>
                  <a:pt x="1717034" y="2311399"/>
                </a:lnTo>
                <a:lnTo>
                  <a:pt x="1700315" y="2362199"/>
                </a:lnTo>
                <a:lnTo>
                  <a:pt x="1682101" y="2400299"/>
                </a:lnTo>
                <a:lnTo>
                  <a:pt x="1662390" y="2451099"/>
                </a:lnTo>
                <a:lnTo>
                  <a:pt x="1641181" y="2489199"/>
                </a:lnTo>
                <a:lnTo>
                  <a:pt x="1618471" y="2539999"/>
                </a:lnTo>
                <a:lnTo>
                  <a:pt x="1594261" y="2578099"/>
                </a:lnTo>
                <a:lnTo>
                  <a:pt x="1568548" y="2628899"/>
                </a:lnTo>
                <a:lnTo>
                  <a:pt x="1541331" y="2666999"/>
                </a:lnTo>
                <a:lnTo>
                  <a:pt x="1512609" y="2705099"/>
                </a:lnTo>
                <a:lnTo>
                  <a:pt x="1482380" y="2755899"/>
                </a:lnTo>
                <a:lnTo>
                  <a:pt x="1450643" y="2794000"/>
                </a:lnTo>
                <a:lnTo>
                  <a:pt x="1417396" y="2832099"/>
                </a:lnTo>
                <a:lnTo>
                  <a:pt x="1382638" y="2870199"/>
                </a:lnTo>
                <a:lnTo>
                  <a:pt x="18608" y="4343400"/>
                </a:lnTo>
                <a:lnTo>
                  <a:pt x="0" y="4368800"/>
                </a:lnTo>
                <a:lnTo>
                  <a:pt x="0" y="4508500"/>
                </a:lnTo>
                <a:lnTo>
                  <a:pt x="26469" y="4495800"/>
                </a:lnTo>
                <a:lnTo>
                  <a:pt x="62953" y="4457700"/>
                </a:lnTo>
                <a:lnTo>
                  <a:pt x="98567" y="4419600"/>
                </a:lnTo>
                <a:lnTo>
                  <a:pt x="1462585" y="2946399"/>
                </a:lnTo>
                <a:lnTo>
                  <a:pt x="1497057" y="2908299"/>
                </a:lnTo>
                <a:lnTo>
                  <a:pt x="1530143" y="2870199"/>
                </a:lnTo>
                <a:lnTo>
                  <a:pt x="1561845" y="2832099"/>
                </a:lnTo>
                <a:lnTo>
                  <a:pt x="1592164" y="2781299"/>
                </a:lnTo>
                <a:lnTo>
                  <a:pt x="1621101" y="2743199"/>
                </a:lnTo>
                <a:lnTo>
                  <a:pt x="1648658" y="2705099"/>
                </a:lnTo>
                <a:lnTo>
                  <a:pt x="1674835" y="2666999"/>
                </a:lnTo>
                <a:lnTo>
                  <a:pt x="1699634" y="2616199"/>
                </a:lnTo>
                <a:lnTo>
                  <a:pt x="1723056" y="2578099"/>
                </a:lnTo>
                <a:lnTo>
                  <a:pt x="1745102" y="2527299"/>
                </a:lnTo>
                <a:lnTo>
                  <a:pt x="1765773" y="2489199"/>
                </a:lnTo>
                <a:lnTo>
                  <a:pt x="1785071" y="2438399"/>
                </a:lnTo>
                <a:lnTo>
                  <a:pt x="1802997" y="2400299"/>
                </a:lnTo>
                <a:lnTo>
                  <a:pt x="1819552" y="2349499"/>
                </a:lnTo>
                <a:lnTo>
                  <a:pt x="1834737" y="2298699"/>
                </a:lnTo>
                <a:lnTo>
                  <a:pt x="1848554" y="2260599"/>
                </a:lnTo>
                <a:lnTo>
                  <a:pt x="1861003" y="2209799"/>
                </a:lnTo>
                <a:lnTo>
                  <a:pt x="1872086" y="2158999"/>
                </a:lnTo>
                <a:lnTo>
                  <a:pt x="1881803" y="2120899"/>
                </a:lnTo>
                <a:lnTo>
                  <a:pt x="1890158" y="2070099"/>
                </a:lnTo>
                <a:lnTo>
                  <a:pt x="1897149" y="2019299"/>
                </a:lnTo>
                <a:lnTo>
                  <a:pt x="1902779" y="1968499"/>
                </a:lnTo>
                <a:lnTo>
                  <a:pt x="1907049" y="1930399"/>
                </a:lnTo>
                <a:lnTo>
                  <a:pt x="1909960" y="1879599"/>
                </a:lnTo>
                <a:lnTo>
                  <a:pt x="1911514" y="1828799"/>
                </a:lnTo>
                <a:lnTo>
                  <a:pt x="1911711" y="1777999"/>
                </a:lnTo>
                <a:lnTo>
                  <a:pt x="1910552" y="1727199"/>
                </a:lnTo>
                <a:lnTo>
                  <a:pt x="1908038" y="1689099"/>
                </a:lnTo>
                <a:lnTo>
                  <a:pt x="1904170" y="1638299"/>
                </a:lnTo>
                <a:lnTo>
                  <a:pt x="1898951" y="1587499"/>
                </a:lnTo>
                <a:lnTo>
                  <a:pt x="1892381" y="1536699"/>
                </a:lnTo>
                <a:lnTo>
                  <a:pt x="1884461" y="1498599"/>
                </a:lnTo>
                <a:lnTo>
                  <a:pt x="1875193" y="1447799"/>
                </a:lnTo>
                <a:lnTo>
                  <a:pt x="1864578" y="1396999"/>
                </a:lnTo>
                <a:lnTo>
                  <a:pt x="1852618" y="1358899"/>
                </a:lnTo>
                <a:lnTo>
                  <a:pt x="1839312" y="1308099"/>
                </a:lnTo>
                <a:lnTo>
                  <a:pt x="1824663" y="1257299"/>
                </a:lnTo>
                <a:lnTo>
                  <a:pt x="1808672" y="1219199"/>
                </a:lnTo>
                <a:lnTo>
                  <a:pt x="1791339" y="1168399"/>
                </a:lnTo>
                <a:lnTo>
                  <a:pt x="1772667" y="1130300"/>
                </a:lnTo>
                <a:lnTo>
                  <a:pt x="1752656" y="1079500"/>
                </a:lnTo>
                <a:lnTo>
                  <a:pt x="1731308" y="1041400"/>
                </a:lnTo>
                <a:lnTo>
                  <a:pt x="1708623" y="990600"/>
                </a:lnTo>
                <a:lnTo>
                  <a:pt x="1684603" y="952500"/>
                </a:lnTo>
                <a:lnTo>
                  <a:pt x="1659250" y="901700"/>
                </a:lnTo>
                <a:lnTo>
                  <a:pt x="1632564" y="863600"/>
                </a:lnTo>
                <a:lnTo>
                  <a:pt x="1604546" y="825500"/>
                </a:lnTo>
                <a:lnTo>
                  <a:pt x="1575199" y="787400"/>
                </a:lnTo>
                <a:lnTo>
                  <a:pt x="1544522" y="749300"/>
                </a:lnTo>
                <a:lnTo>
                  <a:pt x="1512518" y="711200"/>
                </a:lnTo>
                <a:lnTo>
                  <a:pt x="1479187" y="673100"/>
                </a:lnTo>
                <a:lnTo>
                  <a:pt x="1444530" y="635000"/>
                </a:lnTo>
                <a:lnTo>
                  <a:pt x="1408550" y="596900"/>
                </a:lnTo>
                <a:lnTo>
                  <a:pt x="1371246" y="558800"/>
                </a:lnTo>
                <a:lnTo>
                  <a:pt x="1257975" y="457200"/>
                </a:lnTo>
                <a:lnTo>
                  <a:pt x="1219584" y="419100"/>
                </a:lnTo>
                <a:lnTo>
                  <a:pt x="1180466" y="381000"/>
                </a:lnTo>
                <a:lnTo>
                  <a:pt x="1140615" y="355600"/>
                </a:lnTo>
                <a:lnTo>
                  <a:pt x="1100062" y="317500"/>
                </a:lnTo>
                <a:lnTo>
                  <a:pt x="1016976" y="266700"/>
                </a:lnTo>
                <a:lnTo>
                  <a:pt x="931459" y="215900"/>
                </a:lnTo>
                <a:lnTo>
                  <a:pt x="843764" y="165100"/>
                </a:lnTo>
                <a:lnTo>
                  <a:pt x="799178" y="152400"/>
                </a:lnTo>
                <a:lnTo>
                  <a:pt x="754142" y="127000"/>
                </a:lnTo>
                <a:lnTo>
                  <a:pt x="662844" y="101600"/>
                </a:lnTo>
                <a:lnTo>
                  <a:pt x="616645" y="76200"/>
                </a:lnTo>
                <a:lnTo>
                  <a:pt x="476226" y="38100"/>
                </a:lnTo>
                <a:lnTo>
                  <a:pt x="428917" y="38100"/>
                </a:lnTo>
                <a:lnTo>
                  <a:pt x="333734" y="12700"/>
                </a:lnTo>
                <a:lnTo>
                  <a:pt x="238006" y="12700"/>
                </a:lnTo>
                <a:lnTo>
                  <a:pt x="190017" y="0"/>
                </a:lnTo>
                <a:close/>
              </a:path>
              <a:path w="1911985" h="4508500">
                <a:moveTo>
                  <a:pt x="664695" y="304800"/>
                </a:moveTo>
                <a:lnTo>
                  <a:pt x="202319" y="304800"/>
                </a:lnTo>
                <a:lnTo>
                  <a:pt x="250586" y="317500"/>
                </a:lnTo>
                <a:lnTo>
                  <a:pt x="298726" y="317500"/>
                </a:lnTo>
                <a:lnTo>
                  <a:pt x="394432" y="342900"/>
                </a:lnTo>
                <a:lnTo>
                  <a:pt x="441903" y="342900"/>
                </a:lnTo>
                <a:lnTo>
                  <a:pt x="535841" y="368300"/>
                </a:lnTo>
                <a:lnTo>
                  <a:pt x="582213" y="393700"/>
                </a:lnTo>
                <a:lnTo>
                  <a:pt x="628123" y="406400"/>
                </a:lnTo>
                <a:lnTo>
                  <a:pt x="673524" y="431800"/>
                </a:lnTo>
                <a:lnTo>
                  <a:pt x="718368" y="444500"/>
                </a:lnTo>
                <a:lnTo>
                  <a:pt x="762607" y="469900"/>
                </a:lnTo>
                <a:lnTo>
                  <a:pt x="849079" y="520700"/>
                </a:lnTo>
                <a:lnTo>
                  <a:pt x="891217" y="546100"/>
                </a:lnTo>
                <a:lnTo>
                  <a:pt x="932559" y="571500"/>
                </a:lnTo>
                <a:lnTo>
                  <a:pt x="973058" y="609600"/>
                </a:lnTo>
                <a:lnTo>
                  <a:pt x="1012665" y="647700"/>
                </a:lnTo>
                <a:lnTo>
                  <a:pt x="1051333" y="673100"/>
                </a:lnTo>
                <a:lnTo>
                  <a:pt x="1163068" y="774700"/>
                </a:lnTo>
                <a:lnTo>
                  <a:pt x="1164617" y="774700"/>
                </a:lnTo>
                <a:lnTo>
                  <a:pt x="1201981" y="812800"/>
                </a:lnTo>
                <a:lnTo>
                  <a:pt x="1237712" y="850900"/>
                </a:lnTo>
                <a:lnTo>
                  <a:pt x="1271808" y="889000"/>
                </a:lnTo>
                <a:lnTo>
                  <a:pt x="1304267" y="927100"/>
                </a:lnTo>
                <a:lnTo>
                  <a:pt x="1335087" y="965200"/>
                </a:lnTo>
                <a:lnTo>
                  <a:pt x="1364267" y="1016000"/>
                </a:lnTo>
                <a:lnTo>
                  <a:pt x="1391805" y="1054100"/>
                </a:lnTo>
                <a:lnTo>
                  <a:pt x="1417699" y="1092200"/>
                </a:lnTo>
                <a:lnTo>
                  <a:pt x="1441947" y="1143000"/>
                </a:lnTo>
                <a:lnTo>
                  <a:pt x="1464547" y="1181100"/>
                </a:lnTo>
                <a:lnTo>
                  <a:pt x="1485497" y="1231899"/>
                </a:lnTo>
                <a:lnTo>
                  <a:pt x="1504796" y="1269999"/>
                </a:lnTo>
                <a:lnTo>
                  <a:pt x="1522442" y="1320799"/>
                </a:lnTo>
                <a:lnTo>
                  <a:pt x="1538433" y="1358899"/>
                </a:lnTo>
                <a:lnTo>
                  <a:pt x="1552766" y="1409699"/>
                </a:lnTo>
                <a:lnTo>
                  <a:pt x="1565441" y="1460499"/>
                </a:lnTo>
                <a:lnTo>
                  <a:pt x="1576455" y="1498599"/>
                </a:lnTo>
                <a:lnTo>
                  <a:pt x="1585807" y="1549399"/>
                </a:lnTo>
                <a:lnTo>
                  <a:pt x="1593494" y="1600199"/>
                </a:lnTo>
                <a:lnTo>
                  <a:pt x="1599515" y="1650999"/>
                </a:lnTo>
                <a:lnTo>
                  <a:pt x="1603869" y="1689099"/>
                </a:lnTo>
                <a:lnTo>
                  <a:pt x="1606552" y="1739899"/>
                </a:lnTo>
                <a:lnTo>
                  <a:pt x="1607565" y="1790699"/>
                </a:lnTo>
                <a:lnTo>
                  <a:pt x="1606910" y="1841499"/>
                </a:lnTo>
                <a:lnTo>
                  <a:pt x="1604586" y="1892299"/>
                </a:lnTo>
                <a:lnTo>
                  <a:pt x="1600591" y="1930399"/>
                </a:lnTo>
                <a:lnTo>
                  <a:pt x="1594922" y="1981199"/>
                </a:lnTo>
                <a:lnTo>
                  <a:pt x="1587579" y="2031999"/>
                </a:lnTo>
                <a:lnTo>
                  <a:pt x="1578560" y="2082799"/>
                </a:lnTo>
                <a:lnTo>
                  <a:pt x="1567862" y="2133599"/>
                </a:lnTo>
                <a:lnTo>
                  <a:pt x="1555484" y="2171699"/>
                </a:lnTo>
                <a:lnTo>
                  <a:pt x="1541424" y="2222499"/>
                </a:lnTo>
                <a:lnTo>
                  <a:pt x="1525680" y="2273299"/>
                </a:lnTo>
                <a:lnTo>
                  <a:pt x="1508251" y="2311399"/>
                </a:lnTo>
                <a:lnTo>
                  <a:pt x="1489135" y="2362199"/>
                </a:lnTo>
                <a:lnTo>
                  <a:pt x="1468329" y="2400299"/>
                </a:lnTo>
                <a:lnTo>
                  <a:pt x="1445833" y="2451099"/>
                </a:lnTo>
                <a:lnTo>
                  <a:pt x="1421644" y="2489199"/>
                </a:lnTo>
                <a:lnTo>
                  <a:pt x="1395761" y="2539999"/>
                </a:lnTo>
                <a:lnTo>
                  <a:pt x="1368182" y="2578099"/>
                </a:lnTo>
                <a:lnTo>
                  <a:pt x="1338905" y="2616199"/>
                </a:lnTo>
                <a:lnTo>
                  <a:pt x="1307928" y="2654299"/>
                </a:lnTo>
                <a:lnTo>
                  <a:pt x="1275250" y="2692399"/>
                </a:lnTo>
                <a:lnTo>
                  <a:pt x="1240868" y="2730499"/>
                </a:lnTo>
                <a:lnTo>
                  <a:pt x="1240729" y="2730499"/>
                </a:lnTo>
                <a:lnTo>
                  <a:pt x="1239433" y="2743199"/>
                </a:lnTo>
                <a:lnTo>
                  <a:pt x="0" y="4076700"/>
                </a:lnTo>
                <a:lnTo>
                  <a:pt x="0" y="4241800"/>
                </a:lnTo>
                <a:lnTo>
                  <a:pt x="1317957" y="2819399"/>
                </a:lnTo>
                <a:lnTo>
                  <a:pt x="1318110" y="2819399"/>
                </a:lnTo>
                <a:lnTo>
                  <a:pt x="1319405" y="2806699"/>
                </a:lnTo>
                <a:lnTo>
                  <a:pt x="1353615" y="2768599"/>
                </a:lnTo>
                <a:lnTo>
                  <a:pt x="1386274" y="2730499"/>
                </a:lnTo>
                <a:lnTo>
                  <a:pt x="1417385" y="2692399"/>
                </a:lnTo>
                <a:lnTo>
                  <a:pt x="1446948" y="2654299"/>
                </a:lnTo>
                <a:lnTo>
                  <a:pt x="1474966" y="2616199"/>
                </a:lnTo>
                <a:lnTo>
                  <a:pt x="1501439" y="2565399"/>
                </a:lnTo>
                <a:lnTo>
                  <a:pt x="1526369" y="2527299"/>
                </a:lnTo>
                <a:lnTo>
                  <a:pt x="1549758" y="2489199"/>
                </a:lnTo>
                <a:lnTo>
                  <a:pt x="1571607" y="2438399"/>
                </a:lnTo>
                <a:lnTo>
                  <a:pt x="1591918" y="2400299"/>
                </a:lnTo>
                <a:lnTo>
                  <a:pt x="1610692" y="2349499"/>
                </a:lnTo>
                <a:lnTo>
                  <a:pt x="1627931" y="2311399"/>
                </a:lnTo>
                <a:lnTo>
                  <a:pt x="1643636" y="2260599"/>
                </a:lnTo>
                <a:lnTo>
                  <a:pt x="1657808" y="2209799"/>
                </a:lnTo>
                <a:lnTo>
                  <a:pt x="1670450" y="2171699"/>
                </a:lnTo>
                <a:lnTo>
                  <a:pt x="1681562" y="2120899"/>
                </a:lnTo>
                <a:lnTo>
                  <a:pt x="1691146" y="2070099"/>
                </a:lnTo>
                <a:lnTo>
                  <a:pt x="1699204" y="2031999"/>
                </a:lnTo>
                <a:lnTo>
                  <a:pt x="1705737" y="1981199"/>
                </a:lnTo>
                <a:lnTo>
                  <a:pt x="1710747" y="1930399"/>
                </a:lnTo>
                <a:lnTo>
                  <a:pt x="1714235" y="1879599"/>
                </a:lnTo>
                <a:lnTo>
                  <a:pt x="1716202" y="1841499"/>
                </a:lnTo>
                <a:lnTo>
                  <a:pt x="1716651" y="1790699"/>
                </a:lnTo>
                <a:lnTo>
                  <a:pt x="1715582" y="1739899"/>
                </a:lnTo>
                <a:lnTo>
                  <a:pt x="1713002" y="1689099"/>
                </a:lnTo>
                <a:lnTo>
                  <a:pt x="1708913" y="1638299"/>
                </a:lnTo>
                <a:lnTo>
                  <a:pt x="1703317" y="1600199"/>
                </a:lnTo>
                <a:lnTo>
                  <a:pt x="1696213" y="1549399"/>
                </a:lnTo>
                <a:lnTo>
                  <a:pt x="1687605" y="1498599"/>
                </a:lnTo>
                <a:lnTo>
                  <a:pt x="1677494" y="1460499"/>
                </a:lnTo>
                <a:lnTo>
                  <a:pt x="1665880" y="1409699"/>
                </a:lnTo>
                <a:lnTo>
                  <a:pt x="1652766" y="1358899"/>
                </a:lnTo>
                <a:lnTo>
                  <a:pt x="1638154" y="1320799"/>
                </a:lnTo>
                <a:lnTo>
                  <a:pt x="1622044" y="1269999"/>
                </a:lnTo>
                <a:lnTo>
                  <a:pt x="1604438" y="1231899"/>
                </a:lnTo>
                <a:lnTo>
                  <a:pt x="1585338" y="1181100"/>
                </a:lnTo>
                <a:lnTo>
                  <a:pt x="1564746" y="1143000"/>
                </a:lnTo>
                <a:lnTo>
                  <a:pt x="1542662" y="1092200"/>
                </a:lnTo>
                <a:lnTo>
                  <a:pt x="1519088" y="1054100"/>
                </a:lnTo>
                <a:lnTo>
                  <a:pt x="1494027" y="1016000"/>
                </a:lnTo>
                <a:lnTo>
                  <a:pt x="1467479" y="965200"/>
                </a:lnTo>
                <a:lnTo>
                  <a:pt x="1439445" y="927100"/>
                </a:lnTo>
                <a:lnTo>
                  <a:pt x="1409928" y="889000"/>
                </a:lnTo>
                <a:lnTo>
                  <a:pt x="1378930" y="850900"/>
                </a:lnTo>
                <a:lnTo>
                  <a:pt x="1346450" y="812800"/>
                </a:lnTo>
                <a:lnTo>
                  <a:pt x="1312492" y="774700"/>
                </a:lnTo>
                <a:lnTo>
                  <a:pt x="1277056" y="736600"/>
                </a:lnTo>
                <a:lnTo>
                  <a:pt x="1240144" y="698500"/>
                </a:lnTo>
                <a:lnTo>
                  <a:pt x="1238595" y="698500"/>
                </a:lnTo>
                <a:lnTo>
                  <a:pt x="1125311" y="596900"/>
                </a:lnTo>
                <a:lnTo>
                  <a:pt x="1087101" y="558800"/>
                </a:lnTo>
                <a:lnTo>
                  <a:pt x="1048039" y="533400"/>
                </a:lnTo>
                <a:lnTo>
                  <a:pt x="1008165" y="495300"/>
                </a:lnTo>
                <a:lnTo>
                  <a:pt x="967519" y="469900"/>
                </a:lnTo>
                <a:lnTo>
                  <a:pt x="926140" y="444500"/>
                </a:lnTo>
                <a:lnTo>
                  <a:pt x="841342" y="393700"/>
                </a:lnTo>
                <a:lnTo>
                  <a:pt x="754088" y="342900"/>
                </a:lnTo>
                <a:lnTo>
                  <a:pt x="709639" y="317500"/>
                </a:lnTo>
                <a:lnTo>
                  <a:pt x="664695" y="304800"/>
                </a:lnTo>
                <a:close/>
              </a:path>
              <a:path w="1911985" h="4508500">
                <a:moveTo>
                  <a:pt x="203239" y="393700"/>
                </a:moveTo>
                <a:lnTo>
                  <a:pt x="0" y="393700"/>
                </a:lnTo>
                <a:lnTo>
                  <a:pt x="0" y="508000"/>
                </a:lnTo>
                <a:lnTo>
                  <a:pt x="256941" y="508000"/>
                </a:lnTo>
                <a:lnTo>
                  <a:pt x="352226" y="533400"/>
                </a:lnTo>
                <a:lnTo>
                  <a:pt x="399436" y="533400"/>
                </a:lnTo>
                <a:lnTo>
                  <a:pt x="446273" y="546100"/>
                </a:lnTo>
                <a:lnTo>
                  <a:pt x="492674" y="571500"/>
                </a:lnTo>
                <a:lnTo>
                  <a:pt x="583910" y="596900"/>
                </a:lnTo>
                <a:lnTo>
                  <a:pt x="672637" y="647700"/>
                </a:lnTo>
                <a:lnTo>
                  <a:pt x="715901" y="673100"/>
                </a:lnTo>
                <a:lnTo>
                  <a:pt x="758346" y="698500"/>
                </a:lnTo>
                <a:lnTo>
                  <a:pt x="799908" y="723900"/>
                </a:lnTo>
                <a:lnTo>
                  <a:pt x="840526" y="749300"/>
                </a:lnTo>
                <a:lnTo>
                  <a:pt x="880134" y="787400"/>
                </a:lnTo>
                <a:lnTo>
                  <a:pt x="918669" y="825500"/>
                </a:lnTo>
                <a:lnTo>
                  <a:pt x="1031966" y="927100"/>
                </a:lnTo>
                <a:lnTo>
                  <a:pt x="1032766" y="927100"/>
                </a:lnTo>
                <a:lnTo>
                  <a:pt x="1069720" y="965200"/>
                </a:lnTo>
                <a:lnTo>
                  <a:pt x="1104797" y="1003300"/>
                </a:lnTo>
                <a:lnTo>
                  <a:pt x="1137995" y="1041400"/>
                </a:lnTo>
                <a:lnTo>
                  <a:pt x="1169311" y="1079500"/>
                </a:lnTo>
                <a:lnTo>
                  <a:pt x="1198742" y="1117600"/>
                </a:lnTo>
                <a:lnTo>
                  <a:pt x="1226288" y="1155699"/>
                </a:lnTo>
                <a:lnTo>
                  <a:pt x="1251944" y="1193799"/>
                </a:lnTo>
                <a:lnTo>
                  <a:pt x="1275709" y="1244599"/>
                </a:lnTo>
                <a:lnTo>
                  <a:pt x="1297579" y="1282699"/>
                </a:lnTo>
                <a:lnTo>
                  <a:pt x="1317554" y="1333499"/>
                </a:lnTo>
                <a:lnTo>
                  <a:pt x="1335629" y="1371599"/>
                </a:lnTo>
                <a:lnTo>
                  <a:pt x="1351803" y="1422399"/>
                </a:lnTo>
                <a:lnTo>
                  <a:pt x="1366074" y="1460499"/>
                </a:lnTo>
                <a:lnTo>
                  <a:pt x="1378438" y="1511299"/>
                </a:lnTo>
                <a:lnTo>
                  <a:pt x="1388894" y="1562099"/>
                </a:lnTo>
                <a:lnTo>
                  <a:pt x="1397438" y="1612899"/>
                </a:lnTo>
                <a:lnTo>
                  <a:pt x="1404070" y="1650999"/>
                </a:lnTo>
                <a:lnTo>
                  <a:pt x="1408785" y="1701799"/>
                </a:lnTo>
                <a:lnTo>
                  <a:pt x="1411582" y="1752599"/>
                </a:lnTo>
                <a:lnTo>
                  <a:pt x="1412457" y="1803399"/>
                </a:lnTo>
                <a:lnTo>
                  <a:pt x="1411406" y="1841499"/>
                </a:lnTo>
                <a:lnTo>
                  <a:pt x="1408424" y="1892299"/>
                </a:lnTo>
                <a:lnTo>
                  <a:pt x="1403509" y="1943099"/>
                </a:lnTo>
                <a:lnTo>
                  <a:pt x="1396660" y="1993899"/>
                </a:lnTo>
                <a:lnTo>
                  <a:pt x="1387873" y="2044699"/>
                </a:lnTo>
                <a:lnTo>
                  <a:pt x="1377147" y="2082799"/>
                </a:lnTo>
                <a:lnTo>
                  <a:pt x="1364478" y="2133599"/>
                </a:lnTo>
                <a:lnTo>
                  <a:pt x="1349865" y="2184399"/>
                </a:lnTo>
                <a:lnTo>
                  <a:pt x="1333305" y="2222499"/>
                </a:lnTo>
                <a:lnTo>
                  <a:pt x="1314795" y="2273299"/>
                </a:lnTo>
                <a:lnTo>
                  <a:pt x="1294334" y="2311399"/>
                </a:lnTo>
                <a:lnTo>
                  <a:pt x="1271919" y="2362199"/>
                </a:lnTo>
                <a:lnTo>
                  <a:pt x="1247547" y="2400299"/>
                </a:lnTo>
                <a:lnTo>
                  <a:pt x="1221216" y="2451099"/>
                </a:lnTo>
                <a:lnTo>
                  <a:pt x="1192923" y="2489199"/>
                </a:lnTo>
                <a:lnTo>
                  <a:pt x="1162667" y="2527299"/>
                </a:lnTo>
                <a:lnTo>
                  <a:pt x="1130445" y="2565399"/>
                </a:lnTo>
                <a:lnTo>
                  <a:pt x="1096253" y="2603499"/>
                </a:lnTo>
                <a:lnTo>
                  <a:pt x="1095504" y="2603499"/>
                </a:lnTo>
                <a:lnTo>
                  <a:pt x="0" y="3784600"/>
                </a:lnTo>
                <a:lnTo>
                  <a:pt x="0" y="3949700"/>
                </a:lnTo>
                <a:lnTo>
                  <a:pt x="1176174" y="2679699"/>
                </a:lnTo>
                <a:lnTo>
                  <a:pt x="1176911" y="2679699"/>
                </a:lnTo>
                <a:lnTo>
                  <a:pt x="1210721" y="2641600"/>
                </a:lnTo>
                <a:lnTo>
                  <a:pt x="1242775" y="2603499"/>
                </a:lnTo>
                <a:lnTo>
                  <a:pt x="1273073" y="2565399"/>
                </a:lnTo>
                <a:lnTo>
                  <a:pt x="1301619" y="2514599"/>
                </a:lnTo>
                <a:lnTo>
                  <a:pt x="1328414" y="2476499"/>
                </a:lnTo>
                <a:lnTo>
                  <a:pt x="1353460" y="2438399"/>
                </a:lnTo>
                <a:lnTo>
                  <a:pt x="1376760" y="2400299"/>
                </a:lnTo>
                <a:lnTo>
                  <a:pt x="1398314" y="2349499"/>
                </a:lnTo>
                <a:lnTo>
                  <a:pt x="1418125" y="2311399"/>
                </a:lnTo>
                <a:lnTo>
                  <a:pt x="1436195" y="2260599"/>
                </a:lnTo>
                <a:lnTo>
                  <a:pt x="1452526" y="2209799"/>
                </a:lnTo>
                <a:lnTo>
                  <a:pt x="1467120" y="2171699"/>
                </a:lnTo>
                <a:lnTo>
                  <a:pt x="1479978" y="2120899"/>
                </a:lnTo>
                <a:lnTo>
                  <a:pt x="1491103" y="2082799"/>
                </a:lnTo>
                <a:lnTo>
                  <a:pt x="1500497" y="2031999"/>
                </a:lnTo>
                <a:lnTo>
                  <a:pt x="1508162" y="1981199"/>
                </a:lnTo>
                <a:lnTo>
                  <a:pt x="1514099" y="1943099"/>
                </a:lnTo>
                <a:lnTo>
                  <a:pt x="1518310" y="1892299"/>
                </a:lnTo>
                <a:lnTo>
                  <a:pt x="1520798" y="1841499"/>
                </a:lnTo>
                <a:lnTo>
                  <a:pt x="1521564" y="1790699"/>
                </a:lnTo>
                <a:lnTo>
                  <a:pt x="1520611" y="1752599"/>
                </a:lnTo>
                <a:lnTo>
                  <a:pt x="1517935" y="1701799"/>
                </a:lnTo>
                <a:lnTo>
                  <a:pt x="1513539" y="1650999"/>
                </a:lnTo>
                <a:lnTo>
                  <a:pt x="1507426" y="1600199"/>
                </a:lnTo>
                <a:lnTo>
                  <a:pt x="1499597" y="1562099"/>
                </a:lnTo>
                <a:lnTo>
                  <a:pt x="1490055" y="1511299"/>
                </a:lnTo>
                <a:lnTo>
                  <a:pt x="1478802" y="1460499"/>
                </a:lnTo>
                <a:lnTo>
                  <a:pt x="1465839" y="1422399"/>
                </a:lnTo>
                <a:lnTo>
                  <a:pt x="1451169" y="1371599"/>
                </a:lnTo>
                <a:lnTo>
                  <a:pt x="1434794" y="1333499"/>
                </a:lnTo>
                <a:lnTo>
                  <a:pt x="1416714" y="1282699"/>
                </a:lnTo>
                <a:lnTo>
                  <a:pt x="1396934" y="1244599"/>
                </a:lnTo>
                <a:lnTo>
                  <a:pt x="1375454" y="1193799"/>
                </a:lnTo>
                <a:lnTo>
                  <a:pt x="1352276" y="1155699"/>
                </a:lnTo>
                <a:lnTo>
                  <a:pt x="1327403" y="1117600"/>
                </a:lnTo>
                <a:lnTo>
                  <a:pt x="1300836" y="1066800"/>
                </a:lnTo>
                <a:lnTo>
                  <a:pt x="1272578" y="1028700"/>
                </a:lnTo>
                <a:lnTo>
                  <a:pt x="1242630" y="990600"/>
                </a:lnTo>
                <a:lnTo>
                  <a:pt x="1210994" y="952500"/>
                </a:lnTo>
                <a:lnTo>
                  <a:pt x="1177673" y="914400"/>
                </a:lnTo>
                <a:lnTo>
                  <a:pt x="1142668" y="876300"/>
                </a:lnTo>
                <a:lnTo>
                  <a:pt x="1105982" y="838200"/>
                </a:lnTo>
                <a:lnTo>
                  <a:pt x="1105169" y="838200"/>
                </a:lnTo>
                <a:lnTo>
                  <a:pt x="992672" y="736600"/>
                </a:lnTo>
                <a:lnTo>
                  <a:pt x="954599" y="711200"/>
                </a:lnTo>
                <a:lnTo>
                  <a:pt x="915617" y="673100"/>
                </a:lnTo>
                <a:lnTo>
                  <a:pt x="875726" y="647700"/>
                </a:lnTo>
                <a:lnTo>
                  <a:pt x="834978" y="609600"/>
                </a:lnTo>
                <a:lnTo>
                  <a:pt x="793423" y="584200"/>
                </a:lnTo>
                <a:lnTo>
                  <a:pt x="708102" y="533400"/>
                </a:lnTo>
                <a:lnTo>
                  <a:pt x="664438" y="520700"/>
                </a:lnTo>
                <a:lnTo>
                  <a:pt x="620173" y="495300"/>
                </a:lnTo>
                <a:lnTo>
                  <a:pt x="575359" y="482600"/>
                </a:lnTo>
                <a:lnTo>
                  <a:pt x="530047" y="457200"/>
                </a:lnTo>
                <a:lnTo>
                  <a:pt x="391638" y="419100"/>
                </a:lnTo>
                <a:lnTo>
                  <a:pt x="344848" y="419100"/>
                </a:lnTo>
                <a:lnTo>
                  <a:pt x="297817" y="406400"/>
                </a:lnTo>
                <a:lnTo>
                  <a:pt x="250597" y="406400"/>
                </a:lnTo>
                <a:lnTo>
                  <a:pt x="203239" y="393700"/>
                </a:lnTo>
                <a:close/>
              </a:path>
              <a:path w="1911985" h="4508500">
                <a:moveTo>
                  <a:pt x="267285" y="596900"/>
                </a:moveTo>
                <a:lnTo>
                  <a:pt x="0" y="596900"/>
                </a:lnTo>
                <a:lnTo>
                  <a:pt x="0" y="698500"/>
                </a:lnTo>
                <a:lnTo>
                  <a:pt x="214979" y="698500"/>
                </a:lnTo>
                <a:lnTo>
                  <a:pt x="309441" y="723900"/>
                </a:lnTo>
                <a:lnTo>
                  <a:pt x="356179" y="723900"/>
                </a:lnTo>
                <a:lnTo>
                  <a:pt x="402472" y="736600"/>
                </a:lnTo>
                <a:lnTo>
                  <a:pt x="448231" y="762000"/>
                </a:lnTo>
                <a:lnTo>
                  <a:pt x="493367" y="774700"/>
                </a:lnTo>
                <a:lnTo>
                  <a:pt x="537793" y="800100"/>
                </a:lnTo>
                <a:lnTo>
                  <a:pt x="581419" y="812800"/>
                </a:lnTo>
                <a:lnTo>
                  <a:pt x="624157" y="838200"/>
                </a:lnTo>
                <a:lnTo>
                  <a:pt x="665920" y="863600"/>
                </a:lnTo>
                <a:lnTo>
                  <a:pt x="706618" y="901700"/>
                </a:lnTo>
                <a:lnTo>
                  <a:pt x="746164" y="927100"/>
                </a:lnTo>
                <a:lnTo>
                  <a:pt x="784468" y="965200"/>
                </a:lnTo>
                <a:lnTo>
                  <a:pt x="786043" y="965200"/>
                </a:lnTo>
                <a:lnTo>
                  <a:pt x="899314" y="1066800"/>
                </a:lnTo>
                <a:lnTo>
                  <a:pt x="935897" y="1104900"/>
                </a:lnTo>
                <a:lnTo>
                  <a:pt x="970263" y="1143000"/>
                </a:lnTo>
                <a:lnTo>
                  <a:pt x="1002407" y="1181100"/>
                </a:lnTo>
                <a:lnTo>
                  <a:pt x="1032328" y="1219199"/>
                </a:lnTo>
                <a:lnTo>
                  <a:pt x="1060020" y="1257299"/>
                </a:lnTo>
                <a:lnTo>
                  <a:pt x="1085481" y="1295400"/>
                </a:lnTo>
                <a:lnTo>
                  <a:pt x="1108707" y="1346199"/>
                </a:lnTo>
                <a:lnTo>
                  <a:pt x="1129696" y="1384299"/>
                </a:lnTo>
                <a:lnTo>
                  <a:pt x="1148442" y="1435099"/>
                </a:lnTo>
                <a:lnTo>
                  <a:pt x="1164944" y="1473199"/>
                </a:lnTo>
                <a:lnTo>
                  <a:pt x="1179197" y="1523999"/>
                </a:lnTo>
                <a:lnTo>
                  <a:pt x="1191197" y="1574799"/>
                </a:lnTo>
                <a:lnTo>
                  <a:pt x="1200943" y="1612899"/>
                </a:lnTo>
                <a:lnTo>
                  <a:pt x="1208429" y="1663699"/>
                </a:lnTo>
                <a:lnTo>
                  <a:pt x="1213653" y="1714499"/>
                </a:lnTo>
                <a:lnTo>
                  <a:pt x="1216611" y="1752599"/>
                </a:lnTo>
                <a:lnTo>
                  <a:pt x="1217300" y="1803399"/>
                </a:lnTo>
                <a:lnTo>
                  <a:pt x="1215717" y="1854199"/>
                </a:lnTo>
                <a:lnTo>
                  <a:pt x="1211857" y="1904999"/>
                </a:lnTo>
                <a:lnTo>
                  <a:pt x="1205718" y="1943099"/>
                </a:lnTo>
                <a:lnTo>
                  <a:pt x="1197297" y="1993899"/>
                </a:lnTo>
                <a:lnTo>
                  <a:pt x="1186589" y="2044699"/>
                </a:lnTo>
                <a:lnTo>
                  <a:pt x="1173591" y="2095499"/>
                </a:lnTo>
                <a:lnTo>
                  <a:pt x="1158301" y="2133599"/>
                </a:lnTo>
                <a:lnTo>
                  <a:pt x="1140714" y="2184399"/>
                </a:lnTo>
                <a:lnTo>
                  <a:pt x="1120826" y="2222499"/>
                </a:lnTo>
                <a:lnTo>
                  <a:pt x="1098636" y="2273299"/>
                </a:lnTo>
                <a:lnTo>
                  <a:pt x="1074138" y="2311399"/>
                </a:lnTo>
                <a:lnTo>
                  <a:pt x="1047330" y="2349499"/>
                </a:lnTo>
                <a:lnTo>
                  <a:pt x="1018209" y="2400299"/>
                </a:lnTo>
                <a:lnTo>
                  <a:pt x="986770" y="2438399"/>
                </a:lnTo>
                <a:lnTo>
                  <a:pt x="953010" y="2476499"/>
                </a:lnTo>
                <a:lnTo>
                  <a:pt x="0" y="3505200"/>
                </a:lnTo>
                <a:lnTo>
                  <a:pt x="0" y="3657600"/>
                </a:lnTo>
                <a:lnTo>
                  <a:pt x="1032969" y="2552699"/>
                </a:lnTo>
                <a:lnTo>
                  <a:pt x="1068314" y="2501899"/>
                </a:lnTo>
                <a:lnTo>
                  <a:pt x="1101376" y="2463799"/>
                </a:lnTo>
                <a:lnTo>
                  <a:pt x="1132160" y="2425699"/>
                </a:lnTo>
                <a:lnTo>
                  <a:pt x="1160669" y="2374899"/>
                </a:lnTo>
                <a:lnTo>
                  <a:pt x="1186904" y="2336799"/>
                </a:lnTo>
                <a:lnTo>
                  <a:pt x="1210871" y="2285999"/>
                </a:lnTo>
                <a:lnTo>
                  <a:pt x="1232572" y="2247899"/>
                </a:lnTo>
                <a:lnTo>
                  <a:pt x="1252009" y="2197099"/>
                </a:lnTo>
                <a:lnTo>
                  <a:pt x="1269187" y="2146299"/>
                </a:lnTo>
                <a:lnTo>
                  <a:pt x="1284108" y="2095499"/>
                </a:lnTo>
                <a:lnTo>
                  <a:pt x="1296775" y="2057399"/>
                </a:lnTo>
                <a:lnTo>
                  <a:pt x="1307192" y="2006599"/>
                </a:lnTo>
                <a:lnTo>
                  <a:pt x="1315361" y="1955799"/>
                </a:lnTo>
                <a:lnTo>
                  <a:pt x="1321286" y="1904999"/>
                </a:lnTo>
                <a:lnTo>
                  <a:pt x="1324971" y="1854199"/>
                </a:lnTo>
                <a:lnTo>
                  <a:pt x="1326417" y="1803399"/>
                </a:lnTo>
                <a:lnTo>
                  <a:pt x="1325628" y="1752599"/>
                </a:lnTo>
                <a:lnTo>
                  <a:pt x="1322834" y="1701799"/>
                </a:lnTo>
                <a:lnTo>
                  <a:pt x="1318051" y="1663699"/>
                </a:lnTo>
                <a:lnTo>
                  <a:pt x="1311283" y="1612899"/>
                </a:lnTo>
                <a:lnTo>
                  <a:pt x="1302531" y="1562099"/>
                </a:lnTo>
                <a:lnTo>
                  <a:pt x="1291799" y="1523999"/>
                </a:lnTo>
                <a:lnTo>
                  <a:pt x="1279090" y="1473199"/>
                </a:lnTo>
                <a:lnTo>
                  <a:pt x="1264405" y="1435099"/>
                </a:lnTo>
                <a:lnTo>
                  <a:pt x="1247748" y="1384299"/>
                </a:lnTo>
                <a:lnTo>
                  <a:pt x="1229121" y="1346199"/>
                </a:lnTo>
                <a:lnTo>
                  <a:pt x="1208527" y="1295400"/>
                </a:lnTo>
                <a:lnTo>
                  <a:pt x="1185968" y="1257299"/>
                </a:lnTo>
                <a:lnTo>
                  <a:pt x="1161448" y="1219199"/>
                </a:lnTo>
                <a:lnTo>
                  <a:pt x="1134969" y="1181100"/>
                </a:lnTo>
                <a:lnTo>
                  <a:pt x="1106533" y="1130300"/>
                </a:lnTo>
                <a:lnTo>
                  <a:pt x="1076144" y="1092200"/>
                </a:lnTo>
                <a:lnTo>
                  <a:pt x="1043803" y="1054100"/>
                </a:lnTo>
                <a:lnTo>
                  <a:pt x="1009514" y="1028700"/>
                </a:lnTo>
                <a:lnTo>
                  <a:pt x="973279" y="990600"/>
                </a:lnTo>
                <a:lnTo>
                  <a:pt x="861570" y="889000"/>
                </a:lnTo>
                <a:lnTo>
                  <a:pt x="861722" y="889000"/>
                </a:lnTo>
                <a:lnTo>
                  <a:pt x="860008" y="876300"/>
                </a:lnTo>
                <a:lnTo>
                  <a:pt x="819977" y="850900"/>
                </a:lnTo>
                <a:lnTo>
                  <a:pt x="778718" y="812800"/>
                </a:lnTo>
                <a:lnTo>
                  <a:pt x="736312" y="787400"/>
                </a:lnTo>
                <a:lnTo>
                  <a:pt x="692841" y="749300"/>
                </a:lnTo>
                <a:lnTo>
                  <a:pt x="648388" y="723900"/>
                </a:lnTo>
                <a:lnTo>
                  <a:pt x="603036" y="698500"/>
                </a:lnTo>
                <a:lnTo>
                  <a:pt x="556866" y="685800"/>
                </a:lnTo>
                <a:lnTo>
                  <a:pt x="509961" y="660400"/>
                </a:lnTo>
                <a:lnTo>
                  <a:pt x="267285" y="596900"/>
                </a:lnTo>
                <a:close/>
              </a:path>
              <a:path w="1911985" h="4508500">
                <a:moveTo>
                  <a:pt x="535785" y="889000"/>
                </a:moveTo>
                <a:lnTo>
                  <a:pt x="126709" y="889000"/>
                </a:lnTo>
                <a:lnTo>
                  <a:pt x="173782" y="901700"/>
                </a:lnTo>
                <a:lnTo>
                  <a:pt x="220693" y="901700"/>
                </a:lnTo>
                <a:lnTo>
                  <a:pt x="267310" y="914400"/>
                </a:lnTo>
                <a:lnTo>
                  <a:pt x="313501" y="914400"/>
                </a:lnTo>
                <a:lnTo>
                  <a:pt x="359132" y="927100"/>
                </a:lnTo>
                <a:lnTo>
                  <a:pt x="404073" y="952500"/>
                </a:lnTo>
                <a:lnTo>
                  <a:pt x="448191" y="965200"/>
                </a:lnTo>
                <a:lnTo>
                  <a:pt x="491353" y="990600"/>
                </a:lnTo>
                <a:lnTo>
                  <a:pt x="533428" y="1016000"/>
                </a:lnTo>
                <a:lnTo>
                  <a:pt x="574283" y="1041400"/>
                </a:lnTo>
                <a:lnTo>
                  <a:pt x="613785" y="1066800"/>
                </a:lnTo>
                <a:lnTo>
                  <a:pt x="651804" y="1104900"/>
                </a:lnTo>
                <a:lnTo>
                  <a:pt x="653392" y="1104900"/>
                </a:lnTo>
                <a:lnTo>
                  <a:pt x="766676" y="1206499"/>
                </a:lnTo>
                <a:lnTo>
                  <a:pt x="802604" y="1244599"/>
                </a:lnTo>
                <a:lnTo>
                  <a:pt x="835832" y="1282699"/>
                </a:lnTo>
                <a:lnTo>
                  <a:pt x="866354" y="1320799"/>
                </a:lnTo>
                <a:lnTo>
                  <a:pt x="894166" y="1358899"/>
                </a:lnTo>
                <a:lnTo>
                  <a:pt x="919263" y="1409699"/>
                </a:lnTo>
                <a:lnTo>
                  <a:pt x="941638" y="1447799"/>
                </a:lnTo>
                <a:lnTo>
                  <a:pt x="961287" y="1485899"/>
                </a:lnTo>
                <a:lnTo>
                  <a:pt x="978205" y="1536699"/>
                </a:lnTo>
                <a:lnTo>
                  <a:pt x="992386" y="1574799"/>
                </a:lnTo>
                <a:lnTo>
                  <a:pt x="1003825" y="1625599"/>
                </a:lnTo>
                <a:lnTo>
                  <a:pt x="1012518" y="1676399"/>
                </a:lnTo>
                <a:lnTo>
                  <a:pt x="1018458" y="1714499"/>
                </a:lnTo>
                <a:lnTo>
                  <a:pt x="1021641" y="1765299"/>
                </a:lnTo>
                <a:lnTo>
                  <a:pt x="1022064" y="1816099"/>
                </a:lnTo>
                <a:lnTo>
                  <a:pt x="1019720" y="1866899"/>
                </a:lnTo>
                <a:lnTo>
                  <a:pt x="1014604" y="1904999"/>
                </a:lnTo>
                <a:lnTo>
                  <a:pt x="1006710" y="1955799"/>
                </a:lnTo>
                <a:lnTo>
                  <a:pt x="996033" y="2006599"/>
                </a:lnTo>
                <a:lnTo>
                  <a:pt x="982568" y="2044699"/>
                </a:lnTo>
                <a:lnTo>
                  <a:pt x="966311" y="2095499"/>
                </a:lnTo>
                <a:lnTo>
                  <a:pt x="947254" y="2133599"/>
                </a:lnTo>
                <a:lnTo>
                  <a:pt x="925395" y="2184399"/>
                </a:lnTo>
                <a:lnTo>
                  <a:pt x="900726" y="2222499"/>
                </a:lnTo>
                <a:lnTo>
                  <a:pt x="873244" y="2260599"/>
                </a:lnTo>
                <a:lnTo>
                  <a:pt x="842943" y="2298699"/>
                </a:lnTo>
                <a:lnTo>
                  <a:pt x="809818" y="2336799"/>
                </a:lnTo>
                <a:lnTo>
                  <a:pt x="0" y="3213100"/>
                </a:lnTo>
                <a:lnTo>
                  <a:pt x="0" y="3378200"/>
                </a:lnTo>
                <a:lnTo>
                  <a:pt x="924858" y="2374899"/>
                </a:lnTo>
                <a:lnTo>
                  <a:pt x="957171" y="2336799"/>
                </a:lnTo>
                <a:lnTo>
                  <a:pt x="986720" y="2285999"/>
                </a:lnTo>
                <a:lnTo>
                  <a:pt x="1013510" y="2247899"/>
                </a:lnTo>
                <a:lnTo>
                  <a:pt x="1037545" y="2197099"/>
                </a:lnTo>
                <a:lnTo>
                  <a:pt x="1058830" y="2158999"/>
                </a:lnTo>
                <a:lnTo>
                  <a:pt x="1077370" y="2108199"/>
                </a:lnTo>
                <a:lnTo>
                  <a:pt x="1093169" y="2057399"/>
                </a:lnTo>
                <a:lnTo>
                  <a:pt x="1106233" y="2006599"/>
                </a:lnTo>
                <a:lnTo>
                  <a:pt x="1116564" y="1955799"/>
                </a:lnTo>
                <a:lnTo>
                  <a:pt x="1124169" y="1917699"/>
                </a:lnTo>
                <a:lnTo>
                  <a:pt x="1129052" y="1866899"/>
                </a:lnTo>
                <a:lnTo>
                  <a:pt x="1131218" y="1816099"/>
                </a:lnTo>
                <a:lnTo>
                  <a:pt x="1130670" y="1765299"/>
                </a:lnTo>
                <a:lnTo>
                  <a:pt x="1127412" y="1714499"/>
                </a:lnTo>
                <a:lnTo>
                  <a:pt x="1121449" y="1663699"/>
                </a:lnTo>
                <a:lnTo>
                  <a:pt x="1112786" y="1612899"/>
                </a:lnTo>
                <a:lnTo>
                  <a:pt x="1101428" y="1562099"/>
                </a:lnTo>
                <a:lnTo>
                  <a:pt x="1087380" y="1511299"/>
                </a:lnTo>
                <a:lnTo>
                  <a:pt x="1070646" y="1473199"/>
                </a:lnTo>
                <a:lnTo>
                  <a:pt x="1051230" y="1422399"/>
                </a:lnTo>
                <a:lnTo>
                  <a:pt x="1029138" y="1371599"/>
                </a:lnTo>
                <a:lnTo>
                  <a:pt x="1004375" y="1333499"/>
                </a:lnTo>
                <a:lnTo>
                  <a:pt x="976944" y="1295400"/>
                </a:lnTo>
                <a:lnTo>
                  <a:pt x="946850" y="1244599"/>
                </a:lnTo>
                <a:lnTo>
                  <a:pt x="914099" y="1206499"/>
                </a:lnTo>
                <a:lnTo>
                  <a:pt x="878694" y="1168399"/>
                </a:lnTo>
                <a:lnTo>
                  <a:pt x="840640" y="1130300"/>
                </a:lnTo>
                <a:lnTo>
                  <a:pt x="728919" y="1028700"/>
                </a:lnTo>
                <a:lnTo>
                  <a:pt x="727344" y="1028700"/>
                </a:lnTo>
                <a:lnTo>
                  <a:pt x="687198" y="990600"/>
                </a:lnTo>
                <a:lnTo>
                  <a:pt x="645583" y="952500"/>
                </a:lnTo>
                <a:lnTo>
                  <a:pt x="602621" y="927100"/>
                </a:lnTo>
                <a:lnTo>
                  <a:pt x="558432" y="901700"/>
                </a:lnTo>
                <a:lnTo>
                  <a:pt x="535785" y="889000"/>
                </a:lnTo>
                <a:close/>
              </a:path>
              <a:path w="1911985" h="4508500">
                <a:moveTo>
                  <a:pt x="490372" y="1092200"/>
                </a:moveTo>
                <a:lnTo>
                  <a:pt x="179852" y="1092200"/>
                </a:lnTo>
                <a:lnTo>
                  <a:pt x="225889" y="1104900"/>
                </a:lnTo>
                <a:lnTo>
                  <a:pt x="271391" y="1104900"/>
                </a:lnTo>
                <a:lnTo>
                  <a:pt x="316135" y="1130300"/>
                </a:lnTo>
                <a:lnTo>
                  <a:pt x="359901" y="1143000"/>
                </a:lnTo>
                <a:lnTo>
                  <a:pt x="402466" y="1168399"/>
                </a:lnTo>
                <a:lnTo>
                  <a:pt x="443609" y="1193799"/>
                </a:lnTo>
                <a:lnTo>
                  <a:pt x="483108" y="1219199"/>
                </a:lnTo>
                <a:lnTo>
                  <a:pt x="520740" y="1244599"/>
                </a:lnTo>
                <a:lnTo>
                  <a:pt x="634011" y="1358899"/>
                </a:lnTo>
                <a:lnTo>
                  <a:pt x="668938" y="1384299"/>
                </a:lnTo>
                <a:lnTo>
                  <a:pt x="700376" y="1422399"/>
                </a:lnTo>
                <a:lnTo>
                  <a:pt x="728357" y="1460499"/>
                </a:lnTo>
                <a:lnTo>
                  <a:pt x="752870" y="1511299"/>
                </a:lnTo>
                <a:lnTo>
                  <a:pt x="773908" y="1549399"/>
                </a:lnTo>
                <a:lnTo>
                  <a:pt x="791463" y="1587499"/>
                </a:lnTo>
                <a:lnTo>
                  <a:pt x="816085" y="1676399"/>
                </a:lnTo>
                <a:lnTo>
                  <a:pt x="823137" y="1727199"/>
                </a:lnTo>
                <a:lnTo>
                  <a:pt x="826670" y="1777999"/>
                </a:lnTo>
                <a:lnTo>
                  <a:pt x="826680" y="1816099"/>
                </a:lnTo>
                <a:lnTo>
                  <a:pt x="823154" y="1866899"/>
                </a:lnTo>
                <a:lnTo>
                  <a:pt x="816083" y="1917699"/>
                </a:lnTo>
                <a:lnTo>
                  <a:pt x="791272" y="2006599"/>
                </a:lnTo>
                <a:lnTo>
                  <a:pt x="773516" y="2044699"/>
                </a:lnTo>
                <a:lnTo>
                  <a:pt x="752182" y="2082799"/>
                </a:lnTo>
                <a:lnTo>
                  <a:pt x="727261" y="2133599"/>
                </a:lnTo>
                <a:lnTo>
                  <a:pt x="698745" y="2171699"/>
                </a:lnTo>
                <a:lnTo>
                  <a:pt x="666625" y="2209799"/>
                </a:lnTo>
                <a:lnTo>
                  <a:pt x="0" y="2921000"/>
                </a:lnTo>
                <a:lnTo>
                  <a:pt x="0" y="3086100"/>
                </a:lnTo>
                <a:lnTo>
                  <a:pt x="746572" y="2285999"/>
                </a:lnTo>
                <a:lnTo>
                  <a:pt x="781282" y="2235199"/>
                </a:lnTo>
                <a:lnTo>
                  <a:pt x="812434" y="2197099"/>
                </a:lnTo>
                <a:lnTo>
                  <a:pt x="840076" y="2158999"/>
                </a:lnTo>
                <a:lnTo>
                  <a:pt x="864213" y="2108199"/>
                </a:lnTo>
                <a:lnTo>
                  <a:pt x="884854" y="2057399"/>
                </a:lnTo>
                <a:lnTo>
                  <a:pt x="902007" y="2019299"/>
                </a:lnTo>
                <a:lnTo>
                  <a:pt x="915678" y="1968499"/>
                </a:lnTo>
                <a:lnTo>
                  <a:pt x="925875" y="1917699"/>
                </a:lnTo>
                <a:lnTo>
                  <a:pt x="932606" y="1866899"/>
                </a:lnTo>
                <a:lnTo>
                  <a:pt x="935878" y="1816099"/>
                </a:lnTo>
                <a:lnTo>
                  <a:pt x="935700" y="1765299"/>
                </a:lnTo>
                <a:lnTo>
                  <a:pt x="932077" y="1714499"/>
                </a:lnTo>
                <a:lnTo>
                  <a:pt x="925015" y="1676399"/>
                </a:lnTo>
                <a:lnTo>
                  <a:pt x="914523" y="1625599"/>
                </a:lnTo>
                <a:lnTo>
                  <a:pt x="900608" y="1574799"/>
                </a:lnTo>
                <a:lnTo>
                  <a:pt x="883277" y="1523999"/>
                </a:lnTo>
                <a:lnTo>
                  <a:pt x="862539" y="1485899"/>
                </a:lnTo>
                <a:lnTo>
                  <a:pt x="838401" y="1435099"/>
                </a:lnTo>
                <a:lnTo>
                  <a:pt x="810870" y="1396999"/>
                </a:lnTo>
                <a:lnTo>
                  <a:pt x="779955" y="1346199"/>
                </a:lnTo>
                <a:lnTo>
                  <a:pt x="745663" y="1308099"/>
                </a:lnTo>
                <a:lnTo>
                  <a:pt x="708002" y="1269999"/>
                </a:lnTo>
                <a:lnTo>
                  <a:pt x="594718" y="1168399"/>
                </a:lnTo>
                <a:lnTo>
                  <a:pt x="554400" y="1130300"/>
                </a:lnTo>
                <a:lnTo>
                  <a:pt x="512257" y="1104900"/>
                </a:lnTo>
                <a:lnTo>
                  <a:pt x="490372" y="1092200"/>
                </a:lnTo>
                <a:close/>
              </a:path>
              <a:path w="1911985" h="4508500">
                <a:moveTo>
                  <a:pt x="421409" y="1282699"/>
                </a:moveTo>
                <a:lnTo>
                  <a:pt x="146853" y="1282699"/>
                </a:lnTo>
                <a:lnTo>
                  <a:pt x="249522" y="1308099"/>
                </a:lnTo>
                <a:lnTo>
                  <a:pt x="298462" y="1333499"/>
                </a:lnTo>
                <a:lnTo>
                  <a:pt x="344885" y="1358899"/>
                </a:lnTo>
                <a:lnTo>
                  <a:pt x="388101" y="1396999"/>
                </a:lnTo>
                <a:lnTo>
                  <a:pt x="499811" y="1498599"/>
                </a:lnTo>
                <a:lnTo>
                  <a:pt x="501385" y="1498599"/>
                </a:lnTo>
                <a:lnTo>
                  <a:pt x="539494" y="1536699"/>
                </a:lnTo>
                <a:lnTo>
                  <a:pt x="571098" y="1587499"/>
                </a:lnTo>
                <a:lnTo>
                  <a:pt x="596170" y="1625599"/>
                </a:lnTo>
                <a:lnTo>
                  <a:pt x="614684" y="1676399"/>
                </a:lnTo>
                <a:lnTo>
                  <a:pt x="626613" y="1727199"/>
                </a:lnTo>
                <a:lnTo>
                  <a:pt x="631929" y="1777999"/>
                </a:lnTo>
                <a:lnTo>
                  <a:pt x="630631" y="1828799"/>
                </a:lnTo>
                <a:lnTo>
                  <a:pt x="622747" y="1879599"/>
                </a:lnTo>
                <a:lnTo>
                  <a:pt x="608253" y="1930399"/>
                </a:lnTo>
                <a:lnTo>
                  <a:pt x="587122" y="1981199"/>
                </a:lnTo>
                <a:lnTo>
                  <a:pt x="559331" y="2031999"/>
                </a:lnTo>
                <a:lnTo>
                  <a:pt x="524855" y="2070099"/>
                </a:lnTo>
                <a:lnTo>
                  <a:pt x="523407" y="2070099"/>
                </a:lnTo>
                <a:lnTo>
                  <a:pt x="0" y="2641600"/>
                </a:lnTo>
                <a:lnTo>
                  <a:pt x="0" y="2794000"/>
                </a:lnTo>
                <a:lnTo>
                  <a:pt x="601931" y="2146299"/>
                </a:lnTo>
                <a:lnTo>
                  <a:pt x="603392" y="2146299"/>
                </a:lnTo>
                <a:lnTo>
                  <a:pt x="637404" y="2108199"/>
                </a:lnTo>
                <a:lnTo>
                  <a:pt x="666585" y="2070099"/>
                </a:lnTo>
                <a:lnTo>
                  <a:pt x="690946" y="2019299"/>
                </a:lnTo>
                <a:lnTo>
                  <a:pt x="710504" y="1968499"/>
                </a:lnTo>
                <a:lnTo>
                  <a:pt x="725270" y="1930399"/>
                </a:lnTo>
                <a:lnTo>
                  <a:pt x="735258" y="1879599"/>
                </a:lnTo>
                <a:lnTo>
                  <a:pt x="740483" y="1828799"/>
                </a:lnTo>
                <a:lnTo>
                  <a:pt x="740958" y="1777999"/>
                </a:lnTo>
                <a:lnTo>
                  <a:pt x="736720" y="1727199"/>
                </a:lnTo>
                <a:lnTo>
                  <a:pt x="727806" y="1676399"/>
                </a:lnTo>
                <a:lnTo>
                  <a:pt x="714230" y="1625599"/>
                </a:lnTo>
                <a:lnTo>
                  <a:pt x="696005" y="1587499"/>
                </a:lnTo>
                <a:lnTo>
                  <a:pt x="673146" y="1536699"/>
                </a:lnTo>
                <a:lnTo>
                  <a:pt x="645666" y="1498599"/>
                </a:lnTo>
                <a:lnTo>
                  <a:pt x="613579" y="1460499"/>
                </a:lnTo>
                <a:lnTo>
                  <a:pt x="576900" y="1422399"/>
                </a:lnTo>
                <a:lnTo>
                  <a:pt x="575337" y="1422399"/>
                </a:lnTo>
                <a:lnTo>
                  <a:pt x="462066" y="1308099"/>
                </a:lnTo>
                <a:lnTo>
                  <a:pt x="421409" y="1282699"/>
                </a:lnTo>
                <a:close/>
              </a:path>
              <a:path w="1911985" h="4508500">
                <a:moveTo>
                  <a:pt x="189720" y="1181100"/>
                </a:moveTo>
                <a:lnTo>
                  <a:pt x="0" y="1181100"/>
                </a:lnTo>
                <a:lnTo>
                  <a:pt x="0" y="1295400"/>
                </a:lnTo>
                <a:lnTo>
                  <a:pt x="42515" y="1282699"/>
                </a:lnTo>
                <a:lnTo>
                  <a:pt x="421409" y="1282699"/>
                </a:lnTo>
                <a:lnTo>
                  <a:pt x="378367" y="1244599"/>
                </a:lnTo>
                <a:lnTo>
                  <a:pt x="333310" y="1219199"/>
                </a:lnTo>
                <a:lnTo>
                  <a:pt x="189720" y="1181100"/>
                </a:lnTo>
                <a:close/>
              </a:path>
              <a:path w="1911985" h="4508500">
                <a:moveTo>
                  <a:pt x="90655" y="1168399"/>
                </a:moveTo>
                <a:lnTo>
                  <a:pt x="41150" y="1181100"/>
                </a:lnTo>
                <a:lnTo>
                  <a:pt x="140276" y="1181100"/>
                </a:lnTo>
                <a:lnTo>
                  <a:pt x="90655" y="1168399"/>
                </a:lnTo>
                <a:close/>
              </a:path>
              <a:path w="1911985" h="4508500">
                <a:moveTo>
                  <a:pt x="182636" y="977900"/>
                </a:moveTo>
                <a:lnTo>
                  <a:pt x="33551" y="977900"/>
                </a:lnTo>
                <a:lnTo>
                  <a:pt x="0" y="990600"/>
                </a:lnTo>
                <a:lnTo>
                  <a:pt x="0" y="1104900"/>
                </a:lnTo>
                <a:lnTo>
                  <a:pt x="40813" y="1092200"/>
                </a:lnTo>
                <a:lnTo>
                  <a:pt x="490372" y="1092200"/>
                </a:lnTo>
                <a:lnTo>
                  <a:pt x="468486" y="1079500"/>
                </a:lnTo>
                <a:lnTo>
                  <a:pt x="423282" y="1054100"/>
                </a:lnTo>
                <a:lnTo>
                  <a:pt x="376842" y="1028700"/>
                </a:lnTo>
                <a:lnTo>
                  <a:pt x="182636" y="977900"/>
                </a:lnTo>
                <a:close/>
              </a:path>
              <a:path w="1911985" h="4508500">
                <a:moveTo>
                  <a:pt x="224953" y="787400"/>
                </a:moveTo>
                <a:lnTo>
                  <a:pt x="0" y="787400"/>
                </a:lnTo>
                <a:lnTo>
                  <a:pt x="0" y="901700"/>
                </a:lnTo>
                <a:lnTo>
                  <a:pt x="32501" y="901700"/>
                </a:lnTo>
                <a:lnTo>
                  <a:pt x="79606" y="889000"/>
                </a:lnTo>
                <a:lnTo>
                  <a:pt x="535785" y="889000"/>
                </a:lnTo>
                <a:lnTo>
                  <a:pt x="513138" y="876300"/>
                </a:lnTo>
                <a:lnTo>
                  <a:pt x="466860" y="850900"/>
                </a:lnTo>
                <a:lnTo>
                  <a:pt x="224953" y="787400"/>
                </a:lnTo>
                <a:close/>
              </a:path>
              <a:path w="1911985" h="4508500">
                <a:moveTo>
                  <a:pt x="167948" y="584200"/>
                </a:moveTo>
                <a:lnTo>
                  <a:pt x="68303" y="584200"/>
                </a:lnTo>
                <a:lnTo>
                  <a:pt x="18649" y="596900"/>
                </a:lnTo>
                <a:lnTo>
                  <a:pt x="217696" y="596900"/>
                </a:lnTo>
                <a:lnTo>
                  <a:pt x="167948" y="584200"/>
                </a:lnTo>
                <a:close/>
              </a:path>
              <a:path w="1911985" h="4508500">
                <a:moveTo>
                  <a:pt x="244444" y="203200"/>
                </a:moveTo>
                <a:lnTo>
                  <a:pt x="0" y="203200"/>
                </a:lnTo>
                <a:lnTo>
                  <a:pt x="0" y="317500"/>
                </a:lnTo>
                <a:lnTo>
                  <a:pt x="8954" y="317500"/>
                </a:lnTo>
                <a:lnTo>
                  <a:pt x="57228" y="304800"/>
                </a:lnTo>
                <a:lnTo>
                  <a:pt x="664695" y="304800"/>
                </a:lnTo>
                <a:lnTo>
                  <a:pt x="619295" y="292100"/>
                </a:lnTo>
                <a:lnTo>
                  <a:pt x="573479" y="266700"/>
                </a:lnTo>
                <a:lnTo>
                  <a:pt x="433931" y="228600"/>
                </a:lnTo>
                <a:lnTo>
                  <a:pt x="386847" y="228600"/>
                </a:lnTo>
                <a:lnTo>
                  <a:pt x="339545" y="215900"/>
                </a:lnTo>
                <a:lnTo>
                  <a:pt x="292064" y="215900"/>
                </a:lnTo>
                <a:lnTo>
                  <a:pt x="244444" y="20320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0CE95C2-3719-E22F-8D4D-2CCB3FCCE84B}"/>
              </a:ext>
            </a:extLst>
          </p:cNvPr>
          <p:cNvSpPr/>
          <p:nvPr/>
        </p:nvSpPr>
        <p:spPr>
          <a:xfrm>
            <a:off x="8888776" y="2837181"/>
            <a:ext cx="3303224" cy="4020819"/>
          </a:xfrm>
          <a:custGeom>
            <a:avLst/>
            <a:gdLst/>
            <a:ahLst/>
            <a:cxnLst/>
            <a:rect l="l" t="t" r="r" b="b"/>
            <a:pathLst>
              <a:path w="2931795" h="3568700">
                <a:moveTo>
                  <a:pt x="2931798" y="0"/>
                </a:moveTo>
                <a:lnTo>
                  <a:pt x="2893003" y="0"/>
                </a:lnTo>
                <a:lnTo>
                  <a:pt x="2706014" y="50800"/>
                </a:lnTo>
                <a:lnTo>
                  <a:pt x="2660073" y="76200"/>
                </a:lnTo>
                <a:lnTo>
                  <a:pt x="2614509" y="88900"/>
                </a:lnTo>
                <a:lnTo>
                  <a:pt x="2569350" y="114300"/>
                </a:lnTo>
                <a:lnTo>
                  <a:pt x="2524623" y="1270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30200"/>
                </a:lnTo>
                <a:lnTo>
                  <a:pt x="2146054" y="368300"/>
                </a:lnTo>
                <a:lnTo>
                  <a:pt x="2107157" y="393700"/>
                </a:lnTo>
                <a:lnTo>
                  <a:pt x="2068994" y="4318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09800"/>
                </a:lnTo>
                <a:lnTo>
                  <a:pt x="384961" y="2247900"/>
                </a:lnTo>
                <a:lnTo>
                  <a:pt x="354125" y="22860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13000"/>
                </a:lnTo>
                <a:lnTo>
                  <a:pt x="243714" y="2463800"/>
                </a:lnTo>
                <a:lnTo>
                  <a:pt x="219340" y="2501900"/>
                </a:lnTo>
                <a:lnTo>
                  <a:pt x="196255" y="2552700"/>
                </a:lnTo>
                <a:lnTo>
                  <a:pt x="174458" y="2590800"/>
                </a:lnTo>
                <a:lnTo>
                  <a:pt x="153948" y="2641600"/>
                </a:lnTo>
                <a:lnTo>
                  <a:pt x="134725" y="26797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194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591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49600"/>
                </a:lnTo>
                <a:lnTo>
                  <a:pt x="7853" y="32004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390900"/>
                </a:lnTo>
                <a:lnTo>
                  <a:pt x="1212" y="34417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1095" y="3568700"/>
                </a:lnTo>
                <a:lnTo>
                  <a:pt x="129698" y="3568700"/>
                </a:lnTo>
                <a:lnTo>
                  <a:pt x="125466" y="35306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40100"/>
                </a:lnTo>
                <a:lnTo>
                  <a:pt x="119610" y="32893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480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575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17800"/>
                </a:lnTo>
                <a:lnTo>
                  <a:pt x="265293" y="2679700"/>
                </a:lnTo>
                <a:lnTo>
                  <a:pt x="286180" y="2628900"/>
                </a:lnTo>
                <a:lnTo>
                  <a:pt x="308456" y="2590800"/>
                </a:lnTo>
                <a:lnTo>
                  <a:pt x="332123" y="2540000"/>
                </a:lnTo>
                <a:lnTo>
                  <a:pt x="357180" y="2501900"/>
                </a:lnTo>
                <a:lnTo>
                  <a:pt x="383631" y="2451100"/>
                </a:lnTo>
                <a:lnTo>
                  <a:pt x="411475" y="24130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86000"/>
                </a:lnTo>
                <a:lnTo>
                  <a:pt x="536814" y="2247900"/>
                </a:lnTo>
                <a:lnTo>
                  <a:pt x="571646" y="22098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46100"/>
                </a:lnTo>
                <a:lnTo>
                  <a:pt x="2156137" y="508000"/>
                </a:lnTo>
                <a:lnTo>
                  <a:pt x="2194658" y="482600"/>
                </a:lnTo>
                <a:lnTo>
                  <a:pt x="2233963" y="444500"/>
                </a:lnTo>
                <a:lnTo>
                  <a:pt x="2274019" y="419100"/>
                </a:lnTo>
                <a:lnTo>
                  <a:pt x="2314796" y="381000"/>
                </a:lnTo>
                <a:lnTo>
                  <a:pt x="2398382" y="330200"/>
                </a:lnTo>
                <a:lnTo>
                  <a:pt x="2484467" y="279400"/>
                </a:lnTo>
                <a:lnTo>
                  <a:pt x="2528367" y="254000"/>
                </a:lnTo>
                <a:lnTo>
                  <a:pt x="2572797" y="241300"/>
                </a:lnTo>
                <a:lnTo>
                  <a:pt x="2617724" y="215900"/>
                </a:lnTo>
                <a:lnTo>
                  <a:pt x="2663117" y="203200"/>
                </a:lnTo>
                <a:lnTo>
                  <a:pt x="2708943" y="177800"/>
                </a:lnTo>
                <a:lnTo>
                  <a:pt x="2895954" y="127000"/>
                </a:lnTo>
                <a:lnTo>
                  <a:pt x="2931798" y="114300"/>
                </a:lnTo>
                <a:lnTo>
                  <a:pt x="2931798" y="0"/>
                </a:lnTo>
                <a:close/>
              </a:path>
              <a:path w="2931795" h="3568700">
                <a:moveTo>
                  <a:pt x="2931798" y="215900"/>
                </a:moveTo>
                <a:lnTo>
                  <a:pt x="2906095" y="215900"/>
                </a:lnTo>
                <a:lnTo>
                  <a:pt x="2768160" y="254000"/>
                </a:lnTo>
                <a:lnTo>
                  <a:pt x="2722916" y="279400"/>
                </a:lnTo>
                <a:lnTo>
                  <a:pt x="2678096" y="292100"/>
                </a:lnTo>
                <a:lnTo>
                  <a:pt x="2633732" y="317500"/>
                </a:lnTo>
                <a:lnTo>
                  <a:pt x="2589859" y="3302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826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09600"/>
                </a:lnTo>
                <a:lnTo>
                  <a:pt x="2149256" y="647700"/>
                </a:lnTo>
                <a:lnTo>
                  <a:pt x="639997" y="2273300"/>
                </a:lnTo>
                <a:lnTo>
                  <a:pt x="605813" y="2311400"/>
                </a:lnTo>
                <a:lnTo>
                  <a:pt x="573057" y="2349500"/>
                </a:lnTo>
                <a:lnTo>
                  <a:pt x="541728" y="23876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146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41600"/>
                </a:lnTo>
                <a:lnTo>
                  <a:pt x="362255" y="2692400"/>
                </a:lnTo>
                <a:lnTo>
                  <a:pt x="342291" y="2730500"/>
                </a:lnTo>
                <a:lnTo>
                  <a:pt x="323742" y="2781300"/>
                </a:lnTo>
                <a:lnTo>
                  <a:pt x="306606" y="28194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591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0988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2893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79800"/>
                </a:lnTo>
                <a:lnTo>
                  <a:pt x="218328" y="3530600"/>
                </a:lnTo>
                <a:lnTo>
                  <a:pt x="223300" y="3568700"/>
                </a:lnTo>
                <a:lnTo>
                  <a:pt x="342012" y="35687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29000"/>
                </a:lnTo>
                <a:lnTo>
                  <a:pt x="328627" y="33782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1877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48000"/>
                </a:lnTo>
                <a:lnTo>
                  <a:pt x="374879" y="2997200"/>
                </a:lnTo>
                <a:lnTo>
                  <a:pt x="387537" y="2959100"/>
                </a:lnTo>
                <a:lnTo>
                  <a:pt x="401727" y="29083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68600"/>
                </a:lnTo>
                <a:lnTo>
                  <a:pt x="473848" y="2730500"/>
                </a:lnTo>
                <a:lnTo>
                  <a:pt x="495726" y="26797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527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00294" y="762000"/>
                </a:lnTo>
                <a:lnTo>
                  <a:pt x="2235823" y="7239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223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33400"/>
                </a:lnTo>
                <a:lnTo>
                  <a:pt x="2509490" y="508000"/>
                </a:lnTo>
                <a:lnTo>
                  <a:pt x="2594513" y="457200"/>
                </a:lnTo>
                <a:lnTo>
                  <a:pt x="2637964" y="444500"/>
                </a:lnTo>
                <a:lnTo>
                  <a:pt x="2681990" y="419100"/>
                </a:lnTo>
                <a:lnTo>
                  <a:pt x="2726550" y="406400"/>
                </a:lnTo>
                <a:lnTo>
                  <a:pt x="2771605" y="381000"/>
                </a:lnTo>
                <a:lnTo>
                  <a:pt x="2909342" y="342900"/>
                </a:lnTo>
                <a:lnTo>
                  <a:pt x="2931798" y="330200"/>
                </a:lnTo>
                <a:lnTo>
                  <a:pt x="2931798" y="215900"/>
                </a:lnTo>
                <a:close/>
              </a:path>
              <a:path w="2931795" h="3568700">
                <a:moveTo>
                  <a:pt x="2931798" y="431800"/>
                </a:moveTo>
                <a:lnTo>
                  <a:pt x="2906149" y="431800"/>
                </a:lnTo>
                <a:lnTo>
                  <a:pt x="2859029" y="444500"/>
                </a:lnTo>
                <a:lnTo>
                  <a:pt x="2812359" y="469900"/>
                </a:lnTo>
                <a:lnTo>
                  <a:pt x="2766188" y="482600"/>
                </a:lnTo>
                <a:lnTo>
                  <a:pt x="2720565" y="508000"/>
                </a:lnTo>
                <a:lnTo>
                  <a:pt x="2675537" y="520700"/>
                </a:lnTo>
                <a:lnTo>
                  <a:pt x="2587461" y="571500"/>
                </a:lnTo>
                <a:lnTo>
                  <a:pt x="2544510" y="596900"/>
                </a:lnTo>
                <a:lnTo>
                  <a:pt x="2502347" y="622300"/>
                </a:lnTo>
                <a:lnTo>
                  <a:pt x="2461022" y="660400"/>
                </a:lnTo>
                <a:lnTo>
                  <a:pt x="2420582" y="685800"/>
                </a:lnTo>
                <a:lnTo>
                  <a:pt x="2381077" y="723900"/>
                </a:lnTo>
                <a:lnTo>
                  <a:pt x="2342553" y="749300"/>
                </a:lnTo>
                <a:lnTo>
                  <a:pt x="2305059" y="787400"/>
                </a:lnTo>
                <a:lnTo>
                  <a:pt x="2268645" y="825500"/>
                </a:lnTo>
                <a:lnTo>
                  <a:pt x="796296" y="2413000"/>
                </a:lnTo>
                <a:lnTo>
                  <a:pt x="796118" y="24130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78100"/>
                </a:lnTo>
                <a:lnTo>
                  <a:pt x="637115" y="2628900"/>
                </a:lnTo>
                <a:lnTo>
                  <a:pt x="610776" y="2667000"/>
                </a:lnTo>
                <a:lnTo>
                  <a:pt x="586161" y="2717800"/>
                </a:lnTo>
                <a:lnTo>
                  <a:pt x="563269" y="2755900"/>
                </a:lnTo>
                <a:lnTo>
                  <a:pt x="542097" y="2806700"/>
                </a:lnTo>
                <a:lnTo>
                  <a:pt x="522643" y="28448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84500"/>
                </a:lnTo>
                <a:lnTo>
                  <a:pt x="461975" y="30353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25800"/>
                </a:lnTo>
                <a:lnTo>
                  <a:pt x="424582" y="3276600"/>
                </a:lnTo>
                <a:lnTo>
                  <a:pt x="422211" y="33274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68700"/>
                </a:lnTo>
                <a:lnTo>
                  <a:pt x="554475" y="3568700"/>
                </a:lnTo>
                <a:lnTo>
                  <a:pt x="547902" y="3517900"/>
                </a:lnTo>
                <a:lnTo>
                  <a:pt x="543202" y="34671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75000"/>
                </a:lnTo>
                <a:lnTo>
                  <a:pt x="562806" y="31242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337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794000"/>
                </a:lnTo>
                <a:lnTo>
                  <a:pt x="698238" y="2755900"/>
                </a:lnTo>
                <a:lnTo>
                  <a:pt x="723697" y="27051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78100"/>
                </a:lnTo>
                <a:lnTo>
                  <a:pt x="844586" y="25400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620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68836" y="609600"/>
                </a:lnTo>
                <a:lnTo>
                  <a:pt x="2814820" y="596900"/>
                </a:lnTo>
                <a:lnTo>
                  <a:pt x="2861406" y="571500"/>
                </a:lnTo>
                <a:lnTo>
                  <a:pt x="2908536" y="558800"/>
                </a:lnTo>
                <a:lnTo>
                  <a:pt x="2931798" y="546100"/>
                </a:lnTo>
                <a:lnTo>
                  <a:pt x="2931798" y="431800"/>
                </a:lnTo>
                <a:close/>
              </a:path>
              <a:path w="2931795" h="3568700">
                <a:moveTo>
                  <a:pt x="2931798" y="647700"/>
                </a:moveTo>
                <a:lnTo>
                  <a:pt x="2921587" y="647700"/>
                </a:lnTo>
                <a:lnTo>
                  <a:pt x="2875857" y="673100"/>
                </a:lnTo>
                <a:lnTo>
                  <a:pt x="2830705" y="685800"/>
                </a:lnTo>
                <a:lnTo>
                  <a:pt x="2786196" y="711200"/>
                </a:lnTo>
                <a:lnTo>
                  <a:pt x="2742392" y="723900"/>
                </a:lnTo>
                <a:lnTo>
                  <a:pt x="2699358" y="749300"/>
                </a:lnTo>
                <a:lnTo>
                  <a:pt x="2657155" y="774700"/>
                </a:lnTo>
                <a:lnTo>
                  <a:pt x="2615848" y="800100"/>
                </a:lnTo>
                <a:lnTo>
                  <a:pt x="2575499" y="838200"/>
                </a:lnTo>
                <a:lnTo>
                  <a:pt x="2536173" y="8636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65200"/>
                </a:lnTo>
                <a:lnTo>
                  <a:pt x="2424779" y="9652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797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06700"/>
                </a:lnTo>
                <a:lnTo>
                  <a:pt x="750829" y="2857500"/>
                </a:lnTo>
                <a:lnTo>
                  <a:pt x="730310" y="2895600"/>
                </a:lnTo>
                <a:lnTo>
                  <a:pt x="711748" y="2946400"/>
                </a:lnTo>
                <a:lnTo>
                  <a:pt x="695141" y="2984500"/>
                </a:lnTo>
                <a:lnTo>
                  <a:pt x="680486" y="30353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750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65500"/>
                </a:lnTo>
                <a:lnTo>
                  <a:pt x="633241" y="34163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769353" y="3568700"/>
                </a:lnTo>
                <a:lnTo>
                  <a:pt x="766372" y="35560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14700"/>
                </a:lnTo>
                <a:lnTo>
                  <a:pt x="755230" y="32639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24200"/>
                </a:lnTo>
                <a:lnTo>
                  <a:pt x="791205" y="30734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79700"/>
                </a:lnTo>
                <a:lnTo>
                  <a:pt x="1034319" y="2641600"/>
                </a:lnTo>
                <a:lnTo>
                  <a:pt x="1035869" y="26416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77900"/>
                </a:lnTo>
                <a:lnTo>
                  <a:pt x="2622461" y="952500"/>
                </a:lnTo>
                <a:lnTo>
                  <a:pt x="2662535" y="9144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23816" y="774700"/>
                </a:lnTo>
                <a:lnTo>
                  <a:pt x="2931798" y="774700"/>
                </a:lnTo>
                <a:lnTo>
                  <a:pt x="2931798" y="647700"/>
                </a:lnTo>
                <a:close/>
              </a:path>
              <a:path w="2931795" h="3568700">
                <a:moveTo>
                  <a:pt x="2931798" y="8763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27100"/>
                </a:lnTo>
                <a:lnTo>
                  <a:pt x="2768636" y="952500"/>
                </a:lnTo>
                <a:lnTo>
                  <a:pt x="2728417" y="977900"/>
                </a:lnTo>
                <a:lnTo>
                  <a:pt x="2689327" y="1016000"/>
                </a:lnTo>
                <a:lnTo>
                  <a:pt x="2651454" y="10414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05100"/>
                </a:lnTo>
                <a:lnTo>
                  <a:pt x="1070886" y="2743200"/>
                </a:lnTo>
                <a:lnTo>
                  <a:pt x="1039843" y="2781300"/>
                </a:lnTo>
                <a:lnTo>
                  <a:pt x="1011088" y="28194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46400"/>
                </a:lnTo>
                <a:lnTo>
                  <a:pt x="918875" y="2997200"/>
                </a:lnTo>
                <a:lnTo>
                  <a:pt x="901507" y="30353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75000"/>
                </a:lnTo>
                <a:lnTo>
                  <a:pt x="854676" y="3225800"/>
                </a:lnTo>
                <a:lnTo>
                  <a:pt x="848612" y="3263900"/>
                </a:lnTo>
                <a:lnTo>
                  <a:pt x="844798" y="33147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544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4230" y="3568700"/>
                </a:lnTo>
                <a:lnTo>
                  <a:pt x="984977" y="3568700"/>
                </a:lnTo>
                <a:lnTo>
                  <a:pt x="978715" y="35433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036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131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73400"/>
                </a:lnTo>
                <a:lnTo>
                  <a:pt x="1029971" y="3035300"/>
                </a:lnTo>
                <a:lnTo>
                  <a:pt x="1050197" y="29845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19400"/>
                </a:lnTo>
                <a:lnTo>
                  <a:pt x="1190618" y="2781300"/>
                </a:lnTo>
                <a:lnTo>
                  <a:pt x="2662967" y="1193800"/>
                </a:lnTo>
                <a:lnTo>
                  <a:pt x="2664542" y="1193800"/>
                </a:lnTo>
                <a:lnTo>
                  <a:pt x="2700026" y="1155700"/>
                </a:lnTo>
                <a:lnTo>
                  <a:pt x="2737109" y="1130300"/>
                </a:lnTo>
                <a:lnTo>
                  <a:pt x="2775676" y="10922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31798" y="1003300"/>
                </a:lnTo>
                <a:lnTo>
                  <a:pt x="2931798" y="876300"/>
                </a:lnTo>
                <a:close/>
              </a:path>
              <a:path w="2931795" h="3568700">
                <a:moveTo>
                  <a:pt x="2931798" y="1104900"/>
                </a:moveTo>
                <a:lnTo>
                  <a:pt x="2892144" y="1130300"/>
                </a:lnTo>
                <a:lnTo>
                  <a:pt x="2849772" y="1155700"/>
                </a:lnTo>
                <a:lnTo>
                  <a:pt x="2808989" y="1193800"/>
                </a:lnTo>
                <a:lnTo>
                  <a:pt x="2769958" y="1219200"/>
                </a:lnTo>
                <a:lnTo>
                  <a:pt x="2732843" y="1257300"/>
                </a:lnTo>
                <a:lnTo>
                  <a:pt x="1260519" y="2844800"/>
                </a:lnTo>
                <a:lnTo>
                  <a:pt x="1258944" y="28448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71800"/>
                </a:lnTo>
                <a:lnTo>
                  <a:pt x="1140129" y="3022600"/>
                </a:lnTo>
                <a:lnTo>
                  <a:pt x="1118382" y="30607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51200"/>
                </a:lnTo>
                <a:lnTo>
                  <a:pt x="1057079" y="33020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43300"/>
                </a:lnTo>
                <a:lnTo>
                  <a:pt x="1081025" y="3568700"/>
                </a:lnTo>
                <a:lnTo>
                  <a:pt x="1203919" y="3568700"/>
                </a:lnTo>
                <a:lnTo>
                  <a:pt x="1195244" y="3543300"/>
                </a:lnTo>
                <a:lnTo>
                  <a:pt x="1183831" y="34925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496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099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33500"/>
                </a:lnTo>
                <a:lnTo>
                  <a:pt x="2857123" y="1295400"/>
                </a:lnTo>
                <a:lnTo>
                  <a:pt x="2897306" y="1270000"/>
                </a:lnTo>
                <a:lnTo>
                  <a:pt x="2931798" y="1244600"/>
                </a:lnTo>
                <a:lnTo>
                  <a:pt x="2931798" y="1104900"/>
                </a:lnTo>
                <a:close/>
              </a:path>
              <a:path w="2931795" h="3568700">
                <a:moveTo>
                  <a:pt x="2931798" y="1358900"/>
                </a:moveTo>
                <a:lnTo>
                  <a:pt x="2923902" y="1371600"/>
                </a:lnTo>
                <a:lnTo>
                  <a:pt x="2887605" y="13970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11500"/>
                </a:lnTo>
                <a:lnTo>
                  <a:pt x="1306702" y="3162300"/>
                </a:lnTo>
                <a:lnTo>
                  <a:pt x="1290219" y="3200400"/>
                </a:lnTo>
                <a:lnTo>
                  <a:pt x="1277822" y="32512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3909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30600"/>
                </a:lnTo>
                <a:lnTo>
                  <a:pt x="1302225" y="3568700"/>
                </a:lnTo>
                <a:lnTo>
                  <a:pt x="1430931" y="3568700"/>
                </a:lnTo>
                <a:lnTo>
                  <a:pt x="1412039" y="35306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40100"/>
                </a:lnTo>
                <a:lnTo>
                  <a:pt x="1389715" y="32893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11500"/>
                </a:lnTo>
                <a:lnTo>
                  <a:pt x="1500104" y="3073400"/>
                </a:lnTo>
                <a:lnTo>
                  <a:pt x="2931798" y="1524000"/>
                </a:lnTo>
                <a:lnTo>
                  <a:pt x="2931798" y="1358900"/>
                </a:lnTo>
                <a:close/>
              </a:path>
              <a:path w="2931795" h="3568700">
                <a:moveTo>
                  <a:pt x="2931798" y="3073400"/>
                </a:moveTo>
                <a:lnTo>
                  <a:pt x="2467290" y="3568700"/>
                </a:lnTo>
                <a:lnTo>
                  <a:pt x="2627740" y="3568700"/>
                </a:lnTo>
                <a:lnTo>
                  <a:pt x="2931798" y="3251200"/>
                </a:lnTo>
                <a:lnTo>
                  <a:pt x="2931798" y="3073400"/>
                </a:lnTo>
                <a:close/>
              </a:path>
              <a:path w="2931795" h="3568700">
                <a:moveTo>
                  <a:pt x="2931798" y="3378200"/>
                </a:moveTo>
                <a:lnTo>
                  <a:pt x="2754798" y="3568700"/>
                </a:lnTo>
                <a:lnTo>
                  <a:pt x="2915240" y="3568700"/>
                </a:lnTo>
                <a:lnTo>
                  <a:pt x="2931798" y="3556000"/>
                </a:lnTo>
                <a:lnTo>
                  <a:pt x="2931798" y="337820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866638"/>
            <a:ext cx="8977746" cy="453693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4BACA17-3FCB-FAB7-428C-82D8A13FDF38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55C0F18F-E38C-556A-0E05-152A5BE723CE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17" name="Параллелограмм 16">
                <a:extLst>
                  <a:ext uri="{FF2B5EF4-FFF2-40B4-BE49-F238E27FC236}">
                    <a16:creationId xmlns:a16="http://schemas.microsoft.com/office/drawing/2014/main" id="{3CED4B76-10C9-189B-EA07-D79EB675D362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object 14">
                <a:extLst>
                  <a:ext uri="{FF2B5EF4-FFF2-40B4-BE49-F238E27FC236}">
                    <a16:creationId xmlns:a16="http://schemas.microsoft.com/office/drawing/2014/main" id="{F1C99BFE-9FB4-C6EF-9FD2-3B54936D37FB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" name="object 16">
                <a:extLst>
                  <a:ext uri="{FF2B5EF4-FFF2-40B4-BE49-F238E27FC236}">
                    <a16:creationId xmlns:a16="http://schemas.microsoft.com/office/drawing/2014/main" id="{0D8DB210-4C2B-5BD5-3327-EF76024384AC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002117AF-C38D-0603-D1B9-E994F09364E2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8" name="object 17">
                <a:extLst>
                  <a:ext uri="{FF2B5EF4-FFF2-40B4-BE49-F238E27FC236}">
                    <a16:creationId xmlns:a16="http://schemas.microsoft.com/office/drawing/2014/main" id="{59264390-2C30-CCE4-8AD8-0D4852D7C79F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object 18">
                <a:extLst>
                  <a:ext uri="{FF2B5EF4-FFF2-40B4-BE49-F238E27FC236}">
                    <a16:creationId xmlns:a16="http://schemas.microsoft.com/office/drawing/2014/main" id="{D8620C3A-C93D-D34D-4142-C40979AF24DF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0" name="object 6">
            <a:extLst>
              <a:ext uri="{FF2B5EF4-FFF2-40B4-BE49-F238E27FC236}">
                <a16:creationId xmlns:a16="http://schemas.microsoft.com/office/drawing/2014/main" id="{5B7C03AB-4F09-A55D-CFDD-6BFB5476B63B}"/>
              </a:ext>
            </a:extLst>
          </p:cNvPr>
          <p:cNvSpPr txBox="1">
            <a:spLocks/>
          </p:cNvSpPr>
          <p:nvPr/>
        </p:nvSpPr>
        <p:spPr>
          <a:xfrm>
            <a:off x="193964" y="916122"/>
            <a:ext cx="888076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 реализации Комплекса ГТО в Псковской области 2022 году 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D7CD323B-ADB4-5E4F-DB5B-2E54966E1385}"/>
              </a:ext>
            </a:extLst>
          </p:cNvPr>
          <p:cNvGrpSpPr/>
          <p:nvPr/>
        </p:nvGrpSpPr>
        <p:grpSpPr>
          <a:xfrm>
            <a:off x="-3500" y="6227690"/>
            <a:ext cx="12192668" cy="630310"/>
            <a:chOff x="-3500" y="6227690"/>
            <a:chExt cx="12192668" cy="630310"/>
          </a:xfrm>
        </p:grpSpPr>
        <p:sp>
          <p:nvSpPr>
            <p:cNvPr id="11" name="Номер слайда 1">
              <a:extLst>
                <a:ext uri="{FF2B5EF4-FFF2-40B4-BE49-F238E27FC236}">
                  <a16:creationId xmlns:a16="http://schemas.microsoft.com/office/drawing/2014/main" id="{B7D82BF3-CBB2-921D-6971-FE700D6689A7}"/>
                </a:ext>
              </a:extLst>
            </p:cNvPr>
            <p:cNvSpPr txBox="1">
              <a:spLocks/>
            </p:cNvSpPr>
            <p:nvPr/>
          </p:nvSpPr>
          <p:spPr>
            <a:xfrm>
              <a:off x="11071638" y="6461365"/>
              <a:ext cx="675985" cy="241511"/>
            </a:xfrm>
            <a:prstGeom prst="rect">
              <a:avLst/>
            </a:prstGeom>
          </p:spPr>
          <p:txBody>
            <a:bodyPr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268">
                <a:spcBef>
                  <a:spcPts val="99"/>
                </a:spcBef>
              </a:pPr>
              <a:fld id="{81D60167-4931-47E6-BA6A-407CBD079E47}" type="slidenum">
                <a:rPr lang="ru-RU" smtClean="0"/>
                <a:pPr marL="25268">
                  <a:spcBef>
                    <a:spcPts val="99"/>
                  </a:spcBef>
                </a:pPr>
                <a:t>4</a:t>
              </a:fld>
              <a:endParaRPr lang="ru-RU" dirty="0"/>
            </a:p>
          </p:txBody>
        </p:sp>
        <p:sp>
          <p:nvSpPr>
            <p:cNvPr id="12" name="object 31">
              <a:extLst>
                <a:ext uri="{FF2B5EF4-FFF2-40B4-BE49-F238E27FC236}">
                  <a16:creationId xmlns:a16="http://schemas.microsoft.com/office/drawing/2014/main" id="{6B8B290F-6296-0E73-00B9-B2633661A4E3}"/>
                </a:ext>
              </a:extLst>
            </p:cNvPr>
            <p:cNvSpPr/>
            <p:nvPr/>
          </p:nvSpPr>
          <p:spPr>
            <a:xfrm>
              <a:off x="-3500" y="6227690"/>
              <a:ext cx="12192668" cy="630310"/>
            </a:xfrm>
            <a:custGeom>
              <a:avLst/>
              <a:gdLst/>
              <a:ahLst/>
              <a:cxnLst/>
              <a:rect l="l" t="t" r="r" b="b"/>
              <a:pathLst>
                <a:path w="10821670" h="559435">
                  <a:moveTo>
                    <a:pt x="0" y="55115"/>
                  </a:moveTo>
                  <a:lnTo>
                    <a:pt x="0" y="559434"/>
                  </a:lnTo>
                  <a:lnTo>
                    <a:pt x="10821072" y="559434"/>
                  </a:lnTo>
                  <a:lnTo>
                    <a:pt x="10821072" y="231546"/>
                  </a:lnTo>
                  <a:lnTo>
                    <a:pt x="129500" y="231546"/>
                  </a:lnTo>
                  <a:lnTo>
                    <a:pt x="0" y="55115"/>
                  </a:lnTo>
                  <a:close/>
                </a:path>
                <a:path w="10821670" h="559435">
                  <a:moveTo>
                    <a:pt x="299477" y="0"/>
                  </a:moveTo>
                  <a:lnTo>
                    <a:pt x="129500" y="231546"/>
                  </a:lnTo>
                  <a:lnTo>
                    <a:pt x="469428" y="231546"/>
                  </a:lnTo>
                  <a:lnTo>
                    <a:pt x="299477" y="0"/>
                  </a:lnTo>
                  <a:close/>
                </a:path>
                <a:path w="10821670" h="559435">
                  <a:moveTo>
                    <a:pt x="639418" y="0"/>
                  </a:moveTo>
                  <a:lnTo>
                    <a:pt x="469428" y="231546"/>
                  </a:lnTo>
                  <a:lnTo>
                    <a:pt x="809382" y="231546"/>
                  </a:lnTo>
                  <a:lnTo>
                    <a:pt x="639418" y="0"/>
                  </a:lnTo>
                  <a:close/>
                </a:path>
                <a:path w="10821670" h="559435">
                  <a:moveTo>
                    <a:pt x="979346" y="0"/>
                  </a:moveTo>
                  <a:lnTo>
                    <a:pt x="809382" y="231546"/>
                  </a:lnTo>
                  <a:lnTo>
                    <a:pt x="1149323" y="231546"/>
                  </a:lnTo>
                  <a:lnTo>
                    <a:pt x="979346" y="0"/>
                  </a:lnTo>
                  <a:close/>
                </a:path>
                <a:path w="10821670" h="559435">
                  <a:moveTo>
                    <a:pt x="1319287" y="0"/>
                  </a:moveTo>
                  <a:lnTo>
                    <a:pt x="1149323" y="231546"/>
                  </a:lnTo>
                  <a:lnTo>
                    <a:pt x="1489264" y="231546"/>
                  </a:lnTo>
                  <a:lnTo>
                    <a:pt x="1319287" y="0"/>
                  </a:lnTo>
                  <a:close/>
                </a:path>
                <a:path w="10821670" h="559435">
                  <a:moveTo>
                    <a:pt x="1659228" y="0"/>
                  </a:moveTo>
                  <a:lnTo>
                    <a:pt x="1489264" y="231546"/>
                  </a:lnTo>
                  <a:lnTo>
                    <a:pt x="1829205" y="231546"/>
                  </a:lnTo>
                  <a:lnTo>
                    <a:pt x="1659228" y="0"/>
                  </a:lnTo>
                  <a:close/>
                </a:path>
                <a:path w="10821670" h="559435">
                  <a:moveTo>
                    <a:pt x="1999181" y="0"/>
                  </a:moveTo>
                  <a:lnTo>
                    <a:pt x="1829205" y="231546"/>
                  </a:lnTo>
                  <a:lnTo>
                    <a:pt x="2169145" y="231546"/>
                  </a:lnTo>
                  <a:lnTo>
                    <a:pt x="1999181" y="0"/>
                  </a:lnTo>
                  <a:close/>
                </a:path>
                <a:path w="10821670" h="559435">
                  <a:moveTo>
                    <a:pt x="2339122" y="0"/>
                  </a:moveTo>
                  <a:lnTo>
                    <a:pt x="2169145" y="231546"/>
                  </a:lnTo>
                  <a:lnTo>
                    <a:pt x="2509086" y="231546"/>
                  </a:lnTo>
                  <a:lnTo>
                    <a:pt x="2339122" y="0"/>
                  </a:lnTo>
                  <a:close/>
                </a:path>
                <a:path w="10821670" h="559435">
                  <a:moveTo>
                    <a:pt x="2679063" y="0"/>
                  </a:moveTo>
                  <a:lnTo>
                    <a:pt x="2509086" y="231546"/>
                  </a:lnTo>
                  <a:lnTo>
                    <a:pt x="2849027" y="231546"/>
                  </a:lnTo>
                  <a:lnTo>
                    <a:pt x="2679063" y="0"/>
                  </a:lnTo>
                  <a:close/>
                </a:path>
                <a:path w="10821670" h="559435">
                  <a:moveTo>
                    <a:pt x="3018991" y="0"/>
                  </a:moveTo>
                  <a:lnTo>
                    <a:pt x="2849027" y="231546"/>
                  </a:lnTo>
                  <a:lnTo>
                    <a:pt x="3188968" y="231546"/>
                  </a:lnTo>
                  <a:lnTo>
                    <a:pt x="3018991" y="0"/>
                  </a:lnTo>
                  <a:close/>
                </a:path>
                <a:path w="10821670" h="559435">
                  <a:moveTo>
                    <a:pt x="3358932" y="0"/>
                  </a:moveTo>
                  <a:lnTo>
                    <a:pt x="3188968" y="231546"/>
                  </a:lnTo>
                  <a:lnTo>
                    <a:pt x="3528922" y="231546"/>
                  </a:lnTo>
                  <a:lnTo>
                    <a:pt x="3358932" y="0"/>
                  </a:lnTo>
                  <a:close/>
                </a:path>
                <a:path w="10821670" h="559435">
                  <a:moveTo>
                    <a:pt x="3698873" y="0"/>
                  </a:moveTo>
                  <a:lnTo>
                    <a:pt x="3528922" y="231546"/>
                  </a:lnTo>
                  <a:lnTo>
                    <a:pt x="3868850" y="231546"/>
                  </a:lnTo>
                  <a:lnTo>
                    <a:pt x="3698873" y="0"/>
                  </a:lnTo>
                  <a:close/>
                </a:path>
                <a:path w="10821670" h="559435">
                  <a:moveTo>
                    <a:pt x="4038827" y="0"/>
                  </a:moveTo>
                  <a:lnTo>
                    <a:pt x="3868850" y="231546"/>
                  </a:lnTo>
                  <a:lnTo>
                    <a:pt x="4208791" y="231546"/>
                  </a:lnTo>
                  <a:lnTo>
                    <a:pt x="4038827" y="0"/>
                  </a:lnTo>
                  <a:close/>
                </a:path>
                <a:path w="10821670" h="559435">
                  <a:moveTo>
                    <a:pt x="4378768" y="0"/>
                  </a:moveTo>
                  <a:lnTo>
                    <a:pt x="4208791" y="231546"/>
                  </a:lnTo>
                  <a:lnTo>
                    <a:pt x="4548732" y="231546"/>
                  </a:lnTo>
                  <a:lnTo>
                    <a:pt x="4378768" y="0"/>
                  </a:lnTo>
                  <a:close/>
                </a:path>
                <a:path w="10821670" h="559435">
                  <a:moveTo>
                    <a:pt x="4718709" y="0"/>
                  </a:moveTo>
                  <a:lnTo>
                    <a:pt x="4548732" y="231546"/>
                  </a:lnTo>
                  <a:lnTo>
                    <a:pt x="4888673" y="231546"/>
                  </a:lnTo>
                  <a:lnTo>
                    <a:pt x="4718709" y="0"/>
                  </a:lnTo>
                  <a:close/>
                </a:path>
                <a:path w="10821670" h="559435">
                  <a:moveTo>
                    <a:pt x="5058637" y="0"/>
                  </a:moveTo>
                  <a:lnTo>
                    <a:pt x="4888673" y="231546"/>
                  </a:lnTo>
                  <a:lnTo>
                    <a:pt x="5228626" y="231546"/>
                  </a:lnTo>
                  <a:lnTo>
                    <a:pt x="5058637" y="0"/>
                  </a:lnTo>
                  <a:close/>
                </a:path>
                <a:path w="10821670" h="559435">
                  <a:moveTo>
                    <a:pt x="5398578" y="0"/>
                  </a:moveTo>
                  <a:lnTo>
                    <a:pt x="5228626" y="231546"/>
                  </a:lnTo>
                  <a:lnTo>
                    <a:pt x="5568567" y="231546"/>
                  </a:lnTo>
                  <a:lnTo>
                    <a:pt x="5398578" y="0"/>
                  </a:lnTo>
                  <a:close/>
                </a:path>
                <a:path w="10821670" h="559435">
                  <a:moveTo>
                    <a:pt x="5738519" y="0"/>
                  </a:moveTo>
                  <a:lnTo>
                    <a:pt x="5568567" y="231546"/>
                  </a:lnTo>
                  <a:lnTo>
                    <a:pt x="5908508" y="231546"/>
                  </a:lnTo>
                  <a:lnTo>
                    <a:pt x="5738519" y="0"/>
                  </a:lnTo>
                  <a:close/>
                </a:path>
                <a:path w="10821670" h="559435">
                  <a:moveTo>
                    <a:pt x="6078485" y="0"/>
                  </a:moveTo>
                  <a:lnTo>
                    <a:pt x="5908508" y="231546"/>
                  </a:lnTo>
                  <a:lnTo>
                    <a:pt x="6248436" y="231546"/>
                  </a:lnTo>
                  <a:lnTo>
                    <a:pt x="6078485" y="0"/>
                  </a:lnTo>
                  <a:close/>
                </a:path>
                <a:path w="10821670" h="559435">
                  <a:moveTo>
                    <a:pt x="6418426" y="0"/>
                  </a:moveTo>
                  <a:lnTo>
                    <a:pt x="6248436" y="231546"/>
                  </a:lnTo>
                  <a:lnTo>
                    <a:pt x="6588377" y="231546"/>
                  </a:lnTo>
                  <a:lnTo>
                    <a:pt x="6418426" y="0"/>
                  </a:lnTo>
                  <a:close/>
                </a:path>
                <a:path w="10821670" h="559435">
                  <a:moveTo>
                    <a:pt x="6758367" y="0"/>
                  </a:moveTo>
                  <a:lnTo>
                    <a:pt x="6588377" y="231546"/>
                  </a:lnTo>
                  <a:lnTo>
                    <a:pt x="6928331" y="231546"/>
                  </a:lnTo>
                  <a:lnTo>
                    <a:pt x="6758367" y="0"/>
                  </a:lnTo>
                  <a:close/>
                </a:path>
                <a:path w="10821670" h="559435">
                  <a:moveTo>
                    <a:pt x="7098295" y="0"/>
                  </a:moveTo>
                  <a:lnTo>
                    <a:pt x="6928331" y="231546"/>
                  </a:lnTo>
                  <a:lnTo>
                    <a:pt x="7268272" y="231546"/>
                  </a:lnTo>
                  <a:lnTo>
                    <a:pt x="7098295" y="0"/>
                  </a:lnTo>
                  <a:close/>
                </a:path>
                <a:path w="10821670" h="559435">
                  <a:moveTo>
                    <a:pt x="7438236" y="0"/>
                  </a:moveTo>
                  <a:lnTo>
                    <a:pt x="7268272" y="231546"/>
                  </a:lnTo>
                  <a:lnTo>
                    <a:pt x="7608213" y="231546"/>
                  </a:lnTo>
                  <a:lnTo>
                    <a:pt x="7438236" y="0"/>
                  </a:lnTo>
                  <a:close/>
                </a:path>
                <a:path w="10821670" h="559435">
                  <a:moveTo>
                    <a:pt x="7778177" y="0"/>
                  </a:moveTo>
                  <a:lnTo>
                    <a:pt x="7608213" y="231546"/>
                  </a:lnTo>
                  <a:lnTo>
                    <a:pt x="7948153" y="231546"/>
                  </a:lnTo>
                  <a:lnTo>
                    <a:pt x="7778177" y="0"/>
                  </a:lnTo>
                  <a:close/>
                </a:path>
                <a:path w="10821670" h="559435">
                  <a:moveTo>
                    <a:pt x="8118130" y="0"/>
                  </a:moveTo>
                  <a:lnTo>
                    <a:pt x="7948153" y="231546"/>
                  </a:lnTo>
                  <a:lnTo>
                    <a:pt x="8288094" y="231546"/>
                  </a:lnTo>
                  <a:lnTo>
                    <a:pt x="8118130" y="0"/>
                  </a:lnTo>
                  <a:close/>
                </a:path>
                <a:path w="10821670" h="559435">
                  <a:moveTo>
                    <a:pt x="8458071" y="0"/>
                  </a:moveTo>
                  <a:lnTo>
                    <a:pt x="8288094" y="231546"/>
                  </a:lnTo>
                  <a:lnTo>
                    <a:pt x="8628035" y="231546"/>
                  </a:lnTo>
                  <a:lnTo>
                    <a:pt x="8458071" y="0"/>
                  </a:lnTo>
                  <a:close/>
                </a:path>
                <a:path w="10821670" h="559435">
                  <a:moveTo>
                    <a:pt x="8798012" y="0"/>
                  </a:moveTo>
                  <a:lnTo>
                    <a:pt x="8628035" y="231546"/>
                  </a:lnTo>
                  <a:lnTo>
                    <a:pt x="8967976" y="231546"/>
                  </a:lnTo>
                  <a:lnTo>
                    <a:pt x="8798012" y="0"/>
                  </a:lnTo>
                  <a:close/>
                </a:path>
                <a:path w="10821670" h="559435">
                  <a:moveTo>
                    <a:pt x="9137940" y="0"/>
                  </a:moveTo>
                  <a:lnTo>
                    <a:pt x="8967976" y="231546"/>
                  </a:lnTo>
                  <a:lnTo>
                    <a:pt x="9307917" y="231546"/>
                  </a:lnTo>
                  <a:lnTo>
                    <a:pt x="9137940" y="0"/>
                  </a:lnTo>
                  <a:close/>
                </a:path>
                <a:path w="10821670" h="559435">
                  <a:moveTo>
                    <a:pt x="9477881" y="0"/>
                  </a:moveTo>
                  <a:lnTo>
                    <a:pt x="9307917" y="231546"/>
                  </a:lnTo>
                  <a:lnTo>
                    <a:pt x="9647858" y="231546"/>
                  </a:lnTo>
                  <a:lnTo>
                    <a:pt x="9477881" y="0"/>
                  </a:lnTo>
                  <a:close/>
                </a:path>
                <a:path w="10821670" h="559435">
                  <a:moveTo>
                    <a:pt x="9817822" y="0"/>
                  </a:moveTo>
                  <a:lnTo>
                    <a:pt x="9647858" y="231546"/>
                  </a:lnTo>
                  <a:lnTo>
                    <a:pt x="9987799" y="231546"/>
                  </a:lnTo>
                  <a:lnTo>
                    <a:pt x="9817822" y="0"/>
                  </a:lnTo>
                  <a:close/>
                </a:path>
                <a:path w="10821670" h="559435">
                  <a:moveTo>
                    <a:pt x="10157776" y="0"/>
                  </a:moveTo>
                  <a:lnTo>
                    <a:pt x="9987799" y="231546"/>
                  </a:lnTo>
                  <a:lnTo>
                    <a:pt x="10327740" y="231546"/>
                  </a:lnTo>
                  <a:lnTo>
                    <a:pt x="10157776" y="0"/>
                  </a:lnTo>
                  <a:close/>
                </a:path>
                <a:path w="10821670" h="559435">
                  <a:moveTo>
                    <a:pt x="10497717" y="0"/>
                  </a:moveTo>
                  <a:lnTo>
                    <a:pt x="10327740" y="231546"/>
                  </a:lnTo>
                  <a:lnTo>
                    <a:pt x="10667681" y="231546"/>
                  </a:lnTo>
                  <a:lnTo>
                    <a:pt x="10497717" y="0"/>
                  </a:lnTo>
                  <a:close/>
                </a:path>
                <a:path w="10821670" h="559435">
                  <a:moveTo>
                    <a:pt x="10821072" y="22592"/>
                  </a:moveTo>
                  <a:lnTo>
                    <a:pt x="10667681" y="231546"/>
                  </a:lnTo>
                  <a:lnTo>
                    <a:pt x="10821072" y="231546"/>
                  </a:lnTo>
                  <a:lnTo>
                    <a:pt x="10821072" y="22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3" name="object 32">
              <a:extLst>
                <a:ext uri="{FF2B5EF4-FFF2-40B4-BE49-F238E27FC236}">
                  <a16:creationId xmlns:a16="http://schemas.microsoft.com/office/drawing/2014/main" id="{9526F94C-5AD8-F04F-DE5D-6362CA5B7A63}"/>
                </a:ext>
              </a:extLst>
            </p:cNvPr>
            <p:cNvSpPr/>
            <p:nvPr/>
          </p:nvSpPr>
          <p:spPr>
            <a:xfrm>
              <a:off x="-3500" y="6228404"/>
              <a:ext cx="12192668" cy="629594"/>
            </a:xfrm>
            <a:custGeom>
              <a:avLst/>
              <a:gdLst/>
              <a:ahLst/>
              <a:cxnLst/>
              <a:rect l="l" t="t" r="r" b="b"/>
              <a:pathLst>
                <a:path w="10821670" h="558800">
                  <a:moveTo>
                    <a:pt x="0" y="477520"/>
                  </a:moveTo>
                  <a:lnTo>
                    <a:pt x="0" y="546100"/>
                  </a:lnTo>
                  <a:lnTo>
                    <a:pt x="9827" y="558800"/>
                  </a:lnTo>
                  <a:lnTo>
                    <a:pt x="60576" y="558800"/>
                  </a:lnTo>
                  <a:lnTo>
                    <a:pt x="0" y="477520"/>
                  </a:lnTo>
                  <a:close/>
                </a:path>
                <a:path w="10821670" h="558800">
                  <a:moveTo>
                    <a:pt x="0" y="336550"/>
                  </a:moveTo>
                  <a:lnTo>
                    <a:pt x="0" y="405130"/>
                  </a:lnTo>
                  <a:lnTo>
                    <a:pt x="113040" y="558800"/>
                  </a:lnTo>
                  <a:lnTo>
                    <a:pt x="146047" y="558800"/>
                  </a:lnTo>
                  <a:lnTo>
                    <a:pt x="179738" y="513080"/>
                  </a:lnTo>
                  <a:lnTo>
                    <a:pt x="129550" y="513080"/>
                  </a:lnTo>
                  <a:lnTo>
                    <a:pt x="0" y="336550"/>
                  </a:lnTo>
                  <a:close/>
                </a:path>
                <a:path w="10821670" h="558800">
                  <a:moveTo>
                    <a:pt x="299527" y="421640"/>
                  </a:moveTo>
                  <a:lnTo>
                    <a:pt x="198511" y="558800"/>
                  </a:lnTo>
                  <a:lnTo>
                    <a:pt x="249260" y="558800"/>
                  </a:lnTo>
                  <a:lnTo>
                    <a:pt x="299527" y="491490"/>
                  </a:lnTo>
                  <a:lnTo>
                    <a:pt x="350963" y="491490"/>
                  </a:lnTo>
                  <a:lnTo>
                    <a:pt x="299527" y="421640"/>
                  </a:lnTo>
                  <a:close/>
                </a:path>
                <a:path w="10821670" h="558800">
                  <a:moveTo>
                    <a:pt x="350963" y="491490"/>
                  </a:moveTo>
                  <a:lnTo>
                    <a:pt x="299527" y="491490"/>
                  </a:lnTo>
                  <a:lnTo>
                    <a:pt x="349781" y="558800"/>
                  </a:lnTo>
                  <a:lnTo>
                    <a:pt x="400530" y="558800"/>
                  </a:lnTo>
                  <a:lnTo>
                    <a:pt x="350963" y="491490"/>
                  </a:lnTo>
                  <a:close/>
                </a:path>
                <a:path w="10821670" h="558800">
                  <a:moveTo>
                    <a:pt x="350613" y="350520"/>
                  </a:moveTo>
                  <a:lnTo>
                    <a:pt x="299527" y="350520"/>
                  </a:lnTo>
                  <a:lnTo>
                    <a:pt x="453006" y="558800"/>
                  </a:lnTo>
                  <a:lnTo>
                    <a:pt x="486001" y="558800"/>
                  </a:lnTo>
                  <a:lnTo>
                    <a:pt x="519691" y="513080"/>
                  </a:lnTo>
                  <a:lnTo>
                    <a:pt x="469504" y="513080"/>
                  </a:lnTo>
                  <a:lnTo>
                    <a:pt x="350613" y="350520"/>
                  </a:lnTo>
                  <a:close/>
                </a:path>
                <a:path w="10821670" h="558800">
                  <a:moveTo>
                    <a:pt x="639480" y="421640"/>
                  </a:moveTo>
                  <a:lnTo>
                    <a:pt x="538477" y="558800"/>
                  </a:lnTo>
                  <a:lnTo>
                    <a:pt x="589226" y="558800"/>
                  </a:lnTo>
                  <a:lnTo>
                    <a:pt x="639480" y="491490"/>
                  </a:lnTo>
                  <a:lnTo>
                    <a:pt x="690917" y="491490"/>
                  </a:lnTo>
                  <a:lnTo>
                    <a:pt x="639480" y="421640"/>
                  </a:lnTo>
                  <a:close/>
                </a:path>
                <a:path w="10821670" h="558800">
                  <a:moveTo>
                    <a:pt x="690917" y="491490"/>
                  </a:moveTo>
                  <a:lnTo>
                    <a:pt x="639480" y="491490"/>
                  </a:lnTo>
                  <a:lnTo>
                    <a:pt x="689734" y="558800"/>
                  </a:lnTo>
                  <a:lnTo>
                    <a:pt x="740483" y="558800"/>
                  </a:lnTo>
                  <a:lnTo>
                    <a:pt x="690917" y="491490"/>
                  </a:lnTo>
                  <a:close/>
                </a:path>
                <a:path w="10821670" h="558800">
                  <a:moveTo>
                    <a:pt x="690562" y="350520"/>
                  </a:moveTo>
                  <a:lnTo>
                    <a:pt x="639480" y="350520"/>
                  </a:lnTo>
                  <a:lnTo>
                    <a:pt x="792947" y="558800"/>
                  </a:lnTo>
                  <a:lnTo>
                    <a:pt x="825942" y="558800"/>
                  </a:lnTo>
                  <a:lnTo>
                    <a:pt x="859632" y="513080"/>
                  </a:lnTo>
                  <a:lnTo>
                    <a:pt x="809444" y="513080"/>
                  </a:lnTo>
                  <a:lnTo>
                    <a:pt x="690562" y="350520"/>
                  </a:lnTo>
                  <a:close/>
                </a:path>
                <a:path w="10821670" h="558800">
                  <a:moveTo>
                    <a:pt x="979421" y="421640"/>
                  </a:moveTo>
                  <a:lnTo>
                    <a:pt x="878418" y="558800"/>
                  </a:lnTo>
                  <a:lnTo>
                    <a:pt x="929167" y="558800"/>
                  </a:lnTo>
                  <a:lnTo>
                    <a:pt x="979421" y="491490"/>
                  </a:lnTo>
                  <a:lnTo>
                    <a:pt x="1030858" y="491490"/>
                  </a:lnTo>
                  <a:lnTo>
                    <a:pt x="979421" y="421640"/>
                  </a:lnTo>
                  <a:close/>
                </a:path>
                <a:path w="10821670" h="558800">
                  <a:moveTo>
                    <a:pt x="1030858" y="491490"/>
                  </a:moveTo>
                  <a:lnTo>
                    <a:pt x="979421" y="491490"/>
                  </a:lnTo>
                  <a:lnTo>
                    <a:pt x="1029675" y="558800"/>
                  </a:lnTo>
                  <a:lnTo>
                    <a:pt x="1080424" y="558800"/>
                  </a:lnTo>
                  <a:lnTo>
                    <a:pt x="1030858" y="491490"/>
                  </a:lnTo>
                  <a:close/>
                </a:path>
                <a:path w="10821670" h="558800">
                  <a:moveTo>
                    <a:pt x="1030503" y="350520"/>
                  </a:moveTo>
                  <a:lnTo>
                    <a:pt x="979421" y="350520"/>
                  </a:lnTo>
                  <a:lnTo>
                    <a:pt x="1132888" y="558800"/>
                  </a:lnTo>
                  <a:lnTo>
                    <a:pt x="1165883" y="558800"/>
                  </a:lnTo>
                  <a:lnTo>
                    <a:pt x="1199573" y="513080"/>
                  </a:lnTo>
                  <a:lnTo>
                    <a:pt x="1149385" y="513080"/>
                  </a:lnTo>
                  <a:lnTo>
                    <a:pt x="1030503" y="350520"/>
                  </a:lnTo>
                  <a:close/>
                </a:path>
                <a:path w="10821670" h="558800">
                  <a:moveTo>
                    <a:pt x="1319362" y="421640"/>
                  </a:moveTo>
                  <a:lnTo>
                    <a:pt x="1218359" y="558800"/>
                  </a:lnTo>
                  <a:lnTo>
                    <a:pt x="1269108" y="558800"/>
                  </a:lnTo>
                  <a:lnTo>
                    <a:pt x="1319362" y="491490"/>
                  </a:lnTo>
                  <a:lnTo>
                    <a:pt x="1370799" y="491490"/>
                  </a:lnTo>
                  <a:lnTo>
                    <a:pt x="1319362" y="421640"/>
                  </a:lnTo>
                  <a:close/>
                </a:path>
                <a:path w="10821670" h="558800">
                  <a:moveTo>
                    <a:pt x="1370799" y="491490"/>
                  </a:moveTo>
                  <a:lnTo>
                    <a:pt x="1319362" y="491490"/>
                  </a:lnTo>
                  <a:lnTo>
                    <a:pt x="1369616" y="558800"/>
                  </a:lnTo>
                  <a:lnTo>
                    <a:pt x="1420365" y="558800"/>
                  </a:lnTo>
                  <a:lnTo>
                    <a:pt x="1370799" y="491490"/>
                  </a:lnTo>
                  <a:close/>
                </a:path>
                <a:path w="10821670" h="558800">
                  <a:moveTo>
                    <a:pt x="1370444" y="350520"/>
                  </a:moveTo>
                  <a:lnTo>
                    <a:pt x="1319362" y="350520"/>
                  </a:lnTo>
                  <a:lnTo>
                    <a:pt x="1472829" y="558800"/>
                  </a:lnTo>
                  <a:lnTo>
                    <a:pt x="1505824" y="558800"/>
                  </a:lnTo>
                  <a:lnTo>
                    <a:pt x="1539511" y="513080"/>
                  </a:lnTo>
                  <a:lnTo>
                    <a:pt x="1489326" y="513080"/>
                  </a:lnTo>
                  <a:lnTo>
                    <a:pt x="1370444" y="350520"/>
                  </a:lnTo>
                  <a:close/>
                </a:path>
                <a:path w="10821670" h="558800">
                  <a:moveTo>
                    <a:pt x="1659290" y="421640"/>
                  </a:moveTo>
                  <a:lnTo>
                    <a:pt x="1558300" y="558800"/>
                  </a:lnTo>
                  <a:lnTo>
                    <a:pt x="1609036" y="558800"/>
                  </a:lnTo>
                  <a:lnTo>
                    <a:pt x="1659290" y="491490"/>
                  </a:lnTo>
                  <a:lnTo>
                    <a:pt x="1710721" y="491490"/>
                  </a:lnTo>
                  <a:lnTo>
                    <a:pt x="1659290" y="421640"/>
                  </a:lnTo>
                  <a:close/>
                </a:path>
                <a:path w="10821670" h="558800">
                  <a:moveTo>
                    <a:pt x="1710721" y="491490"/>
                  </a:moveTo>
                  <a:lnTo>
                    <a:pt x="1659290" y="491490"/>
                  </a:lnTo>
                  <a:lnTo>
                    <a:pt x="1709544" y="558800"/>
                  </a:lnTo>
                  <a:lnTo>
                    <a:pt x="1760281" y="558800"/>
                  </a:lnTo>
                  <a:lnTo>
                    <a:pt x="1710721" y="491490"/>
                  </a:lnTo>
                  <a:close/>
                </a:path>
                <a:path w="10821670" h="558800">
                  <a:moveTo>
                    <a:pt x="1710372" y="350520"/>
                  </a:moveTo>
                  <a:lnTo>
                    <a:pt x="1659290" y="350520"/>
                  </a:lnTo>
                  <a:lnTo>
                    <a:pt x="1812757" y="558800"/>
                  </a:lnTo>
                  <a:lnTo>
                    <a:pt x="1845739" y="558800"/>
                  </a:lnTo>
                  <a:lnTo>
                    <a:pt x="1879424" y="513080"/>
                  </a:lnTo>
                  <a:lnTo>
                    <a:pt x="1829254" y="513080"/>
                  </a:lnTo>
                  <a:lnTo>
                    <a:pt x="1710372" y="350520"/>
                  </a:lnTo>
                  <a:close/>
                </a:path>
                <a:path w="10821670" h="558800">
                  <a:moveTo>
                    <a:pt x="1999193" y="421640"/>
                  </a:moveTo>
                  <a:lnTo>
                    <a:pt x="1898203" y="558800"/>
                  </a:lnTo>
                  <a:lnTo>
                    <a:pt x="1948952" y="558800"/>
                  </a:lnTo>
                  <a:lnTo>
                    <a:pt x="1999193" y="491490"/>
                  </a:lnTo>
                  <a:lnTo>
                    <a:pt x="2050630" y="491490"/>
                  </a:lnTo>
                  <a:lnTo>
                    <a:pt x="1999193" y="421640"/>
                  </a:lnTo>
                  <a:close/>
                </a:path>
                <a:path w="10821670" h="558800">
                  <a:moveTo>
                    <a:pt x="2050630" y="491490"/>
                  </a:moveTo>
                  <a:lnTo>
                    <a:pt x="1999193" y="491490"/>
                  </a:lnTo>
                  <a:lnTo>
                    <a:pt x="2049447" y="558800"/>
                  </a:lnTo>
                  <a:lnTo>
                    <a:pt x="2100196" y="558800"/>
                  </a:lnTo>
                  <a:lnTo>
                    <a:pt x="2050630" y="491490"/>
                  </a:lnTo>
                  <a:close/>
                </a:path>
                <a:path w="10821670" h="558800">
                  <a:moveTo>
                    <a:pt x="2050271" y="350520"/>
                  </a:moveTo>
                  <a:lnTo>
                    <a:pt x="1999193" y="350520"/>
                  </a:lnTo>
                  <a:lnTo>
                    <a:pt x="2152647" y="558800"/>
                  </a:lnTo>
                  <a:lnTo>
                    <a:pt x="2185642" y="558800"/>
                  </a:lnTo>
                  <a:lnTo>
                    <a:pt x="2219330" y="513080"/>
                  </a:lnTo>
                  <a:lnTo>
                    <a:pt x="2169145" y="513080"/>
                  </a:lnTo>
                  <a:lnTo>
                    <a:pt x="2050271" y="350520"/>
                  </a:lnTo>
                  <a:close/>
                </a:path>
                <a:path w="10821670" h="558800">
                  <a:moveTo>
                    <a:pt x="2339109" y="421640"/>
                  </a:moveTo>
                  <a:lnTo>
                    <a:pt x="2238106" y="558800"/>
                  </a:lnTo>
                  <a:lnTo>
                    <a:pt x="2288855" y="558800"/>
                  </a:lnTo>
                  <a:lnTo>
                    <a:pt x="2339109" y="491490"/>
                  </a:lnTo>
                  <a:lnTo>
                    <a:pt x="2390539" y="491490"/>
                  </a:lnTo>
                  <a:lnTo>
                    <a:pt x="2339109" y="421640"/>
                  </a:lnTo>
                  <a:close/>
                </a:path>
                <a:path w="10821670" h="558800">
                  <a:moveTo>
                    <a:pt x="2390539" y="491490"/>
                  </a:moveTo>
                  <a:lnTo>
                    <a:pt x="2339109" y="491490"/>
                  </a:lnTo>
                  <a:lnTo>
                    <a:pt x="2389363" y="558800"/>
                  </a:lnTo>
                  <a:lnTo>
                    <a:pt x="2440099" y="558800"/>
                  </a:lnTo>
                  <a:lnTo>
                    <a:pt x="2390539" y="491490"/>
                  </a:lnTo>
                  <a:close/>
                </a:path>
                <a:path w="10821670" h="558800">
                  <a:moveTo>
                    <a:pt x="2390191" y="350520"/>
                  </a:moveTo>
                  <a:lnTo>
                    <a:pt x="2339109" y="350520"/>
                  </a:lnTo>
                  <a:lnTo>
                    <a:pt x="2492575" y="558800"/>
                  </a:lnTo>
                  <a:lnTo>
                    <a:pt x="2525570" y="558800"/>
                  </a:lnTo>
                  <a:lnTo>
                    <a:pt x="2559258" y="513080"/>
                  </a:lnTo>
                  <a:lnTo>
                    <a:pt x="2509073" y="513080"/>
                  </a:lnTo>
                  <a:lnTo>
                    <a:pt x="2390191" y="350520"/>
                  </a:lnTo>
                  <a:close/>
                </a:path>
                <a:path w="10821670" h="558800">
                  <a:moveTo>
                    <a:pt x="2679037" y="421640"/>
                  </a:moveTo>
                  <a:lnTo>
                    <a:pt x="2578034" y="558800"/>
                  </a:lnTo>
                  <a:lnTo>
                    <a:pt x="2628770" y="558800"/>
                  </a:lnTo>
                  <a:lnTo>
                    <a:pt x="2679037" y="491490"/>
                  </a:lnTo>
                  <a:lnTo>
                    <a:pt x="2730474" y="491490"/>
                  </a:lnTo>
                  <a:lnTo>
                    <a:pt x="2679037" y="421640"/>
                  </a:lnTo>
                  <a:close/>
                </a:path>
                <a:path w="10821670" h="558800">
                  <a:moveTo>
                    <a:pt x="2730474" y="491490"/>
                  </a:moveTo>
                  <a:lnTo>
                    <a:pt x="2679037" y="491490"/>
                  </a:lnTo>
                  <a:lnTo>
                    <a:pt x="2729291" y="558800"/>
                  </a:lnTo>
                  <a:lnTo>
                    <a:pt x="2780040" y="558800"/>
                  </a:lnTo>
                  <a:lnTo>
                    <a:pt x="2730474" y="491490"/>
                  </a:lnTo>
                  <a:close/>
                </a:path>
                <a:path w="10821670" h="558800">
                  <a:moveTo>
                    <a:pt x="2730123" y="350520"/>
                  </a:moveTo>
                  <a:lnTo>
                    <a:pt x="2679037" y="350520"/>
                  </a:lnTo>
                  <a:lnTo>
                    <a:pt x="2832516" y="558800"/>
                  </a:lnTo>
                  <a:lnTo>
                    <a:pt x="2865511" y="558800"/>
                  </a:lnTo>
                  <a:lnTo>
                    <a:pt x="2899199" y="513080"/>
                  </a:lnTo>
                  <a:lnTo>
                    <a:pt x="2849014" y="513080"/>
                  </a:lnTo>
                  <a:lnTo>
                    <a:pt x="2730123" y="350520"/>
                  </a:lnTo>
                  <a:close/>
                </a:path>
                <a:path w="10821670" h="558800">
                  <a:moveTo>
                    <a:pt x="3018978" y="421640"/>
                  </a:moveTo>
                  <a:lnTo>
                    <a:pt x="2917975" y="558800"/>
                  </a:lnTo>
                  <a:lnTo>
                    <a:pt x="2968724" y="558800"/>
                  </a:lnTo>
                  <a:lnTo>
                    <a:pt x="3018978" y="491490"/>
                  </a:lnTo>
                  <a:lnTo>
                    <a:pt x="3070414" y="491490"/>
                  </a:lnTo>
                  <a:lnTo>
                    <a:pt x="3018978" y="421640"/>
                  </a:lnTo>
                  <a:close/>
                </a:path>
                <a:path w="10821670" h="558800">
                  <a:moveTo>
                    <a:pt x="3070414" y="491490"/>
                  </a:moveTo>
                  <a:lnTo>
                    <a:pt x="3018978" y="491490"/>
                  </a:lnTo>
                  <a:lnTo>
                    <a:pt x="3069232" y="558800"/>
                  </a:lnTo>
                  <a:lnTo>
                    <a:pt x="3119981" y="558800"/>
                  </a:lnTo>
                  <a:lnTo>
                    <a:pt x="3070414" y="491490"/>
                  </a:lnTo>
                  <a:close/>
                </a:path>
                <a:path w="10821670" h="558800">
                  <a:moveTo>
                    <a:pt x="3070064" y="350520"/>
                  </a:moveTo>
                  <a:lnTo>
                    <a:pt x="3018978" y="350520"/>
                  </a:lnTo>
                  <a:lnTo>
                    <a:pt x="3172457" y="558800"/>
                  </a:lnTo>
                  <a:lnTo>
                    <a:pt x="3205452" y="558800"/>
                  </a:lnTo>
                  <a:lnTo>
                    <a:pt x="3239140" y="513080"/>
                  </a:lnTo>
                  <a:lnTo>
                    <a:pt x="3188955" y="513080"/>
                  </a:lnTo>
                  <a:lnTo>
                    <a:pt x="3070064" y="350520"/>
                  </a:lnTo>
                  <a:close/>
                </a:path>
                <a:path w="10821670" h="558800">
                  <a:moveTo>
                    <a:pt x="3358919" y="421640"/>
                  </a:moveTo>
                  <a:lnTo>
                    <a:pt x="3257916" y="558800"/>
                  </a:lnTo>
                  <a:lnTo>
                    <a:pt x="3308665" y="558800"/>
                  </a:lnTo>
                  <a:lnTo>
                    <a:pt x="3358919" y="491490"/>
                  </a:lnTo>
                  <a:lnTo>
                    <a:pt x="3410355" y="491490"/>
                  </a:lnTo>
                  <a:lnTo>
                    <a:pt x="3358919" y="421640"/>
                  </a:lnTo>
                  <a:close/>
                </a:path>
                <a:path w="10821670" h="558800">
                  <a:moveTo>
                    <a:pt x="3410355" y="491490"/>
                  </a:moveTo>
                  <a:lnTo>
                    <a:pt x="3358919" y="491490"/>
                  </a:lnTo>
                  <a:lnTo>
                    <a:pt x="3409173" y="558800"/>
                  </a:lnTo>
                  <a:lnTo>
                    <a:pt x="3459922" y="558800"/>
                  </a:lnTo>
                  <a:lnTo>
                    <a:pt x="3410355" y="491490"/>
                  </a:lnTo>
                  <a:close/>
                </a:path>
                <a:path w="10821670" h="558800">
                  <a:moveTo>
                    <a:pt x="3410005" y="350520"/>
                  </a:moveTo>
                  <a:lnTo>
                    <a:pt x="3358919" y="350520"/>
                  </a:lnTo>
                  <a:lnTo>
                    <a:pt x="3512398" y="558800"/>
                  </a:lnTo>
                  <a:lnTo>
                    <a:pt x="3545393" y="558800"/>
                  </a:lnTo>
                  <a:lnTo>
                    <a:pt x="3579083" y="513080"/>
                  </a:lnTo>
                  <a:lnTo>
                    <a:pt x="3528895" y="513080"/>
                  </a:lnTo>
                  <a:lnTo>
                    <a:pt x="3410005" y="350520"/>
                  </a:lnTo>
                  <a:close/>
                </a:path>
                <a:path w="10821670" h="558800">
                  <a:moveTo>
                    <a:pt x="3698872" y="421640"/>
                  </a:moveTo>
                  <a:lnTo>
                    <a:pt x="3597869" y="558800"/>
                  </a:lnTo>
                  <a:lnTo>
                    <a:pt x="3648618" y="558800"/>
                  </a:lnTo>
                  <a:lnTo>
                    <a:pt x="3698872" y="491490"/>
                  </a:lnTo>
                  <a:lnTo>
                    <a:pt x="3750309" y="491490"/>
                  </a:lnTo>
                  <a:lnTo>
                    <a:pt x="3698872" y="421640"/>
                  </a:lnTo>
                  <a:close/>
                </a:path>
                <a:path w="10821670" h="558800">
                  <a:moveTo>
                    <a:pt x="3750309" y="491490"/>
                  </a:moveTo>
                  <a:lnTo>
                    <a:pt x="3698872" y="491490"/>
                  </a:lnTo>
                  <a:lnTo>
                    <a:pt x="3749126" y="558800"/>
                  </a:lnTo>
                  <a:lnTo>
                    <a:pt x="3799875" y="558800"/>
                  </a:lnTo>
                  <a:lnTo>
                    <a:pt x="3750309" y="491490"/>
                  </a:lnTo>
                  <a:close/>
                </a:path>
                <a:path w="10821670" h="558800">
                  <a:moveTo>
                    <a:pt x="3749958" y="350520"/>
                  </a:moveTo>
                  <a:lnTo>
                    <a:pt x="3698872" y="350520"/>
                  </a:lnTo>
                  <a:lnTo>
                    <a:pt x="3852352" y="558800"/>
                  </a:lnTo>
                  <a:lnTo>
                    <a:pt x="3885359" y="558800"/>
                  </a:lnTo>
                  <a:lnTo>
                    <a:pt x="3919047" y="513080"/>
                  </a:lnTo>
                  <a:lnTo>
                    <a:pt x="3868849" y="513080"/>
                  </a:lnTo>
                  <a:lnTo>
                    <a:pt x="3749958" y="350520"/>
                  </a:lnTo>
                  <a:close/>
                </a:path>
                <a:path w="10821670" h="558800">
                  <a:moveTo>
                    <a:pt x="4038826" y="421640"/>
                  </a:moveTo>
                  <a:lnTo>
                    <a:pt x="3937823" y="558800"/>
                  </a:lnTo>
                  <a:lnTo>
                    <a:pt x="3988572" y="558800"/>
                  </a:lnTo>
                  <a:lnTo>
                    <a:pt x="4038826" y="491490"/>
                  </a:lnTo>
                  <a:lnTo>
                    <a:pt x="4090263" y="491490"/>
                  </a:lnTo>
                  <a:lnTo>
                    <a:pt x="4038826" y="421640"/>
                  </a:lnTo>
                  <a:close/>
                </a:path>
                <a:path w="10821670" h="558800">
                  <a:moveTo>
                    <a:pt x="4090263" y="491490"/>
                  </a:moveTo>
                  <a:lnTo>
                    <a:pt x="4038826" y="491490"/>
                  </a:lnTo>
                  <a:lnTo>
                    <a:pt x="4089080" y="558800"/>
                  </a:lnTo>
                  <a:lnTo>
                    <a:pt x="4139829" y="558800"/>
                  </a:lnTo>
                  <a:lnTo>
                    <a:pt x="4090263" y="491490"/>
                  </a:lnTo>
                  <a:close/>
                </a:path>
                <a:path w="10821670" h="558800">
                  <a:moveTo>
                    <a:pt x="4089908" y="350520"/>
                  </a:moveTo>
                  <a:lnTo>
                    <a:pt x="4038826" y="350520"/>
                  </a:lnTo>
                  <a:lnTo>
                    <a:pt x="4192293" y="558800"/>
                  </a:lnTo>
                  <a:lnTo>
                    <a:pt x="4225287" y="558800"/>
                  </a:lnTo>
                  <a:lnTo>
                    <a:pt x="4258978" y="513080"/>
                  </a:lnTo>
                  <a:lnTo>
                    <a:pt x="4208790" y="513080"/>
                  </a:lnTo>
                  <a:lnTo>
                    <a:pt x="4089908" y="350520"/>
                  </a:lnTo>
                  <a:close/>
                </a:path>
                <a:path w="10821670" h="558800">
                  <a:moveTo>
                    <a:pt x="4378767" y="421640"/>
                  </a:moveTo>
                  <a:lnTo>
                    <a:pt x="4277764" y="558800"/>
                  </a:lnTo>
                  <a:lnTo>
                    <a:pt x="4328513" y="558800"/>
                  </a:lnTo>
                  <a:lnTo>
                    <a:pt x="4378767" y="491490"/>
                  </a:lnTo>
                  <a:lnTo>
                    <a:pt x="4430203" y="491490"/>
                  </a:lnTo>
                  <a:lnTo>
                    <a:pt x="4378767" y="421640"/>
                  </a:lnTo>
                  <a:close/>
                </a:path>
                <a:path w="10821670" h="558800">
                  <a:moveTo>
                    <a:pt x="4430203" y="491490"/>
                  </a:moveTo>
                  <a:lnTo>
                    <a:pt x="4378767" y="491490"/>
                  </a:lnTo>
                  <a:lnTo>
                    <a:pt x="4429021" y="558800"/>
                  </a:lnTo>
                  <a:lnTo>
                    <a:pt x="4479770" y="558800"/>
                  </a:lnTo>
                  <a:lnTo>
                    <a:pt x="4430203" y="491490"/>
                  </a:lnTo>
                  <a:close/>
                </a:path>
                <a:path w="10821670" h="558800">
                  <a:moveTo>
                    <a:pt x="4429849" y="350520"/>
                  </a:moveTo>
                  <a:lnTo>
                    <a:pt x="4378767" y="350520"/>
                  </a:lnTo>
                  <a:lnTo>
                    <a:pt x="4532234" y="558800"/>
                  </a:lnTo>
                  <a:lnTo>
                    <a:pt x="4565228" y="558800"/>
                  </a:lnTo>
                  <a:lnTo>
                    <a:pt x="4598919" y="513080"/>
                  </a:lnTo>
                  <a:lnTo>
                    <a:pt x="4548731" y="513080"/>
                  </a:lnTo>
                  <a:lnTo>
                    <a:pt x="4429849" y="350520"/>
                  </a:lnTo>
                  <a:close/>
                </a:path>
                <a:path w="10821670" h="558800">
                  <a:moveTo>
                    <a:pt x="4718708" y="421640"/>
                  </a:moveTo>
                  <a:lnTo>
                    <a:pt x="4617705" y="558800"/>
                  </a:lnTo>
                  <a:lnTo>
                    <a:pt x="4668454" y="558800"/>
                  </a:lnTo>
                  <a:lnTo>
                    <a:pt x="4718708" y="491490"/>
                  </a:lnTo>
                  <a:lnTo>
                    <a:pt x="4770144" y="491490"/>
                  </a:lnTo>
                  <a:lnTo>
                    <a:pt x="4718708" y="421640"/>
                  </a:lnTo>
                  <a:close/>
                </a:path>
                <a:path w="10821670" h="558800">
                  <a:moveTo>
                    <a:pt x="4770144" y="491490"/>
                  </a:moveTo>
                  <a:lnTo>
                    <a:pt x="4718708" y="491490"/>
                  </a:lnTo>
                  <a:lnTo>
                    <a:pt x="4768974" y="558800"/>
                  </a:lnTo>
                  <a:lnTo>
                    <a:pt x="4819711" y="558800"/>
                  </a:lnTo>
                  <a:lnTo>
                    <a:pt x="4770144" y="491490"/>
                  </a:lnTo>
                  <a:close/>
                </a:path>
                <a:path w="10821670" h="558800">
                  <a:moveTo>
                    <a:pt x="4769790" y="350520"/>
                  </a:moveTo>
                  <a:lnTo>
                    <a:pt x="4718708" y="350520"/>
                  </a:lnTo>
                  <a:lnTo>
                    <a:pt x="4872174" y="558800"/>
                  </a:lnTo>
                  <a:lnTo>
                    <a:pt x="4905169" y="558800"/>
                  </a:lnTo>
                  <a:lnTo>
                    <a:pt x="4938857" y="513080"/>
                  </a:lnTo>
                  <a:lnTo>
                    <a:pt x="4888672" y="513080"/>
                  </a:lnTo>
                  <a:lnTo>
                    <a:pt x="4769790" y="350520"/>
                  </a:lnTo>
                  <a:close/>
                </a:path>
                <a:path w="10821670" h="558800">
                  <a:moveTo>
                    <a:pt x="5058636" y="421640"/>
                  </a:moveTo>
                  <a:lnTo>
                    <a:pt x="4957645" y="558800"/>
                  </a:lnTo>
                  <a:lnTo>
                    <a:pt x="5008382" y="558800"/>
                  </a:lnTo>
                  <a:lnTo>
                    <a:pt x="5058636" y="491490"/>
                  </a:lnTo>
                  <a:lnTo>
                    <a:pt x="5110073" y="491490"/>
                  </a:lnTo>
                  <a:lnTo>
                    <a:pt x="5058636" y="421640"/>
                  </a:lnTo>
                  <a:close/>
                </a:path>
                <a:path w="10821670" h="558800">
                  <a:moveTo>
                    <a:pt x="5110073" y="491490"/>
                  </a:moveTo>
                  <a:lnTo>
                    <a:pt x="5058636" y="491490"/>
                  </a:lnTo>
                  <a:lnTo>
                    <a:pt x="5108890" y="558800"/>
                  </a:lnTo>
                  <a:lnTo>
                    <a:pt x="5159639" y="558800"/>
                  </a:lnTo>
                  <a:lnTo>
                    <a:pt x="5110073" y="491490"/>
                  </a:lnTo>
                  <a:close/>
                </a:path>
                <a:path w="10821670" h="558800">
                  <a:moveTo>
                    <a:pt x="5109718" y="350520"/>
                  </a:moveTo>
                  <a:lnTo>
                    <a:pt x="5058636" y="350520"/>
                  </a:lnTo>
                  <a:lnTo>
                    <a:pt x="5212103" y="558800"/>
                  </a:lnTo>
                  <a:lnTo>
                    <a:pt x="5245097" y="558800"/>
                  </a:lnTo>
                  <a:lnTo>
                    <a:pt x="5278782" y="513080"/>
                  </a:lnTo>
                  <a:lnTo>
                    <a:pt x="5228600" y="513080"/>
                  </a:lnTo>
                  <a:lnTo>
                    <a:pt x="5109718" y="350520"/>
                  </a:lnTo>
                  <a:close/>
                </a:path>
                <a:path w="10821670" h="558800">
                  <a:moveTo>
                    <a:pt x="5398551" y="421640"/>
                  </a:moveTo>
                  <a:lnTo>
                    <a:pt x="5297561" y="558800"/>
                  </a:lnTo>
                  <a:lnTo>
                    <a:pt x="5348297" y="558800"/>
                  </a:lnTo>
                  <a:lnTo>
                    <a:pt x="5398551" y="491490"/>
                  </a:lnTo>
                  <a:lnTo>
                    <a:pt x="5449982" y="491490"/>
                  </a:lnTo>
                  <a:lnTo>
                    <a:pt x="5398551" y="421640"/>
                  </a:lnTo>
                  <a:close/>
                </a:path>
                <a:path w="10821670" h="558800">
                  <a:moveTo>
                    <a:pt x="5449982" y="491490"/>
                  </a:moveTo>
                  <a:lnTo>
                    <a:pt x="5398551" y="491490"/>
                  </a:lnTo>
                  <a:lnTo>
                    <a:pt x="5448793" y="558800"/>
                  </a:lnTo>
                  <a:lnTo>
                    <a:pt x="5499542" y="558800"/>
                  </a:lnTo>
                  <a:lnTo>
                    <a:pt x="5449982" y="491490"/>
                  </a:lnTo>
                  <a:close/>
                </a:path>
                <a:path w="10821670" h="558800">
                  <a:moveTo>
                    <a:pt x="5449630" y="350520"/>
                  </a:moveTo>
                  <a:lnTo>
                    <a:pt x="5398551" y="350520"/>
                  </a:lnTo>
                  <a:lnTo>
                    <a:pt x="5551993" y="558800"/>
                  </a:lnTo>
                  <a:lnTo>
                    <a:pt x="5584987" y="558800"/>
                  </a:lnTo>
                  <a:lnTo>
                    <a:pt x="5618675" y="513080"/>
                  </a:lnTo>
                  <a:lnTo>
                    <a:pt x="5568503" y="513080"/>
                  </a:lnTo>
                  <a:lnTo>
                    <a:pt x="5449630" y="350520"/>
                  </a:lnTo>
                  <a:close/>
                </a:path>
                <a:path w="10821670" h="558800">
                  <a:moveTo>
                    <a:pt x="5738454" y="421640"/>
                  </a:moveTo>
                  <a:lnTo>
                    <a:pt x="5637464" y="558800"/>
                  </a:lnTo>
                  <a:lnTo>
                    <a:pt x="5688200" y="558800"/>
                  </a:lnTo>
                  <a:lnTo>
                    <a:pt x="5738454" y="491490"/>
                  </a:lnTo>
                  <a:lnTo>
                    <a:pt x="5789884" y="491490"/>
                  </a:lnTo>
                  <a:lnTo>
                    <a:pt x="5738454" y="421640"/>
                  </a:lnTo>
                  <a:close/>
                </a:path>
                <a:path w="10821670" h="558800">
                  <a:moveTo>
                    <a:pt x="5789884" y="491490"/>
                  </a:moveTo>
                  <a:lnTo>
                    <a:pt x="5738454" y="491490"/>
                  </a:lnTo>
                  <a:lnTo>
                    <a:pt x="5788708" y="558800"/>
                  </a:lnTo>
                  <a:lnTo>
                    <a:pt x="5839445" y="558800"/>
                  </a:lnTo>
                  <a:lnTo>
                    <a:pt x="5789884" y="491490"/>
                  </a:lnTo>
                  <a:close/>
                </a:path>
                <a:path w="10821670" h="558800">
                  <a:moveTo>
                    <a:pt x="5789536" y="350520"/>
                  </a:moveTo>
                  <a:lnTo>
                    <a:pt x="5738454" y="350520"/>
                  </a:lnTo>
                  <a:lnTo>
                    <a:pt x="5891921" y="558800"/>
                  </a:lnTo>
                  <a:lnTo>
                    <a:pt x="5924916" y="558800"/>
                  </a:lnTo>
                  <a:lnTo>
                    <a:pt x="5958603" y="513080"/>
                  </a:lnTo>
                  <a:lnTo>
                    <a:pt x="5908418" y="513080"/>
                  </a:lnTo>
                  <a:lnTo>
                    <a:pt x="5789536" y="350520"/>
                  </a:lnTo>
                  <a:close/>
                </a:path>
                <a:path w="10821670" h="558800">
                  <a:moveTo>
                    <a:pt x="6078382" y="421640"/>
                  </a:moveTo>
                  <a:lnTo>
                    <a:pt x="5977379" y="558800"/>
                  </a:lnTo>
                  <a:lnTo>
                    <a:pt x="6028116" y="558800"/>
                  </a:lnTo>
                  <a:lnTo>
                    <a:pt x="6078382" y="491490"/>
                  </a:lnTo>
                  <a:lnTo>
                    <a:pt x="6129819" y="491490"/>
                  </a:lnTo>
                  <a:lnTo>
                    <a:pt x="6078382" y="421640"/>
                  </a:lnTo>
                  <a:close/>
                </a:path>
                <a:path w="10821670" h="558800">
                  <a:moveTo>
                    <a:pt x="6129819" y="491490"/>
                  </a:moveTo>
                  <a:lnTo>
                    <a:pt x="6078382" y="491490"/>
                  </a:lnTo>
                  <a:lnTo>
                    <a:pt x="6128636" y="558800"/>
                  </a:lnTo>
                  <a:lnTo>
                    <a:pt x="6179385" y="558800"/>
                  </a:lnTo>
                  <a:lnTo>
                    <a:pt x="6129819" y="491490"/>
                  </a:lnTo>
                  <a:close/>
                </a:path>
                <a:path w="10821670" h="558800">
                  <a:moveTo>
                    <a:pt x="6129468" y="350520"/>
                  </a:moveTo>
                  <a:lnTo>
                    <a:pt x="6078382" y="350520"/>
                  </a:lnTo>
                  <a:lnTo>
                    <a:pt x="6231862" y="558800"/>
                  </a:lnTo>
                  <a:lnTo>
                    <a:pt x="6264856" y="558800"/>
                  </a:lnTo>
                  <a:lnTo>
                    <a:pt x="6298544" y="513080"/>
                  </a:lnTo>
                  <a:lnTo>
                    <a:pt x="6248359" y="513080"/>
                  </a:lnTo>
                  <a:lnTo>
                    <a:pt x="6129468" y="350520"/>
                  </a:lnTo>
                  <a:close/>
                </a:path>
                <a:path w="10821670" h="558800">
                  <a:moveTo>
                    <a:pt x="6418323" y="421640"/>
                  </a:moveTo>
                  <a:lnTo>
                    <a:pt x="6317320" y="558800"/>
                  </a:lnTo>
                  <a:lnTo>
                    <a:pt x="6368069" y="558800"/>
                  </a:lnTo>
                  <a:lnTo>
                    <a:pt x="6418323" y="491490"/>
                  </a:lnTo>
                  <a:lnTo>
                    <a:pt x="6469760" y="491490"/>
                  </a:lnTo>
                  <a:lnTo>
                    <a:pt x="6418323" y="421640"/>
                  </a:lnTo>
                  <a:close/>
                </a:path>
                <a:path w="10821670" h="558800">
                  <a:moveTo>
                    <a:pt x="6469760" y="491490"/>
                  </a:moveTo>
                  <a:lnTo>
                    <a:pt x="6418323" y="491490"/>
                  </a:lnTo>
                  <a:lnTo>
                    <a:pt x="6468577" y="558800"/>
                  </a:lnTo>
                  <a:lnTo>
                    <a:pt x="6519326" y="558800"/>
                  </a:lnTo>
                  <a:lnTo>
                    <a:pt x="6469760" y="491490"/>
                  </a:lnTo>
                  <a:close/>
                </a:path>
                <a:path w="10821670" h="558800">
                  <a:moveTo>
                    <a:pt x="6469409" y="350520"/>
                  </a:moveTo>
                  <a:lnTo>
                    <a:pt x="6418323" y="350520"/>
                  </a:lnTo>
                  <a:lnTo>
                    <a:pt x="6571803" y="558800"/>
                  </a:lnTo>
                  <a:lnTo>
                    <a:pt x="6604797" y="558800"/>
                  </a:lnTo>
                  <a:lnTo>
                    <a:pt x="6638485" y="513080"/>
                  </a:lnTo>
                  <a:lnTo>
                    <a:pt x="6588300" y="513080"/>
                  </a:lnTo>
                  <a:lnTo>
                    <a:pt x="6469409" y="350520"/>
                  </a:lnTo>
                  <a:close/>
                </a:path>
                <a:path w="10821670" h="558800">
                  <a:moveTo>
                    <a:pt x="6758264" y="421640"/>
                  </a:moveTo>
                  <a:lnTo>
                    <a:pt x="6657261" y="558800"/>
                  </a:lnTo>
                  <a:lnTo>
                    <a:pt x="6708010" y="558800"/>
                  </a:lnTo>
                  <a:lnTo>
                    <a:pt x="6758264" y="491490"/>
                  </a:lnTo>
                  <a:lnTo>
                    <a:pt x="6809701" y="491490"/>
                  </a:lnTo>
                  <a:lnTo>
                    <a:pt x="6758264" y="421640"/>
                  </a:lnTo>
                  <a:close/>
                </a:path>
                <a:path w="10821670" h="558800">
                  <a:moveTo>
                    <a:pt x="6809701" y="491490"/>
                  </a:moveTo>
                  <a:lnTo>
                    <a:pt x="6758264" y="491490"/>
                  </a:lnTo>
                  <a:lnTo>
                    <a:pt x="6808518" y="558800"/>
                  </a:lnTo>
                  <a:lnTo>
                    <a:pt x="6859267" y="558800"/>
                  </a:lnTo>
                  <a:lnTo>
                    <a:pt x="6809701" y="491490"/>
                  </a:lnTo>
                  <a:close/>
                </a:path>
                <a:path w="10821670" h="558800">
                  <a:moveTo>
                    <a:pt x="6809350" y="350520"/>
                  </a:moveTo>
                  <a:lnTo>
                    <a:pt x="6758264" y="350520"/>
                  </a:lnTo>
                  <a:lnTo>
                    <a:pt x="6911744" y="558800"/>
                  </a:lnTo>
                  <a:lnTo>
                    <a:pt x="6944738" y="558800"/>
                  </a:lnTo>
                  <a:lnTo>
                    <a:pt x="6978429" y="513080"/>
                  </a:lnTo>
                  <a:lnTo>
                    <a:pt x="6928241" y="513080"/>
                  </a:lnTo>
                  <a:lnTo>
                    <a:pt x="6809350" y="350520"/>
                  </a:lnTo>
                  <a:close/>
                </a:path>
                <a:path w="10821670" h="558800">
                  <a:moveTo>
                    <a:pt x="7098218" y="421640"/>
                  </a:moveTo>
                  <a:lnTo>
                    <a:pt x="6997215" y="558800"/>
                  </a:lnTo>
                  <a:lnTo>
                    <a:pt x="7047964" y="558800"/>
                  </a:lnTo>
                  <a:lnTo>
                    <a:pt x="7098218" y="491490"/>
                  </a:lnTo>
                  <a:lnTo>
                    <a:pt x="7149661" y="491490"/>
                  </a:lnTo>
                  <a:lnTo>
                    <a:pt x="7098218" y="421640"/>
                  </a:lnTo>
                  <a:close/>
                </a:path>
                <a:path w="10821670" h="558800">
                  <a:moveTo>
                    <a:pt x="7149661" y="491490"/>
                  </a:moveTo>
                  <a:lnTo>
                    <a:pt x="7098218" y="491490"/>
                  </a:lnTo>
                  <a:lnTo>
                    <a:pt x="7148484" y="558800"/>
                  </a:lnTo>
                  <a:lnTo>
                    <a:pt x="7199234" y="558800"/>
                  </a:lnTo>
                  <a:lnTo>
                    <a:pt x="7149661" y="491490"/>
                  </a:lnTo>
                  <a:close/>
                </a:path>
                <a:path w="10821670" h="558800">
                  <a:moveTo>
                    <a:pt x="7149304" y="350520"/>
                  </a:moveTo>
                  <a:lnTo>
                    <a:pt x="7098218" y="350520"/>
                  </a:lnTo>
                  <a:lnTo>
                    <a:pt x="7251697" y="558800"/>
                  </a:lnTo>
                  <a:lnTo>
                    <a:pt x="7284705" y="558800"/>
                  </a:lnTo>
                  <a:lnTo>
                    <a:pt x="7318395" y="513080"/>
                  </a:lnTo>
                  <a:lnTo>
                    <a:pt x="7268195" y="513080"/>
                  </a:lnTo>
                  <a:lnTo>
                    <a:pt x="7149304" y="350520"/>
                  </a:lnTo>
                  <a:close/>
                </a:path>
                <a:path w="10821670" h="558800">
                  <a:moveTo>
                    <a:pt x="7438184" y="421640"/>
                  </a:moveTo>
                  <a:lnTo>
                    <a:pt x="7337168" y="558800"/>
                  </a:lnTo>
                  <a:lnTo>
                    <a:pt x="7387917" y="558800"/>
                  </a:lnTo>
                  <a:lnTo>
                    <a:pt x="7438184" y="491490"/>
                  </a:lnTo>
                  <a:lnTo>
                    <a:pt x="7489614" y="491490"/>
                  </a:lnTo>
                  <a:lnTo>
                    <a:pt x="7438184" y="421640"/>
                  </a:lnTo>
                  <a:close/>
                </a:path>
                <a:path w="10821670" h="558800">
                  <a:moveTo>
                    <a:pt x="7489614" y="491490"/>
                  </a:moveTo>
                  <a:lnTo>
                    <a:pt x="7438184" y="491490"/>
                  </a:lnTo>
                  <a:lnTo>
                    <a:pt x="7488425" y="558800"/>
                  </a:lnTo>
                  <a:lnTo>
                    <a:pt x="7539174" y="558800"/>
                  </a:lnTo>
                  <a:lnTo>
                    <a:pt x="7489614" y="491490"/>
                  </a:lnTo>
                  <a:close/>
                </a:path>
                <a:path w="10821670" h="558800">
                  <a:moveTo>
                    <a:pt x="7489262" y="350520"/>
                  </a:moveTo>
                  <a:lnTo>
                    <a:pt x="7438184" y="350520"/>
                  </a:lnTo>
                  <a:lnTo>
                    <a:pt x="7591638" y="558800"/>
                  </a:lnTo>
                  <a:lnTo>
                    <a:pt x="7624645" y="558800"/>
                  </a:lnTo>
                  <a:lnTo>
                    <a:pt x="7658336" y="513080"/>
                  </a:lnTo>
                  <a:lnTo>
                    <a:pt x="7608135" y="513080"/>
                  </a:lnTo>
                  <a:lnTo>
                    <a:pt x="7489262" y="350520"/>
                  </a:lnTo>
                  <a:close/>
                </a:path>
                <a:path w="10821670" h="558800">
                  <a:moveTo>
                    <a:pt x="7778125" y="421640"/>
                  </a:moveTo>
                  <a:lnTo>
                    <a:pt x="7677109" y="558800"/>
                  </a:lnTo>
                  <a:lnTo>
                    <a:pt x="7727858" y="558800"/>
                  </a:lnTo>
                  <a:lnTo>
                    <a:pt x="7778125" y="491490"/>
                  </a:lnTo>
                  <a:lnTo>
                    <a:pt x="7829555" y="491490"/>
                  </a:lnTo>
                  <a:lnTo>
                    <a:pt x="7778125" y="421640"/>
                  </a:lnTo>
                  <a:close/>
                </a:path>
                <a:path w="10821670" h="558800">
                  <a:moveTo>
                    <a:pt x="7829555" y="491490"/>
                  </a:moveTo>
                  <a:lnTo>
                    <a:pt x="7778125" y="491490"/>
                  </a:lnTo>
                  <a:lnTo>
                    <a:pt x="7828366" y="558800"/>
                  </a:lnTo>
                  <a:lnTo>
                    <a:pt x="7879115" y="558800"/>
                  </a:lnTo>
                  <a:lnTo>
                    <a:pt x="7829555" y="491490"/>
                  </a:lnTo>
                  <a:close/>
                </a:path>
                <a:path w="10821670" h="558800">
                  <a:moveTo>
                    <a:pt x="7829203" y="350520"/>
                  </a:moveTo>
                  <a:lnTo>
                    <a:pt x="7778125" y="350520"/>
                  </a:lnTo>
                  <a:lnTo>
                    <a:pt x="7931579" y="558800"/>
                  </a:lnTo>
                  <a:lnTo>
                    <a:pt x="7964586" y="558800"/>
                  </a:lnTo>
                  <a:lnTo>
                    <a:pt x="7998277" y="513080"/>
                  </a:lnTo>
                  <a:lnTo>
                    <a:pt x="7948076" y="513080"/>
                  </a:lnTo>
                  <a:lnTo>
                    <a:pt x="7829203" y="350520"/>
                  </a:lnTo>
                  <a:close/>
                </a:path>
                <a:path w="10821670" h="558800">
                  <a:moveTo>
                    <a:pt x="8118066" y="421640"/>
                  </a:moveTo>
                  <a:lnTo>
                    <a:pt x="8017050" y="558800"/>
                  </a:lnTo>
                  <a:lnTo>
                    <a:pt x="8067799" y="558800"/>
                  </a:lnTo>
                  <a:lnTo>
                    <a:pt x="8118066" y="491490"/>
                  </a:lnTo>
                  <a:lnTo>
                    <a:pt x="8169496" y="491490"/>
                  </a:lnTo>
                  <a:lnTo>
                    <a:pt x="8118066" y="421640"/>
                  </a:lnTo>
                  <a:close/>
                </a:path>
                <a:path w="10821670" h="558800">
                  <a:moveTo>
                    <a:pt x="8169496" y="491490"/>
                  </a:moveTo>
                  <a:lnTo>
                    <a:pt x="8118066" y="491490"/>
                  </a:lnTo>
                  <a:lnTo>
                    <a:pt x="8168320" y="558800"/>
                  </a:lnTo>
                  <a:lnTo>
                    <a:pt x="8219056" y="558800"/>
                  </a:lnTo>
                  <a:lnTo>
                    <a:pt x="8169496" y="491490"/>
                  </a:lnTo>
                  <a:close/>
                </a:path>
                <a:path w="10821670" h="558800">
                  <a:moveTo>
                    <a:pt x="8169148" y="350520"/>
                  </a:moveTo>
                  <a:lnTo>
                    <a:pt x="8118066" y="350520"/>
                  </a:lnTo>
                  <a:lnTo>
                    <a:pt x="8271533" y="558800"/>
                  </a:lnTo>
                  <a:lnTo>
                    <a:pt x="8304527" y="558800"/>
                  </a:lnTo>
                  <a:lnTo>
                    <a:pt x="8338212" y="513080"/>
                  </a:lnTo>
                  <a:lnTo>
                    <a:pt x="8288030" y="513080"/>
                  </a:lnTo>
                  <a:lnTo>
                    <a:pt x="8169148" y="350520"/>
                  </a:lnTo>
                  <a:close/>
                </a:path>
                <a:path w="10821670" h="558800">
                  <a:moveTo>
                    <a:pt x="8457981" y="421640"/>
                  </a:moveTo>
                  <a:lnTo>
                    <a:pt x="8356991" y="558800"/>
                  </a:lnTo>
                  <a:lnTo>
                    <a:pt x="8407727" y="558800"/>
                  </a:lnTo>
                  <a:lnTo>
                    <a:pt x="8457981" y="491490"/>
                  </a:lnTo>
                  <a:lnTo>
                    <a:pt x="8509418" y="491490"/>
                  </a:lnTo>
                  <a:lnTo>
                    <a:pt x="8457981" y="421640"/>
                  </a:lnTo>
                  <a:close/>
                </a:path>
                <a:path w="10821670" h="558800">
                  <a:moveTo>
                    <a:pt x="8509418" y="491490"/>
                  </a:moveTo>
                  <a:lnTo>
                    <a:pt x="8457981" y="491490"/>
                  </a:lnTo>
                  <a:lnTo>
                    <a:pt x="8508235" y="558800"/>
                  </a:lnTo>
                  <a:lnTo>
                    <a:pt x="8558984" y="558800"/>
                  </a:lnTo>
                  <a:lnTo>
                    <a:pt x="8509418" y="491490"/>
                  </a:lnTo>
                  <a:close/>
                </a:path>
                <a:path w="10821670" h="558800">
                  <a:moveTo>
                    <a:pt x="8509063" y="350520"/>
                  </a:moveTo>
                  <a:lnTo>
                    <a:pt x="8457981" y="350520"/>
                  </a:lnTo>
                  <a:lnTo>
                    <a:pt x="8611448" y="558800"/>
                  </a:lnTo>
                  <a:lnTo>
                    <a:pt x="8644443" y="558800"/>
                  </a:lnTo>
                  <a:lnTo>
                    <a:pt x="8678128" y="513080"/>
                  </a:lnTo>
                  <a:lnTo>
                    <a:pt x="8627945" y="513080"/>
                  </a:lnTo>
                  <a:lnTo>
                    <a:pt x="8509063" y="350520"/>
                  </a:lnTo>
                  <a:close/>
                </a:path>
                <a:path w="10821670" h="558800">
                  <a:moveTo>
                    <a:pt x="8797897" y="421640"/>
                  </a:moveTo>
                  <a:lnTo>
                    <a:pt x="8696906" y="558800"/>
                  </a:lnTo>
                  <a:lnTo>
                    <a:pt x="8747656" y="558800"/>
                  </a:lnTo>
                  <a:lnTo>
                    <a:pt x="8797897" y="491490"/>
                  </a:lnTo>
                  <a:lnTo>
                    <a:pt x="8849327" y="491490"/>
                  </a:lnTo>
                  <a:lnTo>
                    <a:pt x="8797897" y="421640"/>
                  </a:lnTo>
                  <a:close/>
                </a:path>
                <a:path w="10821670" h="558800">
                  <a:moveTo>
                    <a:pt x="8849327" y="491490"/>
                  </a:moveTo>
                  <a:lnTo>
                    <a:pt x="8797897" y="491490"/>
                  </a:lnTo>
                  <a:lnTo>
                    <a:pt x="8848138" y="558800"/>
                  </a:lnTo>
                  <a:lnTo>
                    <a:pt x="8898887" y="558800"/>
                  </a:lnTo>
                  <a:lnTo>
                    <a:pt x="8849327" y="491490"/>
                  </a:lnTo>
                  <a:close/>
                </a:path>
                <a:path w="10821670" h="558800">
                  <a:moveTo>
                    <a:pt x="8848975" y="350520"/>
                  </a:moveTo>
                  <a:lnTo>
                    <a:pt x="8797897" y="350520"/>
                  </a:lnTo>
                  <a:lnTo>
                    <a:pt x="8951351" y="558800"/>
                  </a:lnTo>
                  <a:lnTo>
                    <a:pt x="8984346" y="558800"/>
                  </a:lnTo>
                  <a:lnTo>
                    <a:pt x="9018031" y="513080"/>
                  </a:lnTo>
                  <a:lnTo>
                    <a:pt x="8967848" y="513080"/>
                  </a:lnTo>
                  <a:lnTo>
                    <a:pt x="8848975" y="350520"/>
                  </a:lnTo>
                  <a:close/>
                </a:path>
                <a:path w="10821670" h="558800">
                  <a:moveTo>
                    <a:pt x="9137800" y="421640"/>
                  </a:moveTo>
                  <a:lnTo>
                    <a:pt x="9036809" y="558800"/>
                  </a:lnTo>
                  <a:lnTo>
                    <a:pt x="9087546" y="558800"/>
                  </a:lnTo>
                  <a:lnTo>
                    <a:pt x="9137800" y="491490"/>
                  </a:lnTo>
                  <a:lnTo>
                    <a:pt x="9189230" y="491490"/>
                  </a:lnTo>
                  <a:lnTo>
                    <a:pt x="9137800" y="421640"/>
                  </a:lnTo>
                  <a:close/>
                </a:path>
                <a:path w="10821670" h="558800">
                  <a:moveTo>
                    <a:pt x="9189230" y="491490"/>
                  </a:moveTo>
                  <a:lnTo>
                    <a:pt x="9137800" y="491490"/>
                  </a:lnTo>
                  <a:lnTo>
                    <a:pt x="9188054" y="558800"/>
                  </a:lnTo>
                  <a:lnTo>
                    <a:pt x="9238790" y="558800"/>
                  </a:lnTo>
                  <a:lnTo>
                    <a:pt x="9189230" y="491490"/>
                  </a:lnTo>
                  <a:close/>
                </a:path>
                <a:path w="10821670" h="558800">
                  <a:moveTo>
                    <a:pt x="9188882" y="350520"/>
                  </a:moveTo>
                  <a:lnTo>
                    <a:pt x="9137800" y="350520"/>
                  </a:lnTo>
                  <a:lnTo>
                    <a:pt x="9291266" y="558800"/>
                  </a:lnTo>
                  <a:lnTo>
                    <a:pt x="9324261" y="558800"/>
                  </a:lnTo>
                  <a:lnTo>
                    <a:pt x="9357949" y="513080"/>
                  </a:lnTo>
                  <a:lnTo>
                    <a:pt x="9307764" y="513080"/>
                  </a:lnTo>
                  <a:lnTo>
                    <a:pt x="9188882" y="350520"/>
                  </a:lnTo>
                  <a:close/>
                </a:path>
                <a:path w="10821670" h="558800">
                  <a:moveTo>
                    <a:pt x="9477728" y="421640"/>
                  </a:moveTo>
                  <a:lnTo>
                    <a:pt x="9376725" y="558800"/>
                  </a:lnTo>
                  <a:lnTo>
                    <a:pt x="9427474" y="558800"/>
                  </a:lnTo>
                  <a:lnTo>
                    <a:pt x="9477728" y="491490"/>
                  </a:lnTo>
                  <a:lnTo>
                    <a:pt x="9529165" y="491490"/>
                  </a:lnTo>
                  <a:lnTo>
                    <a:pt x="9477728" y="421640"/>
                  </a:lnTo>
                  <a:close/>
                </a:path>
                <a:path w="10821670" h="558800">
                  <a:moveTo>
                    <a:pt x="9529165" y="491490"/>
                  </a:moveTo>
                  <a:lnTo>
                    <a:pt x="9477728" y="491490"/>
                  </a:lnTo>
                  <a:lnTo>
                    <a:pt x="9527982" y="558800"/>
                  </a:lnTo>
                  <a:lnTo>
                    <a:pt x="9578731" y="558800"/>
                  </a:lnTo>
                  <a:lnTo>
                    <a:pt x="9529165" y="491490"/>
                  </a:lnTo>
                  <a:close/>
                </a:path>
                <a:path w="10821670" h="558800">
                  <a:moveTo>
                    <a:pt x="9528814" y="350520"/>
                  </a:moveTo>
                  <a:lnTo>
                    <a:pt x="9477728" y="350520"/>
                  </a:lnTo>
                  <a:lnTo>
                    <a:pt x="9631207" y="558800"/>
                  </a:lnTo>
                  <a:lnTo>
                    <a:pt x="9664202" y="558800"/>
                  </a:lnTo>
                  <a:lnTo>
                    <a:pt x="9697890" y="513080"/>
                  </a:lnTo>
                  <a:lnTo>
                    <a:pt x="9647705" y="513080"/>
                  </a:lnTo>
                  <a:lnTo>
                    <a:pt x="9528814" y="350520"/>
                  </a:lnTo>
                  <a:close/>
                </a:path>
                <a:path w="10821670" h="558800">
                  <a:moveTo>
                    <a:pt x="9817669" y="421640"/>
                  </a:moveTo>
                  <a:lnTo>
                    <a:pt x="9716678" y="558800"/>
                  </a:lnTo>
                  <a:lnTo>
                    <a:pt x="9767415" y="558800"/>
                  </a:lnTo>
                  <a:lnTo>
                    <a:pt x="9817669" y="491490"/>
                  </a:lnTo>
                  <a:lnTo>
                    <a:pt x="9869105" y="491490"/>
                  </a:lnTo>
                  <a:lnTo>
                    <a:pt x="9817669" y="421640"/>
                  </a:lnTo>
                  <a:close/>
                </a:path>
                <a:path w="10821670" h="558800">
                  <a:moveTo>
                    <a:pt x="9869105" y="491490"/>
                  </a:moveTo>
                  <a:lnTo>
                    <a:pt x="9817669" y="491490"/>
                  </a:lnTo>
                  <a:lnTo>
                    <a:pt x="9867923" y="558800"/>
                  </a:lnTo>
                  <a:lnTo>
                    <a:pt x="9918672" y="558800"/>
                  </a:lnTo>
                  <a:lnTo>
                    <a:pt x="9869105" y="491490"/>
                  </a:lnTo>
                  <a:close/>
                </a:path>
                <a:path w="10821670" h="558800">
                  <a:moveTo>
                    <a:pt x="9868755" y="350520"/>
                  </a:moveTo>
                  <a:lnTo>
                    <a:pt x="9817669" y="350520"/>
                  </a:lnTo>
                  <a:lnTo>
                    <a:pt x="9971148" y="558800"/>
                  </a:lnTo>
                  <a:lnTo>
                    <a:pt x="10004143" y="558800"/>
                  </a:lnTo>
                  <a:lnTo>
                    <a:pt x="10037831" y="513080"/>
                  </a:lnTo>
                  <a:lnTo>
                    <a:pt x="9987646" y="513080"/>
                  </a:lnTo>
                  <a:lnTo>
                    <a:pt x="9868755" y="350520"/>
                  </a:lnTo>
                  <a:close/>
                </a:path>
                <a:path w="10821670" h="558800">
                  <a:moveTo>
                    <a:pt x="10157610" y="421640"/>
                  </a:moveTo>
                  <a:lnTo>
                    <a:pt x="10056619" y="558800"/>
                  </a:lnTo>
                  <a:lnTo>
                    <a:pt x="10107356" y="558800"/>
                  </a:lnTo>
                  <a:lnTo>
                    <a:pt x="10157610" y="491490"/>
                  </a:lnTo>
                  <a:lnTo>
                    <a:pt x="10209046" y="491490"/>
                  </a:lnTo>
                  <a:lnTo>
                    <a:pt x="10157610" y="421640"/>
                  </a:lnTo>
                  <a:close/>
                </a:path>
                <a:path w="10821670" h="558800">
                  <a:moveTo>
                    <a:pt x="10209046" y="491490"/>
                  </a:moveTo>
                  <a:lnTo>
                    <a:pt x="10157610" y="491490"/>
                  </a:lnTo>
                  <a:lnTo>
                    <a:pt x="10207864" y="558800"/>
                  </a:lnTo>
                  <a:lnTo>
                    <a:pt x="10258613" y="558800"/>
                  </a:lnTo>
                  <a:lnTo>
                    <a:pt x="10209046" y="491490"/>
                  </a:lnTo>
                  <a:close/>
                </a:path>
                <a:path w="10821670" h="558800">
                  <a:moveTo>
                    <a:pt x="10208696" y="350520"/>
                  </a:moveTo>
                  <a:lnTo>
                    <a:pt x="10157610" y="350520"/>
                  </a:lnTo>
                  <a:lnTo>
                    <a:pt x="10311089" y="558800"/>
                  </a:lnTo>
                  <a:lnTo>
                    <a:pt x="10344084" y="558800"/>
                  </a:lnTo>
                  <a:lnTo>
                    <a:pt x="10377774" y="513080"/>
                  </a:lnTo>
                  <a:lnTo>
                    <a:pt x="10327586" y="513080"/>
                  </a:lnTo>
                  <a:lnTo>
                    <a:pt x="10208696" y="350520"/>
                  </a:lnTo>
                  <a:close/>
                </a:path>
                <a:path w="10821670" h="558800">
                  <a:moveTo>
                    <a:pt x="10497563" y="421640"/>
                  </a:moveTo>
                  <a:lnTo>
                    <a:pt x="10396560" y="558800"/>
                  </a:lnTo>
                  <a:lnTo>
                    <a:pt x="10447309" y="558800"/>
                  </a:lnTo>
                  <a:lnTo>
                    <a:pt x="10497563" y="491490"/>
                  </a:lnTo>
                  <a:lnTo>
                    <a:pt x="10549006" y="491490"/>
                  </a:lnTo>
                  <a:lnTo>
                    <a:pt x="10497563" y="421640"/>
                  </a:lnTo>
                  <a:close/>
                </a:path>
                <a:path w="10821670" h="558800">
                  <a:moveTo>
                    <a:pt x="10549006" y="491490"/>
                  </a:moveTo>
                  <a:lnTo>
                    <a:pt x="10497563" y="491490"/>
                  </a:lnTo>
                  <a:lnTo>
                    <a:pt x="10547830" y="558800"/>
                  </a:lnTo>
                  <a:lnTo>
                    <a:pt x="10598579" y="558800"/>
                  </a:lnTo>
                  <a:lnTo>
                    <a:pt x="10549006" y="491490"/>
                  </a:lnTo>
                  <a:close/>
                </a:path>
                <a:path w="10821670" h="558800">
                  <a:moveTo>
                    <a:pt x="10548653" y="350520"/>
                  </a:moveTo>
                  <a:lnTo>
                    <a:pt x="10497563" y="350520"/>
                  </a:lnTo>
                  <a:lnTo>
                    <a:pt x="10651043" y="558800"/>
                  </a:lnTo>
                  <a:lnTo>
                    <a:pt x="10684050" y="558800"/>
                  </a:lnTo>
                  <a:lnTo>
                    <a:pt x="10717836" y="513080"/>
                  </a:lnTo>
                  <a:lnTo>
                    <a:pt x="10667553" y="513080"/>
                  </a:lnTo>
                  <a:lnTo>
                    <a:pt x="10548653" y="350520"/>
                  </a:lnTo>
                  <a:close/>
                </a:path>
                <a:path w="10821670" h="558800">
                  <a:moveTo>
                    <a:pt x="10821072" y="444500"/>
                  </a:moveTo>
                  <a:lnTo>
                    <a:pt x="10736526" y="558800"/>
                  </a:lnTo>
                  <a:lnTo>
                    <a:pt x="10787263" y="558800"/>
                  </a:lnTo>
                  <a:lnTo>
                    <a:pt x="10821072" y="513080"/>
                  </a:lnTo>
                  <a:lnTo>
                    <a:pt x="10821072" y="444500"/>
                  </a:lnTo>
                  <a:close/>
                </a:path>
                <a:path w="10821670" h="558800">
                  <a:moveTo>
                    <a:pt x="299527" y="280670"/>
                  </a:moveTo>
                  <a:lnTo>
                    <a:pt x="129550" y="513080"/>
                  </a:lnTo>
                  <a:lnTo>
                    <a:pt x="179738" y="513080"/>
                  </a:lnTo>
                  <a:lnTo>
                    <a:pt x="299527" y="350520"/>
                  </a:lnTo>
                  <a:lnTo>
                    <a:pt x="350613" y="350520"/>
                  </a:lnTo>
                  <a:lnTo>
                    <a:pt x="299527" y="280670"/>
                  </a:lnTo>
                  <a:close/>
                </a:path>
                <a:path w="10821670" h="558800">
                  <a:moveTo>
                    <a:pt x="639480" y="280670"/>
                  </a:moveTo>
                  <a:lnTo>
                    <a:pt x="469504" y="513080"/>
                  </a:lnTo>
                  <a:lnTo>
                    <a:pt x="519691" y="513080"/>
                  </a:lnTo>
                  <a:lnTo>
                    <a:pt x="639480" y="350520"/>
                  </a:lnTo>
                  <a:lnTo>
                    <a:pt x="690562" y="350520"/>
                  </a:lnTo>
                  <a:lnTo>
                    <a:pt x="639480" y="280670"/>
                  </a:lnTo>
                  <a:close/>
                </a:path>
                <a:path w="10821670" h="558800">
                  <a:moveTo>
                    <a:pt x="979421" y="280670"/>
                  </a:moveTo>
                  <a:lnTo>
                    <a:pt x="809444" y="513080"/>
                  </a:lnTo>
                  <a:lnTo>
                    <a:pt x="859632" y="513080"/>
                  </a:lnTo>
                  <a:lnTo>
                    <a:pt x="979421" y="350520"/>
                  </a:lnTo>
                  <a:lnTo>
                    <a:pt x="1030503" y="350520"/>
                  </a:lnTo>
                  <a:lnTo>
                    <a:pt x="979421" y="280670"/>
                  </a:lnTo>
                  <a:close/>
                </a:path>
                <a:path w="10821670" h="558800">
                  <a:moveTo>
                    <a:pt x="1319362" y="280670"/>
                  </a:moveTo>
                  <a:lnTo>
                    <a:pt x="1149385" y="513080"/>
                  </a:lnTo>
                  <a:lnTo>
                    <a:pt x="1199573" y="513080"/>
                  </a:lnTo>
                  <a:lnTo>
                    <a:pt x="1319362" y="350520"/>
                  </a:lnTo>
                  <a:lnTo>
                    <a:pt x="1370444" y="350520"/>
                  </a:lnTo>
                  <a:lnTo>
                    <a:pt x="1319362" y="280670"/>
                  </a:lnTo>
                  <a:close/>
                </a:path>
                <a:path w="10821670" h="558800">
                  <a:moveTo>
                    <a:pt x="1659290" y="280670"/>
                  </a:moveTo>
                  <a:lnTo>
                    <a:pt x="1489326" y="513080"/>
                  </a:lnTo>
                  <a:lnTo>
                    <a:pt x="1539511" y="513080"/>
                  </a:lnTo>
                  <a:lnTo>
                    <a:pt x="1659290" y="350520"/>
                  </a:lnTo>
                  <a:lnTo>
                    <a:pt x="1710372" y="350520"/>
                  </a:lnTo>
                  <a:lnTo>
                    <a:pt x="1659290" y="280670"/>
                  </a:lnTo>
                  <a:close/>
                </a:path>
                <a:path w="10821670" h="558800">
                  <a:moveTo>
                    <a:pt x="1999193" y="280670"/>
                  </a:moveTo>
                  <a:lnTo>
                    <a:pt x="1829254" y="513080"/>
                  </a:lnTo>
                  <a:lnTo>
                    <a:pt x="1879424" y="513080"/>
                  </a:lnTo>
                  <a:lnTo>
                    <a:pt x="1999193" y="350520"/>
                  </a:lnTo>
                  <a:lnTo>
                    <a:pt x="2050271" y="350520"/>
                  </a:lnTo>
                  <a:lnTo>
                    <a:pt x="1999193" y="280670"/>
                  </a:lnTo>
                  <a:close/>
                </a:path>
                <a:path w="10821670" h="558800">
                  <a:moveTo>
                    <a:pt x="2339109" y="280670"/>
                  </a:moveTo>
                  <a:lnTo>
                    <a:pt x="2169145" y="513080"/>
                  </a:lnTo>
                  <a:lnTo>
                    <a:pt x="2219330" y="513080"/>
                  </a:lnTo>
                  <a:lnTo>
                    <a:pt x="2339109" y="350520"/>
                  </a:lnTo>
                  <a:lnTo>
                    <a:pt x="2390191" y="350520"/>
                  </a:lnTo>
                  <a:lnTo>
                    <a:pt x="2339109" y="280670"/>
                  </a:lnTo>
                  <a:close/>
                </a:path>
                <a:path w="10821670" h="558800">
                  <a:moveTo>
                    <a:pt x="2679037" y="280670"/>
                  </a:moveTo>
                  <a:lnTo>
                    <a:pt x="2509073" y="513080"/>
                  </a:lnTo>
                  <a:lnTo>
                    <a:pt x="2559258" y="513080"/>
                  </a:lnTo>
                  <a:lnTo>
                    <a:pt x="2679037" y="350520"/>
                  </a:lnTo>
                  <a:lnTo>
                    <a:pt x="2730123" y="350520"/>
                  </a:lnTo>
                  <a:lnTo>
                    <a:pt x="2679037" y="280670"/>
                  </a:lnTo>
                  <a:close/>
                </a:path>
                <a:path w="10821670" h="558800">
                  <a:moveTo>
                    <a:pt x="3018978" y="280670"/>
                  </a:moveTo>
                  <a:lnTo>
                    <a:pt x="2849014" y="513080"/>
                  </a:lnTo>
                  <a:lnTo>
                    <a:pt x="2899199" y="513080"/>
                  </a:lnTo>
                  <a:lnTo>
                    <a:pt x="3018978" y="350520"/>
                  </a:lnTo>
                  <a:lnTo>
                    <a:pt x="3070064" y="350520"/>
                  </a:lnTo>
                  <a:lnTo>
                    <a:pt x="3018978" y="280670"/>
                  </a:lnTo>
                  <a:close/>
                </a:path>
                <a:path w="10821670" h="558800">
                  <a:moveTo>
                    <a:pt x="3358919" y="280670"/>
                  </a:moveTo>
                  <a:lnTo>
                    <a:pt x="3188955" y="513080"/>
                  </a:lnTo>
                  <a:lnTo>
                    <a:pt x="3239140" y="513080"/>
                  </a:lnTo>
                  <a:lnTo>
                    <a:pt x="3358919" y="350520"/>
                  </a:lnTo>
                  <a:lnTo>
                    <a:pt x="3410005" y="350520"/>
                  </a:lnTo>
                  <a:lnTo>
                    <a:pt x="3358919" y="280670"/>
                  </a:lnTo>
                  <a:close/>
                </a:path>
                <a:path w="10821670" h="558800">
                  <a:moveTo>
                    <a:pt x="3698872" y="280670"/>
                  </a:moveTo>
                  <a:lnTo>
                    <a:pt x="3528895" y="513080"/>
                  </a:lnTo>
                  <a:lnTo>
                    <a:pt x="3579083" y="513080"/>
                  </a:lnTo>
                  <a:lnTo>
                    <a:pt x="3698872" y="350520"/>
                  </a:lnTo>
                  <a:lnTo>
                    <a:pt x="3749958" y="350520"/>
                  </a:lnTo>
                  <a:lnTo>
                    <a:pt x="3698872" y="280670"/>
                  </a:lnTo>
                  <a:close/>
                </a:path>
                <a:path w="10821670" h="558800">
                  <a:moveTo>
                    <a:pt x="4038826" y="280670"/>
                  </a:moveTo>
                  <a:lnTo>
                    <a:pt x="3868849" y="513080"/>
                  </a:lnTo>
                  <a:lnTo>
                    <a:pt x="3919047" y="513080"/>
                  </a:lnTo>
                  <a:lnTo>
                    <a:pt x="4038826" y="350520"/>
                  </a:lnTo>
                  <a:lnTo>
                    <a:pt x="4089908" y="350520"/>
                  </a:lnTo>
                  <a:lnTo>
                    <a:pt x="4038826" y="280670"/>
                  </a:lnTo>
                  <a:close/>
                </a:path>
                <a:path w="10821670" h="558800">
                  <a:moveTo>
                    <a:pt x="4378767" y="280670"/>
                  </a:moveTo>
                  <a:lnTo>
                    <a:pt x="4208790" y="513080"/>
                  </a:lnTo>
                  <a:lnTo>
                    <a:pt x="4258978" y="513080"/>
                  </a:lnTo>
                  <a:lnTo>
                    <a:pt x="4378767" y="350520"/>
                  </a:lnTo>
                  <a:lnTo>
                    <a:pt x="4429849" y="350520"/>
                  </a:lnTo>
                  <a:lnTo>
                    <a:pt x="4378767" y="280670"/>
                  </a:lnTo>
                  <a:close/>
                </a:path>
                <a:path w="10821670" h="558800">
                  <a:moveTo>
                    <a:pt x="4718708" y="280670"/>
                  </a:moveTo>
                  <a:lnTo>
                    <a:pt x="4548731" y="513080"/>
                  </a:lnTo>
                  <a:lnTo>
                    <a:pt x="4598919" y="513080"/>
                  </a:lnTo>
                  <a:lnTo>
                    <a:pt x="4718708" y="350520"/>
                  </a:lnTo>
                  <a:lnTo>
                    <a:pt x="4769790" y="350520"/>
                  </a:lnTo>
                  <a:lnTo>
                    <a:pt x="4718708" y="280670"/>
                  </a:lnTo>
                  <a:close/>
                </a:path>
                <a:path w="10821670" h="558800">
                  <a:moveTo>
                    <a:pt x="5058636" y="280670"/>
                  </a:moveTo>
                  <a:lnTo>
                    <a:pt x="4888672" y="513080"/>
                  </a:lnTo>
                  <a:lnTo>
                    <a:pt x="4938857" y="513080"/>
                  </a:lnTo>
                  <a:lnTo>
                    <a:pt x="5058636" y="350520"/>
                  </a:lnTo>
                  <a:lnTo>
                    <a:pt x="5109718" y="350520"/>
                  </a:lnTo>
                  <a:lnTo>
                    <a:pt x="5058636" y="280670"/>
                  </a:lnTo>
                  <a:close/>
                </a:path>
                <a:path w="10821670" h="558800">
                  <a:moveTo>
                    <a:pt x="5398551" y="280670"/>
                  </a:moveTo>
                  <a:lnTo>
                    <a:pt x="5228600" y="513080"/>
                  </a:lnTo>
                  <a:lnTo>
                    <a:pt x="5278782" y="513080"/>
                  </a:lnTo>
                  <a:lnTo>
                    <a:pt x="5398551" y="350520"/>
                  </a:lnTo>
                  <a:lnTo>
                    <a:pt x="5449630" y="350520"/>
                  </a:lnTo>
                  <a:lnTo>
                    <a:pt x="5398551" y="280670"/>
                  </a:lnTo>
                  <a:close/>
                </a:path>
                <a:path w="10821670" h="558800">
                  <a:moveTo>
                    <a:pt x="5738454" y="280670"/>
                  </a:moveTo>
                  <a:lnTo>
                    <a:pt x="5568503" y="513080"/>
                  </a:lnTo>
                  <a:lnTo>
                    <a:pt x="5618675" y="513080"/>
                  </a:lnTo>
                  <a:lnTo>
                    <a:pt x="5738454" y="350520"/>
                  </a:lnTo>
                  <a:lnTo>
                    <a:pt x="5789536" y="350520"/>
                  </a:lnTo>
                  <a:lnTo>
                    <a:pt x="5738454" y="280670"/>
                  </a:lnTo>
                  <a:close/>
                </a:path>
                <a:path w="10821670" h="558800">
                  <a:moveTo>
                    <a:pt x="6078382" y="280670"/>
                  </a:moveTo>
                  <a:lnTo>
                    <a:pt x="5908418" y="513080"/>
                  </a:lnTo>
                  <a:lnTo>
                    <a:pt x="5958603" y="513080"/>
                  </a:lnTo>
                  <a:lnTo>
                    <a:pt x="6078382" y="350520"/>
                  </a:lnTo>
                  <a:lnTo>
                    <a:pt x="6129468" y="350520"/>
                  </a:lnTo>
                  <a:lnTo>
                    <a:pt x="6078382" y="280670"/>
                  </a:lnTo>
                  <a:close/>
                </a:path>
                <a:path w="10821670" h="558800">
                  <a:moveTo>
                    <a:pt x="6418323" y="280670"/>
                  </a:moveTo>
                  <a:lnTo>
                    <a:pt x="6248359" y="513080"/>
                  </a:lnTo>
                  <a:lnTo>
                    <a:pt x="6298544" y="513080"/>
                  </a:lnTo>
                  <a:lnTo>
                    <a:pt x="6418323" y="350520"/>
                  </a:lnTo>
                  <a:lnTo>
                    <a:pt x="6469409" y="350520"/>
                  </a:lnTo>
                  <a:lnTo>
                    <a:pt x="6418323" y="280670"/>
                  </a:lnTo>
                  <a:close/>
                </a:path>
                <a:path w="10821670" h="558800">
                  <a:moveTo>
                    <a:pt x="6758264" y="280670"/>
                  </a:moveTo>
                  <a:lnTo>
                    <a:pt x="6588300" y="513080"/>
                  </a:lnTo>
                  <a:lnTo>
                    <a:pt x="6638485" y="513080"/>
                  </a:lnTo>
                  <a:lnTo>
                    <a:pt x="6758264" y="350520"/>
                  </a:lnTo>
                  <a:lnTo>
                    <a:pt x="6809350" y="350520"/>
                  </a:lnTo>
                  <a:lnTo>
                    <a:pt x="6758264" y="280670"/>
                  </a:lnTo>
                  <a:close/>
                </a:path>
                <a:path w="10821670" h="558800">
                  <a:moveTo>
                    <a:pt x="7098218" y="280670"/>
                  </a:moveTo>
                  <a:lnTo>
                    <a:pt x="6928241" y="513080"/>
                  </a:lnTo>
                  <a:lnTo>
                    <a:pt x="6978429" y="513080"/>
                  </a:lnTo>
                  <a:lnTo>
                    <a:pt x="7098218" y="350520"/>
                  </a:lnTo>
                  <a:lnTo>
                    <a:pt x="7149304" y="350520"/>
                  </a:lnTo>
                  <a:lnTo>
                    <a:pt x="7098218" y="280670"/>
                  </a:lnTo>
                  <a:close/>
                </a:path>
                <a:path w="10821670" h="558800">
                  <a:moveTo>
                    <a:pt x="7438184" y="280670"/>
                  </a:moveTo>
                  <a:lnTo>
                    <a:pt x="7268195" y="513080"/>
                  </a:lnTo>
                  <a:lnTo>
                    <a:pt x="7318395" y="513080"/>
                  </a:lnTo>
                  <a:lnTo>
                    <a:pt x="7438184" y="350520"/>
                  </a:lnTo>
                  <a:lnTo>
                    <a:pt x="7489262" y="350520"/>
                  </a:lnTo>
                  <a:lnTo>
                    <a:pt x="7438184" y="280670"/>
                  </a:lnTo>
                  <a:close/>
                </a:path>
                <a:path w="10821670" h="558800">
                  <a:moveTo>
                    <a:pt x="7778125" y="280670"/>
                  </a:moveTo>
                  <a:lnTo>
                    <a:pt x="7608135" y="513080"/>
                  </a:lnTo>
                  <a:lnTo>
                    <a:pt x="7658336" y="513080"/>
                  </a:lnTo>
                  <a:lnTo>
                    <a:pt x="7778125" y="350520"/>
                  </a:lnTo>
                  <a:lnTo>
                    <a:pt x="7829203" y="350520"/>
                  </a:lnTo>
                  <a:lnTo>
                    <a:pt x="7778125" y="280670"/>
                  </a:lnTo>
                  <a:close/>
                </a:path>
                <a:path w="10821670" h="558800">
                  <a:moveTo>
                    <a:pt x="8118066" y="280670"/>
                  </a:moveTo>
                  <a:lnTo>
                    <a:pt x="7948076" y="513080"/>
                  </a:lnTo>
                  <a:lnTo>
                    <a:pt x="7998277" y="513080"/>
                  </a:lnTo>
                  <a:lnTo>
                    <a:pt x="8118066" y="350520"/>
                  </a:lnTo>
                  <a:lnTo>
                    <a:pt x="8169148" y="350520"/>
                  </a:lnTo>
                  <a:lnTo>
                    <a:pt x="8118066" y="280670"/>
                  </a:lnTo>
                  <a:close/>
                </a:path>
                <a:path w="10821670" h="558800">
                  <a:moveTo>
                    <a:pt x="8457981" y="280670"/>
                  </a:moveTo>
                  <a:lnTo>
                    <a:pt x="8288030" y="513080"/>
                  </a:lnTo>
                  <a:lnTo>
                    <a:pt x="8338212" y="513080"/>
                  </a:lnTo>
                  <a:lnTo>
                    <a:pt x="8457981" y="350520"/>
                  </a:lnTo>
                  <a:lnTo>
                    <a:pt x="8509063" y="350520"/>
                  </a:lnTo>
                  <a:lnTo>
                    <a:pt x="8457981" y="280670"/>
                  </a:lnTo>
                  <a:close/>
                </a:path>
                <a:path w="10821670" h="558800">
                  <a:moveTo>
                    <a:pt x="8797897" y="280670"/>
                  </a:moveTo>
                  <a:lnTo>
                    <a:pt x="8627945" y="513080"/>
                  </a:lnTo>
                  <a:lnTo>
                    <a:pt x="8678128" y="513080"/>
                  </a:lnTo>
                  <a:lnTo>
                    <a:pt x="8797897" y="350520"/>
                  </a:lnTo>
                  <a:lnTo>
                    <a:pt x="8848975" y="350520"/>
                  </a:lnTo>
                  <a:lnTo>
                    <a:pt x="8797897" y="280670"/>
                  </a:lnTo>
                  <a:close/>
                </a:path>
                <a:path w="10821670" h="558800">
                  <a:moveTo>
                    <a:pt x="9137800" y="280670"/>
                  </a:moveTo>
                  <a:lnTo>
                    <a:pt x="8967848" y="513080"/>
                  </a:lnTo>
                  <a:lnTo>
                    <a:pt x="9018031" y="513080"/>
                  </a:lnTo>
                  <a:lnTo>
                    <a:pt x="9137800" y="350520"/>
                  </a:lnTo>
                  <a:lnTo>
                    <a:pt x="9188882" y="350520"/>
                  </a:lnTo>
                  <a:lnTo>
                    <a:pt x="9137800" y="280670"/>
                  </a:lnTo>
                  <a:close/>
                </a:path>
                <a:path w="10821670" h="558800">
                  <a:moveTo>
                    <a:pt x="9477728" y="280670"/>
                  </a:moveTo>
                  <a:lnTo>
                    <a:pt x="9307764" y="513080"/>
                  </a:lnTo>
                  <a:lnTo>
                    <a:pt x="9357949" y="513080"/>
                  </a:lnTo>
                  <a:lnTo>
                    <a:pt x="9477728" y="350520"/>
                  </a:lnTo>
                  <a:lnTo>
                    <a:pt x="9528814" y="350520"/>
                  </a:lnTo>
                  <a:lnTo>
                    <a:pt x="9477728" y="280670"/>
                  </a:lnTo>
                  <a:close/>
                </a:path>
                <a:path w="10821670" h="558800">
                  <a:moveTo>
                    <a:pt x="9817669" y="280670"/>
                  </a:moveTo>
                  <a:lnTo>
                    <a:pt x="9647705" y="513080"/>
                  </a:lnTo>
                  <a:lnTo>
                    <a:pt x="9697890" y="513080"/>
                  </a:lnTo>
                  <a:lnTo>
                    <a:pt x="9817669" y="350520"/>
                  </a:lnTo>
                  <a:lnTo>
                    <a:pt x="9868755" y="350520"/>
                  </a:lnTo>
                  <a:lnTo>
                    <a:pt x="9817669" y="280670"/>
                  </a:lnTo>
                  <a:close/>
                </a:path>
                <a:path w="10821670" h="558800">
                  <a:moveTo>
                    <a:pt x="10157610" y="280670"/>
                  </a:moveTo>
                  <a:lnTo>
                    <a:pt x="9987646" y="513080"/>
                  </a:lnTo>
                  <a:lnTo>
                    <a:pt x="10037831" y="513080"/>
                  </a:lnTo>
                  <a:lnTo>
                    <a:pt x="10157610" y="350520"/>
                  </a:lnTo>
                  <a:lnTo>
                    <a:pt x="10208696" y="350520"/>
                  </a:lnTo>
                  <a:lnTo>
                    <a:pt x="10157610" y="280670"/>
                  </a:lnTo>
                  <a:close/>
                </a:path>
                <a:path w="10821670" h="558800">
                  <a:moveTo>
                    <a:pt x="10497563" y="280670"/>
                  </a:moveTo>
                  <a:lnTo>
                    <a:pt x="10327586" y="513080"/>
                  </a:lnTo>
                  <a:lnTo>
                    <a:pt x="10377774" y="513080"/>
                  </a:lnTo>
                  <a:lnTo>
                    <a:pt x="10497563" y="350520"/>
                  </a:lnTo>
                  <a:lnTo>
                    <a:pt x="10548653" y="350520"/>
                  </a:lnTo>
                  <a:lnTo>
                    <a:pt x="10497563" y="280670"/>
                  </a:lnTo>
                  <a:close/>
                </a:path>
                <a:path w="10821670" h="558800">
                  <a:moveTo>
                    <a:pt x="10821072" y="303530"/>
                  </a:moveTo>
                  <a:lnTo>
                    <a:pt x="10667553" y="513080"/>
                  </a:lnTo>
                  <a:lnTo>
                    <a:pt x="10717836" y="513080"/>
                  </a:lnTo>
                  <a:lnTo>
                    <a:pt x="10821072" y="373380"/>
                  </a:lnTo>
                  <a:lnTo>
                    <a:pt x="10821072" y="303530"/>
                  </a:lnTo>
                  <a:close/>
                </a:path>
                <a:path w="10821670" h="558800">
                  <a:moveTo>
                    <a:pt x="0" y="195580"/>
                  </a:moveTo>
                  <a:lnTo>
                    <a:pt x="0" y="265430"/>
                  </a:lnTo>
                  <a:lnTo>
                    <a:pt x="129550" y="440690"/>
                  </a:lnTo>
                  <a:lnTo>
                    <a:pt x="179983" y="372110"/>
                  </a:lnTo>
                  <a:lnTo>
                    <a:pt x="129550" y="372110"/>
                  </a:lnTo>
                  <a:lnTo>
                    <a:pt x="0" y="195580"/>
                  </a:lnTo>
                  <a:close/>
                </a:path>
                <a:path w="10821670" h="558800">
                  <a:moveTo>
                    <a:pt x="349959" y="209550"/>
                  </a:moveTo>
                  <a:lnTo>
                    <a:pt x="299527" y="209550"/>
                  </a:lnTo>
                  <a:lnTo>
                    <a:pt x="469504" y="440690"/>
                  </a:lnTo>
                  <a:lnTo>
                    <a:pt x="519936" y="372110"/>
                  </a:lnTo>
                  <a:lnTo>
                    <a:pt x="469504" y="372110"/>
                  </a:lnTo>
                  <a:lnTo>
                    <a:pt x="349959" y="209550"/>
                  </a:lnTo>
                  <a:close/>
                </a:path>
                <a:path w="10821670" h="558800">
                  <a:moveTo>
                    <a:pt x="689909" y="209550"/>
                  </a:moveTo>
                  <a:lnTo>
                    <a:pt x="639480" y="209550"/>
                  </a:lnTo>
                  <a:lnTo>
                    <a:pt x="809444" y="440690"/>
                  </a:lnTo>
                  <a:lnTo>
                    <a:pt x="859877" y="372110"/>
                  </a:lnTo>
                  <a:lnTo>
                    <a:pt x="809444" y="372110"/>
                  </a:lnTo>
                  <a:lnTo>
                    <a:pt x="689909" y="209550"/>
                  </a:lnTo>
                  <a:close/>
                </a:path>
                <a:path w="10821670" h="558800">
                  <a:moveTo>
                    <a:pt x="1029850" y="209550"/>
                  </a:moveTo>
                  <a:lnTo>
                    <a:pt x="979421" y="209550"/>
                  </a:lnTo>
                  <a:lnTo>
                    <a:pt x="1149385" y="440690"/>
                  </a:lnTo>
                  <a:lnTo>
                    <a:pt x="1199818" y="372110"/>
                  </a:lnTo>
                  <a:lnTo>
                    <a:pt x="1149385" y="372110"/>
                  </a:lnTo>
                  <a:lnTo>
                    <a:pt x="1029850" y="209550"/>
                  </a:lnTo>
                  <a:close/>
                </a:path>
                <a:path w="10821670" h="558800">
                  <a:moveTo>
                    <a:pt x="1369791" y="209550"/>
                  </a:moveTo>
                  <a:lnTo>
                    <a:pt x="1319362" y="209550"/>
                  </a:lnTo>
                  <a:lnTo>
                    <a:pt x="1489326" y="440690"/>
                  </a:lnTo>
                  <a:lnTo>
                    <a:pt x="1539755" y="372110"/>
                  </a:lnTo>
                  <a:lnTo>
                    <a:pt x="1489326" y="372110"/>
                  </a:lnTo>
                  <a:lnTo>
                    <a:pt x="1369791" y="209550"/>
                  </a:lnTo>
                  <a:close/>
                </a:path>
                <a:path w="10821670" h="558800">
                  <a:moveTo>
                    <a:pt x="1709719" y="209550"/>
                  </a:moveTo>
                  <a:lnTo>
                    <a:pt x="1659290" y="209550"/>
                  </a:lnTo>
                  <a:lnTo>
                    <a:pt x="1829254" y="440690"/>
                  </a:lnTo>
                  <a:lnTo>
                    <a:pt x="1879676" y="372110"/>
                  </a:lnTo>
                  <a:lnTo>
                    <a:pt x="1829254" y="372110"/>
                  </a:lnTo>
                  <a:lnTo>
                    <a:pt x="1709719" y="209550"/>
                  </a:lnTo>
                  <a:close/>
                </a:path>
                <a:path w="10821670" h="558800">
                  <a:moveTo>
                    <a:pt x="2049618" y="209550"/>
                  </a:moveTo>
                  <a:lnTo>
                    <a:pt x="1999193" y="209550"/>
                  </a:lnTo>
                  <a:lnTo>
                    <a:pt x="2169145" y="440690"/>
                  </a:lnTo>
                  <a:lnTo>
                    <a:pt x="2219573" y="372110"/>
                  </a:lnTo>
                  <a:lnTo>
                    <a:pt x="2169145" y="372110"/>
                  </a:lnTo>
                  <a:lnTo>
                    <a:pt x="2049618" y="209550"/>
                  </a:lnTo>
                  <a:close/>
                </a:path>
                <a:path w="10821670" h="558800">
                  <a:moveTo>
                    <a:pt x="2389538" y="209550"/>
                  </a:moveTo>
                  <a:lnTo>
                    <a:pt x="2339109" y="209550"/>
                  </a:lnTo>
                  <a:lnTo>
                    <a:pt x="2509073" y="440690"/>
                  </a:lnTo>
                  <a:lnTo>
                    <a:pt x="2559502" y="372110"/>
                  </a:lnTo>
                  <a:lnTo>
                    <a:pt x="2509073" y="372110"/>
                  </a:lnTo>
                  <a:lnTo>
                    <a:pt x="2389538" y="209550"/>
                  </a:lnTo>
                  <a:close/>
                </a:path>
                <a:path w="10821670" h="558800">
                  <a:moveTo>
                    <a:pt x="2729470" y="209550"/>
                  </a:moveTo>
                  <a:lnTo>
                    <a:pt x="2679037" y="209550"/>
                  </a:lnTo>
                  <a:lnTo>
                    <a:pt x="2849014" y="440690"/>
                  </a:lnTo>
                  <a:lnTo>
                    <a:pt x="2899443" y="372110"/>
                  </a:lnTo>
                  <a:lnTo>
                    <a:pt x="2849014" y="372110"/>
                  </a:lnTo>
                  <a:lnTo>
                    <a:pt x="2729470" y="209550"/>
                  </a:lnTo>
                  <a:close/>
                </a:path>
                <a:path w="10821670" h="558800">
                  <a:moveTo>
                    <a:pt x="3069410" y="209550"/>
                  </a:moveTo>
                  <a:lnTo>
                    <a:pt x="3018978" y="209550"/>
                  </a:lnTo>
                  <a:lnTo>
                    <a:pt x="3188955" y="440690"/>
                  </a:lnTo>
                  <a:lnTo>
                    <a:pt x="3239383" y="372110"/>
                  </a:lnTo>
                  <a:lnTo>
                    <a:pt x="3188955" y="372110"/>
                  </a:lnTo>
                  <a:lnTo>
                    <a:pt x="3069410" y="209550"/>
                  </a:lnTo>
                  <a:close/>
                </a:path>
                <a:path w="10821670" h="558800">
                  <a:moveTo>
                    <a:pt x="3409351" y="209550"/>
                  </a:moveTo>
                  <a:lnTo>
                    <a:pt x="3358919" y="209550"/>
                  </a:lnTo>
                  <a:lnTo>
                    <a:pt x="3528895" y="440690"/>
                  </a:lnTo>
                  <a:lnTo>
                    <a:pt x="3579328" y="372110"/>
                  </a:lnTo>
                  <a:lnTo>
                    <a:pt x="3528895" y="372110"/>
                  </a:lnTo>
                  <a:lnTo>
                    <a:pt x="3409351" y="209550"/>
                  </a:lnTo>
                  <a:close/>
                </a:path>
                <a:path w="10821670" h="558800">
                  <a:moveTo>
                    <a:pt x="3749305" y="209550"/>
                  </a:moveTo>
                  <a:lnTo>
                    <a:pt x="3698872" y="209550"/>
                  </a:lnTo>
                  <a:lnTo>
                    <a:pt x="3868849" y="440690"/>
                  </a:lnTo>
                  <a:lnTo>
                    <a:pt x="3919282" y="372110"/>
                  </a:lnTo>
                  <a:lnTo>
                    <a:pt x="3868849" y="372110"/>
                  </a:lnTo>
                  <a:lnTo>
                    <a:pt x="3749305" y="209550"/>
                  </a:lnTo>
                  <a:close/>
                </a:path>
                <a:path w="10821670" h="558800">
                  <a:moveTo>
                    <a:pt x="4089255" y="209550"/>
                  </a:moveTo>
                  <a:lnTo>
                    <a:pt x="4038826" y="209550"/>
                  </a:lnTo>
                  <a:lnTo>
                    <a:pt x="4208790" y="440690"/>
                  </a:lnTo>
                  <a:lnTo>
                    <a:pt x="4259223" y="372110"/>
                  </a:lnTo>
                  <a:lnTo>
                    <a:pt x="4208790" y="372110"/>
                  </a:lnTo>
                  <a:lnTo>
                    <a:pt x="4089255" y="209550"/>
                  </a:lnTo>
                  <a:close/>
                </a:path>
                <a:path w="10821670" h="558800">
                  <a:moveTo>
                    <a:pt x="4429196" y="209550"/>
                  </a:moveTo>
                  <a:lnTo>
                    <a:pt x="4378767" y="209550"/>
                  </a:lnTo>
                  <a:lnTo>
                    <a:pt x="4548731" y="440690"/>
                  </a:lnTo>
                  <a:lnTo>
                    <a:pt x="4599164" y="372110"/>
                  </a:lnTo>
                  <a:lnTo>
                    <a:pt x="4548731" y="372110"/>
                  </a:lnTo>
                  <a:lnTo>
                    <a:pt x="4429196" y="209550"/>
                  </a:lnTo>
                  <a:close/>
                </a:path>
                <a:path w="10821670" h="558800">
                  <a:moveTo>
                    <a:pt x="4769137" y="209550"/>
                  </a:moveTo>
                  <a:lnTo>
                    <a:pt x="4718708" y="209550"/>
                  </a:lnTo>
                  <a:lnTo>
                    <a:pt x="4888672" y="440690"/>
                  </a:lnTo>
                  <a:lnTo>
                    <a:pt x="4939101" y="372110"/>
                  </a:lnTo>
                  <a:lnTo>
                    <a:pt x="4888672" y="372110"/>
                  </a:lnTo>
                  <a:lnTo>
                    <a:pt x="4769137" y="209550"/>
                  </a:lnTo>
                  <a:close/>
                </a:path>
                <a:path w="10821670" h="558800">
                  <a:moveTo>
                    <a:pt x="5109065" y="209550"/>
                  </a:moveTo>
                  <a:lnTo>
                    <a:pt x="5058636" y="209550"/>
                  </a:lnTo>
                  <a:lnTo>
                    <a:pt x="5228600" y="440690"/>
                  </a:lnTo>
                  <a:lnTo>
                    <a:pt x="5279025" y="372110"/>
                  </a:lnTo>
                  <a:lnTo>
                    <a:pt x="5228600" y="372110"/>
                  </a:lnTo>
                  <a:lnTo>
                    <a:pt x="5109065" y="209550"/>
                  </a:lnTo>
                  <a:close/>
                </a:path>
                <a:path w="10821670" h="558800">
                  <a:moveTo>
                    <a:pt x="5448976" y="209550"/>
                  </a:moveTo>
                  <a:lnTo>
                    <a:pt x="5398551" y="209550"/>
                  </a:lnTo>
                  <a:lnTo>
                    <a:pt x="5568503" y="440690"/>
                  </a:lnTo>
                  <a:lnTo>
                    <a:pt x="5618928" y="372110"/>
                  </a:lnTo>
                  <a:lnTo>
                    <a:pt x="5568503" y="372110"/>
                  </a:lnTo>
                  <a:lnTo>
                    <a:pt x="5448976" y="209550"/>
                  </a:lnTo>
                  <a:close/>
                </a:path>
                <a:path w="10821670" h="558800">
                  <a:moveTo>
                    <a:pt x="5788883" y="209550"/>
                  </a:moveTo>
                  <a:lnTo>
                    <a:pt x="5738454" y="209550"/>
                  </a:lnTo>
                  <a:lnTo>
                    <a:pt x="5908418" y="440690"/>
                  </a:lnTo>
                  <a:lnTo>
                    <a:pt x="5958847" y="372110"/>
                  </a:lnTo>
                  <a:lnTo>
                    <a:pt x="5908418" y="372110"/>
                  </a:lnTo>
                  <a:lnTo>
                    <a:pt x="5788883" y="209550"/>
                  </a:lnTo>
                  <a:close/>
                </a:path>
                <a:path w="10821670" h="558800">
                  <a:moveTo>
                    <a:pt x="6128815" y="209550"/>
                  </a:moveTo>
                  <a:lnTo>
                    <a:pt x="6078382" y="209550"/>
                  </a:lnTo>
                  <a:lnTo>
                    <a:pt x="6248359" y="440690"/>
                  </a:lnTo>
                  <a:lnTo>
                    <a:pt x="6298788" y="372110"/>
                  </a:lnTo>
                  <a:lnTo>
                    <a:pt x="6248359" y="372110"/>
                  </a:lnTo>
                  <a:lnTo>
                    <a:pt x="6128815" y="209550"/>
                  </a:lnTo>
                  <a:close/>
                </a:path>
                <a:path w="10821670" h="558800">
                  <a:moveTo>
                    <a:pt x="6468756" y="209550"/>
                  </a:moveTo>
                  <a:lnTo>
                    <a:pt x="6418323" y="209550"/>
                  </a:lnTo>
                  <a:lnTo>
                    <a:pt x="6588300" y="440690"/>
                  </a:lnTo>
                  <a:lnTo>
                    <a:pt x="6638729" y="372110"/>
                  </a:lnTo>
                  <a:lnTo>
                    <a:pt x="6588300" y="372110"/>
                  </a:lnTo>
                  <a:lnTo>
                    <a:pt x="6468756" y="209550"/>
                  </a:lnTo>
                  <a:close/>
                </a:path>
                <a:path w="10821670" h="558800">
                  <a:moveTo>
                    <a:pt x="6808697" y="209550"/>
                  </a:moveTo>
                  <a:lnTo>
                    <a:pt x="6758264" y="209550"/>
                  </a:lnTo>
                  <a:lnTo>
                    <a:pt x="6928241" y="440690"/>
                  </a:lnTo>
                  <a:lnTo>
                    <a:pt x="6978674" y="372110"/>
                  </a:lnTo>
                  <a:lnTo>
                    <a:pt x="6928241" y="372110"/>
                  </a:lnTo>
                  <a:lnTo>
                    <a:pt x="6808697" y="209550"/>
                  </a:lnTo>
                  <a:close/>
                </a:path>
                <a:path w="10821670" h="558800">
                  <a:moveTo>
                    <a:pt x="7148650" y="209550"/>
                  </a:moveTo>
                  <a:lnTo>
                    <a:pt x="7098218" y="209550"/>
                  </a:lnTo>
                  <a:lnTo>
                    <a:pt x="7268195" y="440690"/>
                  </a:lnTo>
                  <a:lnTo>
                    <a:pt x="7318631" y="372110"/>
                  </a:lnTo>
                  <a:lnTo>
                    <a:pt x="7268195" y="372110"/>
                  </a:lnTo>
                  <a:lnTo>
                    <a:pt x="7148650" y="209550"/>
                  </a:lnTo>
                  <a:close/>
                </a:path>
                <a:path w="10821670" h="558800">
                  <a:moveTo>
                    <a:pt x="7488609" y="209550"/>
                  </a:moveTo>
                  <a:lnTo>
                    <a:pt x="7438184" y="209550"/>
                  </a:lnTo>
                  <a:lnTo>
                    <a:pt x="7608135" y="440690"/>
                  </a:lnTo>
                  <a:lnTo>
                    <a:pt x="7658572" y="372110"/>
                  </a:lnTo>
                  <a:lnTo>
                    <a:pt x="7608135" y="372110"/>
                  </a:lnTo>
                  <a:lnTo>
                    <a:pt x="7488609" y="209550"/>
                  </a:lnTo>
                  <a:close/>
                </a:path>
                <a:path w="10821670" h="558800">
                  <a:moveTo>
                    <a:pt x="7828550" y="209550"/>
                  </a:moveTo>
                  <a:lnTo>
                    <a:pt x="7778125" y="209550"/>
                  </a:lnTo>
                  <a:lnTo>
                    <a:pt x="7948076" y="440690"/>
                  </a:lnTo>
                  <a:lnTo>
                    <a:pt x="7998513" y="372110"/>
                  </a:lnTo>
                  <a:lnTo>
                    <a:pt x="7948076" y="372110"/>
                  </a:lnTo>
                  <a:lnTo>
                    <a:pt x="7828550" y="209550"/>
                  </a:lnTo>
                  <a:close/>
                </a:path>
                <a:path w="10821670" h="558800">
                  <a:moveTo>
                    <a:pt x="8168495" y="209550"/>
                  </a:moveTo>
                  <a:lnTo>
                    <a:pt x="8118066" y="209550"/>
                  </a:lnTo>
                  <a:lnTo>
                    <a:pt x="8288030" y="440690"/>
                  </a:lnTo>
                  <a:lnTo>
                    <a:pt x="8338455" y="372110"/>
                  </a:lnTo>
                  <a:lnTo>
                    <a:pt x="8288030" y="372110"/>
                  </a:lnTo>
                  <a:lnTo>
                    <a:pt x="8168495" y="209550"/>
                  </a:lnTo>
                  <a:close/>
                </a:path>
                <a:path w="10821670" h="558800">
                  <a:moveTo>
                    <a:pt x="8508410" y="209550"/>
                  </a:moveTo>
                  <a:lnTo>
                    <a:pt x="8457981" y="209550"/>
                  </a:lnTo>
                  <a:lnTo>
                    <a:pt x="8627945" y="440690"/>
                  </a:lnTo>
                  <a:lnTo>
                    <a:pt x="8678371" y="372110"/>
                  </a:lnTo>
                  <a:lnTo>
                    <a:pt x="8627945" y="372110"/>
                  </a:lnTo>
                  <a:lnTo>
                    <a:pt x="8508410" y="209550"/>
                  </a:lnTo>
                  <a:close/>
                </a:path>
                <a:path w="10821670" h="558800">
                  <a:moveTo>
                    <a:pt x="8848322" y="209550"/>
                  </a:moveTo>
                  <a:lnTo>
                    <a:pt x="8797897" y="209550"/>
                  </a:lnTo>
                  <a:lnTo>
                    <a:pt x="8967848" y="440690"/>
                  </a:lnTo>
                  <a:lnTo>
                    <a:pt x="9018273" y="372110"/>
                  </a:lnTo>
                  <a:lnTo>
                    <a:pt x="8967848" y="372110"/>
                  </a:lnTo>
                  <a:lnTo>
                    <a:pt x="8848322" y="209550"/>
                  </a:lnTo>
                  <a:close/>
                </a:path>
                <a:path w="10821670" h="558800">
                  <a:moveTo>
                    <a:pt x="9188229" y="209550"/>
                  </a:moveTo>
                  <a:lnTo>
                    <a:pt x="9137800" y="209550"/>
                  </a:lnTo>
                  <a:lnTo>
                    <a:pt x="9307764" y="440690"/>
                  </a:lnTo>
                  <a:lnTo>
                    <a:pt x="9358193" y="372110"/>
                  </a:lnTo>
                  <a:lnTo>
                    <a:pt x="9307764" y="372110"/>
                  </a:lnTo>
                  <a:lnTo>
                    <a:pt x="9188229" y="209550"/>
                  </a:lnTo>
                  <a:close/>
                </a:path>
                <a:path w="10821670" h="558800">
                  <a:moveTo>
                    <a:pt x="9528161" y="209550"/>
                  </a:moveTo>
                  <a:lnTo>
                    <a:pt x="9477728" y="209550"/>
                  </a:lnTo>
                  <a:lnTo>
                    <a:pt x="9647705" y="440690"/>
                  </a:lnTo>
                  <a:lnTo>
                    <a:pt x="9698134" y="372110"/>
                  </a:lnTo>
                  <a:lnTo>
                    <a:pt x="9647705" y="372110"/>
                  </a:lnTo>
                  <a:lnTo>
                    <a:pt x="9528161" y="209550"/>
                  </a:lnTo>
                  <a:close/>
                </a:path>
                <a:path w="10821670" h="558800">
                  <a:moveTo>
                    <a:pt x="9868101" y="209550"/>
                  </a:moveTo>
                  <a:lnTo>
                    <a:pt x="9817669" y="209550"/>
                  </a:lnTo>
                  <a:lnTo>
                    <a:pt x="9987646" y="440690"/>
                  </a:lnTo>
                  <a:lnTo>
                    <a:pt x="10038074" y="372110"/>
                  </a:lnTo>
                  <a:lnTo>
                    <a:pt x="9987646" y="372110"/>
                  </a:lnTo>
                  <a:lnTo>
                    <a:pt x="9868101" y="209550"/>
                  </a:lnTo>
                  <a:close/>
                </a:path>
                <a:path w="10821670" h="558800">
                  <a:moveTo>
                    <a:pt x="10208042" y="209550"/>
                  </a:moveTo>
                  <a:lnTo>
                    <a:pt x="10157610" y="209550"/>
                  </a:lnTo>
                  <a:lnTo>
                    <a:pt x="10327586" y="440690"/>
                  </a:lnTo>
                  <a:lnTo>
                    <a:pt x="10378019" y="372110"/>
                  </a:lnTo>
                  <a:lnTo>
                    <a:pt x="10327586" y="372110"/>
                  </a:lnTo>
                  <a:lnTo>
                    <a:pt x="10208042" y="209550"/>
                  </a:lnTo>
                  <a:close/>
                </a:path>
                <a:path w="10821670" h="558800">
                  <a:moveTo>
                    <a:pt x="10548000" y="209550"/>
                  </a:moveTo>
                  <a:lnTo>
                    <a:pt x="10497563" y="209550"/>
                  </a:lnTo>
                  <a:lnTo>
                    <a:pt x="10667553" y="440690"/>
                  </a:lnTo>
                  <a:lnTo>
                    <a:pt x="10718102" y="372110"/>
                  </a:lnTo>
                  <a:lnTo>
                    <a:pt x="10667553" y="372110"/>
                  </a:lnTo>
                  <a:lnTo>
                    <a:pt x="10548000" y="209550"/>
                  </a:lnTo>
                  <a:close/>
                </a:path>
                <a:path w="10821670" h="558800">
                  <a:moveTo>
                    <a:pt x="299527" y="140970"/>
                  </a:moveTo>
                  <a:lnTo>
                    <a:pt x="129550" y="372110"/>
                  </a:lnTo>
                  <a:lnTo>
                    <a:pt x="179983" y="372110"/>
                  </a:lnTo>
                  <a:lnTo>
                    <a:pt x="299527" y="209550"/>
                  </a:lnTo>
                  <a:lnTo>
                    <a:pt x="349959" y="209550"/>
                  </a:lnTo>
                  <a:lnTo>
                    <a:pt x="299527" y="140970"/>
                  </a:lnTo>
                  <a:close/>
                </a:path>
                <a:path w="10821670" h="558800">
                  <a:moveTo>
                    <a:pt x="639480" y="140970"/>
                  </a:moveTo>
                  <a:lnTo>
                    <a:pt x="469504" y="372110"/>
                  </a:lnTo>
                  <a:lnTo>
                    <a:pt x="519936" y="372110"/>
                  </a:lnTo>
                  <a:lnTo>
                    <a:pt x="639480" y="209550"/>
                  </a:lnTo>
                  <a:lnTo>
                    <a:pt x="689909" y="209550"/>
                  </a:lnTo>
                  <a:lnTo>
                    <a:pt x="639480" y="140970"/>
                  </a:lnTo>
                  <a:close/>
                </a:path>
                <a:path w="10821670" h="558800">
                  <a:moveTo>
                    <a:pt x="979421" y="140970"/>
                  </a:moveTo>
                  <a:lnTo>
                    <a:pt x="809444" y="372110"/>
                  </a:lnTo>
                  <a:lnTo>
                    <a:pt x="859877" y="372110"/>
                  </a:lnTo>
                  <a:lnTo>
                    <a:pt x="979421" y="209550"/>
                  </a:lnTo>
                  <a:lnTo>
                    <a:pt x="1029850" y="209550"/>
                  </a:lnTo>
                  <a:lnTo>
                    <a:pt x="979421" y="140970"/>
                  </a:lnTo>
                  <a:close/>
                </a:path>
                <a:path w="10821670" h="558800">
                  <a:moveTo>
                    <a:pt x="1319362" y="140970"/>
                  </a:moveTo>
                  <a:lnTo>
                    <a:pt x="1149385" y="372110"/>
                  </a:lnTo>
                  <a:lnTo>
                    <a:pt x="1199818" y="372110"/>
                  </a:lnTo>
                  <a:lnTo>
                    <a:pt x="1319362" y="209550"/>
                  </a:lnTo>
                  <a:lnTo>
                    <a:pt x="1369791" y="209550"/>
                  </a:lnTo>
                  <a:lnTo>
                    <a:pt x="1319362" y="140970"/>
                  </a:lnTo>
                  <a:close/>
                </a:path>
                <a:path w="10821670" h="558800">
                  <a:moveTo>
                    <a:pt x="1659290" y="140970"/>
                  </a:moveTo>
                  <a:lnTo>
                    <a:pt x="1489326" y="372110"/>
                  </a:lnTo>
                  <a:lnTo>
                    <a:pt x="1539755" y="372110"/>
                  </a:lnTo>
                  <a:lnTo>
                    <a:pt x="1659290" y="209550"/>
                  </a:lnTo>
                  <a:lnTo>
                    <a:pt x="1709719" y="209550"/>
                  </a:lnTo>
                  <a:lnTo>
                    <a:pt x="1659290" y="140970"/>
                  </a:lnTo>
                  <a:close/>
                </a:path>
                <a:path w="10821670" h="558800">
                  <a:moveTo>
                    <a:pt x="1999193" y="140970"/>
                  </a:moveTo>
                  <a:lnTo>
                    <a:pt x="1829254" y="372110"/>
                  </a:lnTo>
                  <a:lnTo>
                    <a:pt x="1879676" y="372110"/>
                  </a:lnTo>
                  <a:lnTo>
                    <a:pt x="1999193" y="209550"/>
                  </a:lnTo>
                  <a:lnTo>
                    <a:pt x="2049618" y="209550"/>
                  </a:lnTo>
                  <a:lnTo>
                    <a:pt x="1999193" y="140970"/>
                  </a:lnTo>
                  <a:close/>
                </a:path>
                <a:path w="10821670" h="558800">
                  <a:moveTo>
                    <a:pt x="2339109" y="140970"/>
                  </a:moveTo>
                  <a:lnTo>
                    <a:pt x="2169145" y="372110"/>
                  </a:lnTo>
                  <a:lnTo>
                    <a:pt x="2219573" y="372110"/>
                  </a:lnTo>
                  <a:lnTo>
                    <a:pt x="2339109" y="209550"/>
                  </a:lnTo>
                  <a:lnTo>
                    <a:pt x="2389538" y="209550"/>
                  </a:lnTo>
                  <a:lnTo>
                    <a:pt x="2339109" y="140970"/>
                  </a:lnTo>
                  <a:close/>
                </a:path>
                <a:path w="10821670" h="558800">
                  <a:moveTo>
                    <a:pt x="2679037" y="140970"/>
                  </a:moveTo>
                  <a:lnTo>
                    <a:pt x="2509073" y="372110"/>
                  </a:lnTo>
                  <a:lnTo>
                    <a:pt x="2559502" y="372110"/>
                  </a:lnTo>
                  <a:lnTo>
                    <a:pt x="2679037" y="209550"/>
                  </a:lnTo>
                  <a:lnTo>
                    <a:pt x="2729470" y="209550"/>
                  </a:lnTo>
                  <a:lnTo>
                    <a:pt x="2679037" y="140970"/>
                  </a:lnTo>
                  <a:close/>
                </a:path>
                <a:path w="10821670" h="558800">
                  <a:moveTo>
                    <a:pt x="3018978" y="140970"/>
                  </a:moveTo>
                  <a:lnTo>
                    <a:pt x="2849014" y="372110"/>
                  </a:lnTo>
                  <a:lnTo>
                    <a:pt x="2899443" y="372110"/>
                  </a:lnTo>
                  <a:lnTo>
                    <a:pt x="3018978" y="209550"/>
                  </a:lnTo>
                  <a:lnTo>
                    <a:pt x="3069410" y="209550"/>
                  </a:lnTo>
                  <a:lnTo>
                    <a:pt x="3018978" y="140970"/>
                  </a:lnTo>
                  <a:close/>
                </a:path>
                <a:path w="10821670" h="558800">
                  <a:moveTo>
                    <a:pt x="3358919" y="140970"/>
                  </a:moveTo>
                  <a:lnTo>
                    <a:pt x="3188955" y="372110"/>
                  </a:lnTo>
                  <a:lnTo>
                    <a:pt x="3239383" y="372110"/>
                  </a:lnTo>
                  <a:lnTo>
                    <a:pt x="3358919" y="209550"/>
                  </a:lnTo>
                  <a:lnTo>
                    <a:pt x="3409351" y="209550"/>
                  </a:lnTo>
                  <a:lnTo>
                    <a:pt x="3358919" y="140970"/>
                  </a:lnTo>
                  <a:close/>
                </a:path>
                <a:path w="10821670" h="558800">
                  <a:moveTo>
                    <a:pt x="3698872" y="140970"/>
                  </a:moveTo>
                  <a:lnTo>
                    <a:pt x="3528895" y="372110"/>
                  </a:lnTo>
                  <a:lnTo>
                    <a:pt x="3579328" y="372110"/>
                  </a:lnTo>
                  <a:lnTo>
                    <a:pt x="3698872" y="209550"/>
                  </a:lnTo>
                  <a:lnTo>
                    <a:pt x="3749305" y="209550"/>
                  </a:lnTo>
                  <a:lnTo>
                    <a:pt x="3698872" y="140970"/>
                  </a:lnTo>
                  <a:close/>
                </a:path>
                <a:path w="10821670" h="558800">
                  <a:moveTo>
                    <a:pt x="4038826" y="140970"/>
                  </a:moveTo>
                  <a:lnTo>
                    <a:pt x="3868849" y="372110"/>
                  </a:lnTo>
                  <a:lnTo>
                    <a:pt x="3919282" y="372110"/>
                  </a:lnTo>
                  <a:lnTo>
                    <a:pt x="4038826" y="209550"/>
                  </a:lnTo>
                  <a:lnTo>
                    <a:pt x="4089255" y="209550"/>
                  </a:lnTo>
                  <a:lnTo>
                    <a:pt x="4038826" y="140970"/>
                  </a:lnTo>
                  <a:close/>
                </a:path>
                <a:path w="10821670" h="558800">
                  <a:moveTo>
                    <a:pt x="4378767" y="140970"/>
                  </a:moveTo>
                  <a:lnTo>
                    <a:pt x="4208790" y="372110"/>
                  </a:lnTo>
                  <a:lnTo>
                    <a:pt x="4259223" y="372110"/>
                  </a:lnTo>
                  <a:lnTo>
                    <a:pt x="4378767" y="209550"/>
                  </a:lnTo>
                  <a:lnTo>
                    <a:pt x="4429196" y="209550"/>
                  </a:lnTo>
                  <a:lnTo>
                    <a:pt x="4378767" y="140970"/>
                  </a:lnTo>
                  <a:close/>
                </a:path>
                <a:path w="10821670" h="558800">
                  <a:moveTo>
                    <a:pt x="4718708" y="140970"/>
                  </a:moveTo>
                  <a:lnTo>
                    <a:pt x="4548731" y="372110"/>
                  </a:lnTo>
                  <a:lnTo>
                    <a:pt x="4599164" y="372110"/>
                  </a:lnTo>
                  <a:lnTo>
                    <a:pt x="4718708" y="209550"/>
                  </a:lnTo>
                  <a:lnTo>
                    <a:pt x="4769137" y="209550"/>
                  </a:lnTo>
                  <a:lnTo>
                    <a:pt x="4718708" y="140970"/>
                  </a:lnTo>
                  <a:close/>
                </a:path>
                <a:path w="10821670" h="558800">
                  <a:moveTo>
                    <a:pt x="5058636" y="140970"/>
                  </a:moveTo>
                  <a:lnTo>
                    <a:pt x="4888672" y="372110"/>
                  </a:lnTo>
                  <a:lnTo>
                    <a:pt x="4939101" y="372110"/>
                  </a:lnTo>
                  <a:lnTo>
                    <a:pt x="5058636" y="209550"/>
                  </a:lnTo>
                  <a:lnTo>
                    <a:pt x="5109065" y="209550"/>
                  </a:lnTo>
                  <a:lnTo>
                    <a:pt x="5058636" y="140970"/>
                  </a:lnTo>
                  <a:close/>
                </a:path>
                <a:path w="10821670" h="558800">
                  <a:moveTo>
                    <a:pt x="5398551" y="140970"/>
                  </a:moveTo>
                  <a:lnTo>
                    <a:pt x="5228600" y="372110"/>
                  </a:lnTo>
                  <a:lnTo>
                    <a:pt x="5279025" y="372110"/>
                  </a:lnTo>
                  <a:lnTo>
                    <a:pt x="5398551" y="209550"/>
                  </a:lnTo>
                  <a:lnTo>
                    <a:pt x="5448976" y="209550"/>
                  </a:lnTo>
                  <a:lnTo>
                    <a:pt x="5398551" y="140970"/>
                  </a:lnTo>
                  <a:close/>
                </a:path>
                <a:path w="10821670" h="558800">
                  <a:moveTo>
                    <a:pt x="5738454" y="140970"/>
                  </a:moveTo>
                  <a:lnTo>
                    <a:pt x="5568503" y="372110"/>
                  </a:lnTo>
                  <a:lnTo>
                    <a:pt x="5618928" y="372110"/>
                  </a:lnTo>
                  <a:lnTo>
                    <a:pt x="5738454" y="209550"/>
                  </a:lnTo>
                  <a:lnTo>
                    <a:pt x="5788883" y="209550"/>
                  </a:lnTo>
                  <a:lnTo>
                    <a:pt x="5738454" y="140970"/>
                  </a:lnTo>
                  <a:close/>
                </a:path>
                <a:path w="10821670" h="558800">
                  <a:moveTo>
                    <a:pt x="6078382" y="140970"/>
                  </a:moveTo>
                  <a:lnTo>
                    <a:pt x="5908418" y="372110"/>
                  </a:lnTo>
                  <a:lnTo>
                    <a:pt x="5958847" y="372110"/>
                  </a:lnTo>
                  <a:lnTo>
                    <a:pt x="6078382" y="209550"/>
                  </a:lnTo>
                  <a:lnTo>
                    <a:pt x="6128815" y="209550"/>
                  </a:lnTo>
                  <a:lnTo>
                    <a:pt x="6078382" y="140970"/>
                  </a:lnTo>
                  <a:close/>
                </a:path>
                <a:path w="10821670" h="558800">
                  <a:moveTo>
                    <a:pt x="6418323" y="140970"/>
                  </a:moveTo>
                  <a:lnTo>
                    <a:pt x="6248359" y="372110"/>
                  </a:lnTo>
                  <a:lnTo>
                    <a:pt x="6298788" y="372110"/>
                  </a:lnTo>
                  <a:lnTo>
                    <a:pt x="6418323" y="209550"/>
                  </a:lnTo>
                  <a:lnTo>
                    <a:pt x="6468756" y="209550"/>
                  </a:lnTo>
                  <a:lnTo>
                    <a:pt x="6418323" y="140970"/>
                  </a:lnTo>
                  <a:close/>
                </a:path>
                <a:path w="10821670" h="558800">
                  <a:moveTo>
                    <a:pt x="6758264" y="140970"/>
                  </a:moveTo>
                  <a:lnTo>
                    <a:pt x="6588300" y="372110"/>
                  </a:lnTo>
                  <a:lnTo>
                    <a:pt x="6638729" y="372110"/>
                  </a:lnTo>
                  <a:lnTo>
                    <a:pt x="6758264" y="209550"/>
                  </a:lnTo>
                  <a:lnTo>
                    <a:pt x="6808697" y="209550"/>
                  </a:lnTo>
                  <a:lnTo>
                    <a:pt x="6758264" y="140970"/>
                  </a:lnTo>
                  <a:close/>
                </a:path>
                <a:path w="10821670" h="558800">
                  <a:moveTo>
                    <a:pt x="7098218" y="140970"/>
                  </a:moveTo>
                  <a:lnTo>
                    <a:pt x="6928241" y="372110"/>
                  </a:lnTo>
                  <a:lnTo>
                    <a:pt x="6978674" y="372110"/>
                  </a:lnTo>
                  <a:lnTo>
                    <a:pt x="7098218" y="209550"/>
                  </a:lnTo>
                  <a:lnTo>
                    <a:pt x="7148650" y="209550"/>
                  </a:lnTo>
                  <a:lnTo>
                    <a:pt x="7098218" y="140970"/>
                  </a:lnTo>
                  <a:close/>
                </a:path>
                <a:path w="10821670" h="558800">
                  <a:moveTo>
                    <a:pt x="7438184" y="140970"/>
                  </a:moveTo>
                  <a:lnTo>
                    <a:pt x="7268195" y="372110"/>
                  </a:lnTo>
                  <a:lnTo>
                    <a:pt x="7318631" y="372110"/>
                  </a:lnTo>
                  <a:lnTo>
                    <a:pt x="7438184" y="209550"/>
                  </a:lnTo>
                  <a:lnTo>
                    <a:pt x="7488609" y="209550"/>
                  </a:lnTo>
                  <a:lnTo>
                    <a:pt x="7438184" y="140970"/>
                  </a:lnTo>
                  <a:close/>
                </a:path>
                <a:path w="10821670" h="558800">
                  <a:moveTo>
                    <a:pt x="7778125" y="140970"/>
                  </a:moveTo>
                  <a:lnTo>
                    <a:pt x="7608135" y="372110"/>
                  </a:lnTo>
                  <a:lnTo>
                    <a:pt x="7658572" y="372110"/>
                  </a:lnTo>
                  <a:lnTo>
                    <a:pt x="7778125" y="209550"/>
                  </a:lnTo>
                  <a:lnTo>
                    <a:pt x="7828550" y="209550"/>
                  </a:lnTo>
                  <a:lnTo>
                    <a:pt x="7778125" y="140970"/>
                  </a:lnTo>
                  <a:close/>
                </a:path>
                <a:path w="10821670" h="558800">
                  <a:moveTo>
                    <a:pt x="8118066" y="140970"/>
                  </a:moveTo>
                  <a:lnTo>
                    <a:pt x="7948076" y="372110"/>
                  </a:lnTo>
                  <a:lnTo>
                    <a:pt x="7998513" y="372110"/>
                  </a:lnTo>
                  <a:lnTo>
                    <a:pt x="8118066" y="209550"/>
                  </a:lnTo>
                  <a:lnTo>
                    <a:pt x="8168495" y="209550"/>
                  </a:lnTo>
                  <a:lnTo>
                    <a:pt x="8118066" y="140970"/>
                  </a:lnTo>
                  <a:close/>
                </a:path>
                <a:path w="10821670" h="558800">
                  <a:moveTo>
                    <a:pt x="8457981" y="140970"/>
                  </a:moveTo>
                  <a:lnTo>
                    <a:pt x="8288030" y="372110"/>
                  </a:lnTo>
                  <a:lnTo>
                    <a:pt x="8338455" y="372110"/>
                  </a:lnTo>
                  <a:lnTo>
                    <a:pt x="8457981" y="209550"/>
                  </a:lnTo>
                  <a:lnTo>
                    <a:pt x="8508410" y="209550"/>
                  </a:lnTo>
                  <a:lnTo>
                    <a:pt x="8457981" y="140970"/>
                  </a:lnTo>
                  <a:close/>
                </a:path>
                <a:path w="10821670" h="558800">
                  <a:moveTo>
                    <a:pt x="8797897" y="140970"/>
                  </a:moveTo>
                  <a:lnTo>
                    <a:pt x="8627945" y="372110"/>
                  </a:lnTo>
                  <a:lnTo>
                    <a:pt x="8678371" y="372110"/>
                  </a:lnTo>
                  <a:lnTo>
                    <a:pt x="8797897" y="209550"/>
                  </a:lnTo>
                  <a:lnTo>
                    <a:pt x="8848322" y="209550"/>
                  </a:lnTo>
                  <a:lnTo>
                    <a:pt x="8797897" y="140970"/>
                  </a:lnTo>
                  <a:close/>
                </a:path>
                <a:path w="10821670" h="558800">
                  <a:moveTo>
                    <a:pt x="9137800" y="140970"/>
                  </a:moveTo>
                  <a:lnTo>
                    <a:pt x="8967848" y="372110"/>
                  </a:lnTo>
                  <a:lnTo>
                    <a:pt x="9018273" y="372110"/>
                  </a:lnTo>
                  <a:lnTo>
                    <a:pt x="9137800" y="209550"/>
                  </a:lnTo>
                  <a:lnTo>
                    <a:pt x="9188229" y="209550"/>
                  </a:lnTo>
                  <a:lnTo>
                    <a:pt x="9137800" y="140970"/>
                  </a:lnTo>
                  <a:close/>
                </a:path>
                <a:path w="10821670" h="558800">
                  <a:moveTo>
                    <a:pt x="9477728" y="140970"/>
                  </a:moveTo>
                  <a:lnTo>
                    <a:pt x="9307764" y="372110"/>
                  </a:lnTo>
                  <a:lnTo>
                    <a:pt x="9358193" y="372110"/>
                  </a:lnTo>
                  <a:lnTo>
                    <a:pt x="9477728" y="209550"/>
                  </a:lnTo>
                  <a:lnTo>
                    <a:pt x="9528161" y="209550"/>
                  </a:lnTo>
                  <a:lnTo>
                    <a:pt x="9477728" y="140970"/>
                  </a:lnTo>
                  <a:close/>
                </a:path>
                <a:path w="10821670" h="558800">
                  <a:moveTo>
                    <a:pt x="9817669" y="140970"/>
                  </a:moveTo>
                  <a:lnTo>
                    <a:pt x="9647705" y="372110"/>
                  </a:lnTo>
                  <a:lnTo>
                    <a:pt x="9698134" y="372110"/>
                  </a:lnTo>
                  <a:lnTo>
                    <a:pt x="9817669" y="209550"/>
                  </a:lnTo>
                  <a:lnTo>
                    <a:pt x="9868101" y="209550"/>
                  </a:lnTo>
                  <a:lnTo>
                    <a:pt x="9817669" y="140970"/>
                  </a:lnTo>
                  <a:close/>
                </a:path>
                <a:path w="10821670" h="558800">
                  <a:moveTo>
                    <a:pt x="10157610" y="140970"/>
                  </a:moveTo>
                  <a:lnTo>
                    <a:pt x="9987646" y="372110"/>
                  </a:lnTo>
                  <a:lnTo>
                    <a:pt x="10038074" y="372110"/>
                  </a:lnTo>
                  <a:lnTo>
                    <a:pt x="10157610" y="209550"/>
                  </a:lnTo>
                  <a:lnTo>
                    <a:pt x="10208042" y="209550"/>
                  </a:lnTo>
                  <a:lnTo>
                    <a:pt x="10157610" y="140970"/>
                  </a:lnTo>
                  <a:close/>
                </a:path>
                <a:path w="10821670" h="558800">
                  <a:moveTo>
                    <a:pt x="10497563" y="140970"/>
                  </a:moveTo>
                  <a:lnTo>
                    <a:pt x="10327586" y="372110"/>
                  </a:lnTo>
                  <a:lnTo>
                    <a:pt x="10378019" y="372110"/>
                  </a:lnTo>
                  <a:lnTo>
                    <a:pt x="10497563" y="209550"/>
                  </a:lnTo>
                  <a:lnTo>
                    <a:pt x="10548000" y="209550"/>
                  </a:lnTo>
                  <a:lnTo>
                    <a:pt x="10497563" y="140970"/>
                  </a:lnTo>
                  <a:close/>
                </a:path>
                <a:path w="10821670" h="558800">
                  <a:moveTo>
                    <a:pt x="10821072" y="162560"/>
                  </a:moveTo>
                  <a:lnTo>
                    <a:pt x="10667553" y="372110"/>
                  </a:lnTo>
                  <a:lnTo>
                    <a:pt x="10718102" y="372110"/>
                  </a:lnTo>
                  <a:lnTo>
                    <a:pt x="10821072" y="232410"/>
                  </a:lnTo>
                  <a:lnTo>
                    <a:pt x="10821072" y="162560"/>
                  </a:lnTo>
                  <a:close/>
                </a:path>
                <a:path w="10821670" h="558800">
                  <a:moveTo>
                    <a:pt x="0" y="54610"/>
                  </a:moveTo>
                  <a:lnTo>
                    <a:pt x="0" y="124460"/>
                  </a:lnTo>
                  <a:lnTo>
                    <a:pt x="129550" y="300990"/>
                  </a:lnTo>
                  <a:lnTo>
                    <a:pt x="180636" y="231140"/>
                  </a:lnTo>
                  <a:lnTo>
                    <a:pt x="129499" y="231140"/>
                  </a:lnTo>
                  <a:lnTo>
                    <a:pt x="0" y="54610"/>
                  </a:lnTo>
                  <a:close/>
                </a:path>
                <a:path w="10821670" h="558800">
                  <a:moveTo>
                    <a:pt x="349923" y="68580"/>
                  </a:moveTo>
                  <a:lnTo>
                    <a:pt x="299527" y="68580"/>
                  </a:lnTo>
                  <a:lnTo>
                    <a:pt x="469504" y="300990"/>
                  </a:lnTo>
                  <a:lnTo>
                    <a:pt x="520589" y="231140"/>
                  </a:lnTo>
                  <a:lnTo>
                    <a:pt x="469440" y="231140"/>
                  </a:lnTo>
                  <a:lnTo>
                    <a:pt x="349923" y="68580"/>
                  </a:lnTo>
                  <a:close/>
                </a:path>
                <a:path w="10821670" h="558800">
                  <a:moveTo>
                    <a:pt x="689873" y="68580"/>
                  </a:moveTo>
                  <a:lnTo>
                    <a:pt x="639480" y="68580"/>
                  </a:lnTo>
                  <a:lnTo>
                    <a:pt x="809444" y="300990"/>
                  </a:lnTo>
                  <a:lnTo>
                    <a:pt x="860530" y="231140"/>
                  </a:lnTo>
                  <a:lnTo>
                    <a:pt x="809381" y="231140"/>
                  </a:lnTo>
                  <a:lnTo>
                    <a:pt x="689873" y="68580"/>
                  </a:lnTo>
                  <a:close/>
                </a:path>
                <a:path w="10821670" h="558800">
                  <a:moveTo>
                    <a:pt x="1029804" y="68580"/>
                  </a:moveTo>
                  <a:lnTo>
                    <a:pt x="979421" y="68580"/>
                  </a:lnTo>
                  <a:lnTo>
                    <a:pt x="1149385" y="300990"/>
                  </a:lnTo>
                  <a:lnTo>
                    <a:pt x="1200471" y="231140"/>
                  </a:lnTo>
                  <a:lnTo>
                    <a:pt x="1149322" y="231140"/>
                  </a:lnTo>
                  <a:lnTo>
                    <a:pt x="1029804" y="68580"/>
                  </a:lnTo>
                  <a:close/>
                </a:path>
                <a:path w="10821670" h="558800">
                  <a:moveTo>
                    <a:pt x="1369745" y="68580"/>
                  </a:moveTo>
                  <a:lnTo>
                    <a:pt x="1319362" y="68580"/>
                  </a:lnTo>
                  <a:lnTo>
                    <a:pt x="1489326" y="300990"/>
                  </a:lnTo>
                  <a:lnTo>
                    <a:pt x="1540408" y="231140"/>
                  </a:lnTo>
                  <a:lnTo>
                    <a:pt x="1489263" y="231140"/>
                  </a:lnTo>
                  <a:lnTo>
                    <a:pt x="1369745" y="68580"/>
                  </a:lnTo>
                  <a:close/>
                </a:path>
                <a:path w="10821670" h="558800">
                  <a:moveTo>
                    <a:pt x="1709686" y="68580"/>
                  </a:moveTo>
                  <a:lnTo>
                    <a:pt x="1659290" y="68580"/>
                  </a:lnTo>
                  <a:lnTo>
                    <a:pt x="1829254" y="300990"/>
                  </a:lnTo>
                  <a:lnTo>
                    <a:pt x="1880329" y="231140"/>
                  </a:lnTo>
                  <a:lnTo>
                    <a:pt x="1829204" y="231140"/>
                  </a:lnTo>
                  <a:lnTo>
                    <a:pt x="1709686" y="68580"/>
                  </a:lnTo>
                  <a:close/>
                </a:path>
                <a:path w="10821670" h="558800">
                  <a:moveTo>
                    <a:pt x="2049618" y="68580"/>
                  </a:moveTo>
                  <a:lnTo>
                    <a:pt x="1999193" y="68580"/>
                  </a:lnTo>
                  <a:lnTo>
                    <a:pt x="2169145" y="300990"/>
                  </a:lnTo>
                  <a:lnTo>
                    <a:pt x="2220227" y="231140"/>
                  </a:lnTo>
                  <a:lnTo>
                    <a:pt x="2169145" y="231140"/>
                  </a:lnTo>
                  <a:lnTo>
                    <a:pt x="2049618" y="68580"/>
                  </a:lnTo>
                  <a:close/>
                </a:path>
                <a:path w="10821670" h="558800">
                  <a:moveTo>
                    <a:pt x="2389541" y="68580"/>
                  </a:moveTo>
                  <a:lnTo>
                    <a:pt x="2339109" y="68580"/>
                  </a:lnTo>
                  <a:lnTo>
                    <a:pt x="2509073" y="300990"/>
                  </a:lnTo>
                  <a:lnTo>
                    <a:pt x="2560155" y="231140"/>
                  </a:lnTo>
                  <a:lnTo>
                    <a:pt x="2509085" y="231140"/>
                  </a:lnTo>
                  <a:lnTo>
                    <a:pt x="2389541" y="68580"/>
                  </a:lnTo>
                  <a:close/>
                </a:path>
                <a:path w="10821670" h="558800">
                  <a:moveTo>
                    <a:pt x="2729482" y="68580"/>
                  </a:moveTo>
                  <a:lnTo>
                    <a:pt x="2679037" y="68580"/>
                  </a:lnTo>
                  <a:lnTo>
                    <a:pt x="2849014" y="300990"/>
                  </a:lnTo>
                  <a:lnTo>
                    <a:pt x="2900096" y="231140"/>
                  </a:lnTo>
                  <a:lnTo>
                    <a:pt x="2849026" y="231140"/>
                  </a:lnTo>
                  <a:lnTo>
                    <a:pt x="2729482" y="68580"/>
                  </a:lnTo>
                  <a:close/>
                </a:path>
                <a:path w="10821670" h="558800">
                  <a:moveTo>
                    <a:pt x="3069410" y="68580"/>
                  </a:moveTo>
                  <a:lnTo>
                    <a:pt x="3018978" y="68580"/>
                  </a:lnTo>
                  <a:lnTo>
                    <a:pt x="3188955" y="300990"/>
                  </a:lnTo>
                  <a:lnTo>
                    <a:pt x="3240037" y="231140"/>
                  </a:lnTo>
                  <a:lnTo>
                    <a:pt x="3188955" y="231140"/>
                  </a:lnTo>
                  <a:lnTo>
                    <a:pt x="3069410" y="68580"/>
                  </a:lnTo>
                  <a:close/>
                </a:path>
                <a:path w="10821670" h="558800">
                  <a:moveTo>
                    <a:pt x="3409351" y="68580"/>
                  </a:moveTo>
                  <a:lnTo>
                    <a:pt x="3358919" y="68580"/>
                  </a:lnTo>
                  <a:lnTo>
                    <a:pt x="3528895" y="300990"/>
                  </a:lnTo>
                  <a:lnTo>
                    <a:pt x="3579981" y="231140"/>
                  </a:lnTo>
                  <a:lnTo>
                    <a:pt x="3528895" y="231140"/>
                  </a:lnTo>
                  <a:lnTo>
                    <a:pt x="3409351" y="68580"/>
                  </a:lnTo>
                  <a:close/>
                </a:path>
                <a:path w="10821670" h="558800">
                  <a:moveTo>
                    <a:pt x="3749305" y="68580"/>
                  </a:moveTo>
                  <a:lnTo>
                    <a:pt x="3698872" y="68580"/>
                  </a:lnTo>
                  <a:lnTo>
                    <a:pt x="3868849" y="300990"/>
                  </a:lnTo>
                  <a:lnTo>
                    <a:pt x="3919935" y="231140"/>
                  </a:lnTo>
                  <a:lnTo>
                    <a:pt x="3868849" y="231140"/>
                  </a:lnTo>
                  <a:lnTo>
                    <a:pt x="3749305" y="68580"/>
                  </a:lnTo>
                  <a:close/>
                </a:path>
                <a:path w="10821670" h="558800">
                  <a:moveTo>
                    <a:pt x="4089255" y="68580"/>
                  </a:moveTo>
                  <a:lnTo>
                    <a:pt x="4038826" y="68580"/>
                  </a:lnTo>
                  <a:lnTo>
                    <a:pt x="4208790" y="300990"/>
                  </a:lnTo>
                  <a:lnTo>
                    <a:pt x="4259876" y="231140"/>
                  </a:lnTo>
                  <a:lnTo>
                    <a:pt x="4208790" y="231140"/>
                  </a:lnTo>
                  <a:lnTo>
                    <a:pt x="4089255" y="68580"/>
                  </a:lnTo>
                  <a:close/>
                </a:path>
                <a:path w="10821670" h="558800">
                  <a:moveTo>
                    <a:pt x="4429196" y="68580"/>
                  </a:moveTo>
                  <a:lnTo>
                    <a:pt x="4378767" y="68580"/>
                  </a:lnTo>
                  <a:lnTo>
                    <a:pt x="4548731" y="300990"/>
                  </a:lnTo>
                  <a:lnTo>
                    <a:pt x="4599817" y="231140"/>
                  </a:lnTo>
                  <a:lnTo>
                    <a:pt x="4548731" y="231140"/>
                  </a:lnTo>
                  <a:lnTo>
                    <a:pt x="4429196" y="68580"/>
                  </a:lnTo>
                  <a:close/>
                </a:path>
                <a:path w="10821670" h="558800">
                  <a:moveTo>
                    <a:pt x="4769137" y="68580"/>
                  </a:moveTo>
                  <a:lnTo>
                    <a:pt x="4718708" y="68580"/>
                  </a:lnTo>
                  <a:lnTo>
                    <a:pt x="4888672" y="300990"/>
                  </a:lnTo>
                  <a:lnTo>
                    <a:pt x="4939754" y="231140"/>
                  </a:lnTo>
                  <a:lnTo>
                    <a:pt x="4888672" y="231140"/>
                  </a:lnTo>
                  <a:lnTo>
                    <a:pt x="4769137" y="68580"/>
                  </a:lnTo>
                  <a:close/>
                </a:path>
                <a:path w="10821670" h="558800">
                  <a:moveTo>
                    <a:pt x="5109065" y="68580"/>
                  </a:moveTo>
                  <a:lnTo>
                    <a:pt x="5058636" y="68580"/>
                  </a:lnTo>
                  <a:lnTo>
                    <a:pt x="5228600" y="300990"/>
                  </a:lnTo>
                  <a:lnTo>
                    <a:pt x="5279678" y="231140"/>
                  </a:lnTo>
                  <a:lnTo>
                    <a:pt x="5228600" y="231140"/>
                  </a:lnTo>
                  <a:lnTo>
                    <a:pt x="5109065" y="68580"/>
                  </a:lnTo>
                  <a:close/>
                </a:path>
                <a:path w="10821670" h="558800">
                  <a:moveTo>
                    <a:pt x="5448985" y="68580"/>
                  </a:moveTo>
                  <a:lnTo>
                    <a:pt x="5398551" y="68580"/>
                  </a:lnTo>
                  <a:lnTo>
                    <a:pt x="5568503" y="300990"/>
                  </a:lnTo>
                  <a:lnTo>
                    <a:pt x="5619581" y="231140"/>
                  </a:lnTo>
                  <a:lnTo>
                    <a:pt x="5568503" y="231140"/>
                  </a:lnTo>
                  <a:lnTo>
                    <a:pt x="5448985" y="68580"/>
                  </a:lnTo>
                  <a:close/>
                </a:path>
                <a:path w="10821670" h="558800">
                  <a:moveTo>
                    <a:pt x="5788910" y="68580"/>
                  </a:moveTo>
                  <a:lnTo>
                    <a:pt x="5738454" y="68580"/>
                  </a:lnTo>
                  <a:lnTo>
                    <a:pt x="5908418" y="300990"/>
                  </a:lnTo>
                  <a:lnTo>
                    <a:pt x="5959500" y="231140"/>
                  </a:lnTo>
                  <a:lnTo>
                    <a:pt x="5908418" y="231140"/>
                  </a:lnTo>
                  <a:lnTo>
                    <a:pt x="5788910" y="68580"/>
                  </a:lnTo>
                  <a:close/>
                </a:path>
                <a:path w="10821670" h="558800">
                  <a:moveTo>
                    <a:pt x="6128851" y="68580"/>
                  </a:moveTo>
                  <a:lnTo>
                    <a:pt x="6078382" y="68580"/>
                  </a:lnTo>
                  <a:lnTo>
                    <a:pt x="6248359" y="300990"/>
                  </a:lnTo>
                  <a:lnTo>
                    <a:pt x="6299441" y="231140"/>
                  </a:lnTo>
                  <a:lnTo>
                    <a:pt x="6248359" y="231140"/>
                  </a:lnTo>
                  <a:lnTo>
                    <a:pt x="6128851" y="68580"/>
                  </a:lnTo>
                  <a:close/>
                </a:path>
                <a:path w="10821670" h="558800">
                  <a:moveTo>
                    <a:pt x="6468792" y="68580"/>
                  </a:moveTo>
                  <a:lnTo>
                    <a:pt x="6418323" y="68580"/>
                  </a:lnTo>
                  <a:lnTo>
                    <a:pt x="6588300" y="300990"/>
                  </a:lnTo>
                  <a:lnTo>
                    <a:pt x="6639382" y="231140"/>
                  </a:lnTo>
                  <a:lnTo>
                    <a:pt x="6588300" y="231140"/>
                  </a:lnTo>
                  <a:lnTo>
                    <a:pt x="6468792" y="68580"/>
                  </a:lnTo>
                  <a:close/>
                </a:path>
                <a:path w="10821670" h="558800">
                  <a:moveTo>
                    <a:pt x="6808733" y="68580"/>
                  </a:moveTo>
                  <a:lnTo>
                    <a:pt x="6758264" y="68580"/>
                  </a:lnTo>
                  <a:lnTo>
                    <a:pt x="6928241" y="300990"/>
                  </a:lnTo>
                  <a:lnTo>
                    <a:pt x="6979327" y="231140"/>
                  </a:lnTo>
                  <a:lnTo>
                    <a:pt x="6928241" y="231140"/>
                  </a:lnTo>
                  <a:lnTo>
                    <a:pt x="6808733" y="68580"/>
                  </a:lnTo>
                  <a:close/>
                </a:path>
                <a:path w="10821670" h="558800">
                  <a:moveTo>
                    <a:pt x="7148677" y="68580"/>
                  </a:moveTo>
                  <a:lnTo>
                    <a:pt x="7098218" y="68580"/>
                  </a:lnTo>
                  <a:lnTo>
                    <a:pt x="7268195" y="300990"/>
                  </a:lnTo>
                  <a:lnTo>
                    <a:pt x="7319284" y="231140"/>
                  </a:lnTo>
                  <a:lnTo>
                    <a:pt x="7268195" y="231140"/>
                  </a:lnTo>
                  <a:lnTo>
                    <a:pt x="7148677" y="68580"/>
                  </a:lnTo>
                  <a:close/>
                </a:path>
                <a:path w="10821670" h="558800">
                  <a:moveTo>
                    <a:pt x="7488627" y="68580"/>
                  </a:moveTo>
                  <a:lnTo>
                    <a:pt x="7438184" y="68580"/>
                  </a:lnTo>
                  <a:lnTo>
                    <a:pt x="7608135" y="300990"/>
                  </a:lnTo>
                  <a:lnTo>
                    <a:pt x="7659225" y="231140"/>
                  </a:lnTo>
                  <a:lnTo>
                    <a:pt x="7608135" y="231140"/>
                  </a:lnTo>
                  <a:lnTo>
                    <a:pt x="7488627" y="68580"/>
                  </a:lnTo>
                  <a:close/>
                </a:path>
                <a:path w="10821670" h="558800">
                  <a:moveTo>
                    <a:pt x="7828568" y="68580"/>
                  </a:moveTo>
                  <a:lnTo>
                    <a:pt x="7778125" y="68580"/>
                  </a:lnTo>
                  <a:lnTo>
                    <a:pt x="7948076" y="300990"/>
                  </a:lnTo>
                  <a:lnTo>
                    <a:pt x="7999166" y="231140"/>
                  </a:lnTo>
                  <a:lnTo>
                    <a:pt x="7948076" y="231140"/>
                  </a:lnTo>
                  <a:lnTo>
                    <a:pt x="7828568" y="68580"/>
                  </a:lnTo>
                  <a:close/>
                </a:path>
                <a:path w="10821670" h="558800">
                  <a:moveTo>
                    <a:pt x="8168513" y="68580"/>
                  </a:moveTo>
                  <a:lnTo>
                    <a:pt x="8118066" y="68580"/>
                  </a:lnTo>
                  <a:lnTo>
                    <a:pt x="8288030" y="300990"/>
                  </a:lnTo>
                  <a:lnTo>
                    <a:pt x="8339108" y="231140"/>
                  </a:lnTo>
                  <a:lnTo>
                    <a:pt x="8288030" y="231140"/>
                  </a:lnTo>
                  <a:lnTo>
                    <a:pt x="8168513" y="68580"/>
                  </a:lnTo>
                  <a:close/>
                </a:path>
                <a:path w="10821670" h="558800">
                  <a:moveTo>
                    <a:pt x="8508446" y="68580"/>
                  </a:moveTo>
                  <a:lnTo>
                    <a:pt x="8457981" y="68580"/>
                  </a:lnTo>
                  <a:lnTo>
                    <a:pt x="8627945" y="300990"/>
                  </a:lnTo>
                  <a:lnTo>
                    <a:pt x="8679024" y="231140"/>
                  </a:lnTo>
                  <a:lnTo>
                    <a:pt x="8627945" y="231140"/>
                  </a:lnTo>
                  <a:lnTo>
                    <a:pt x="8508446" y="68580"/>
                  </a:lnTo>
                  <a:close/>
                </a:path>
                <a:path w="10821670" h="558800">
                  <a:moveTo>
                    <a:pt x="8848358" y="68580"/>
                  </a:moveTo>
                  <a:lnTo>
                    <a:pt x="8797897" y="68580"/>
                  </a:lnTo>
                  <a:lnTo>
                    <a:pt x="8967848" y="300990"/>
                  </a:lnTo>
                  <a:lnTo>
                    <a:pt x="9018927" y="231140"/>
                  </a:lnTo>
                  <a:lnTo>
                    <a:pt x="8967848" y="231140"/>
                  </a:lnTo>
                  <a:lnTo>
                    <a:pt x="8848358" y="68580"/>
                  </a:lnTo>
                  <a:close/>
                </a:path>
                <a:path w="10821670" h="558800">
                  <a:moveTo>
                    <a:pt x="9188273" y="68580"/>
                  </a:moveTo>
                  <a:lnTo>
                    <a:pt x="9137800" y="68580"/>
                  </a:lnTo>
                  <a:lnTo>
                    <a:pt x="9307764" y="300990"/>
                  </a:lnTo>
                  <a:lnTo>
                    <a:pt x="9358846" y="231140"/>
                  </a:lnTo>
                  <a:lnTo>
                    <a:pt x="9307764" y="231140"/>
                  </a:lnTo>
                  <a:lnTo>
                    <a:pt x="9188273" y="68580"/>
                  </a:lnTo>
                  <a:close/>
                </a:path>
                <a:path w="10821670" h="558800">
                  <a:moveTo>
                    <a:pt x="9528214" y="68580"/>
                  </a:moveTo>
                  <a:lnTo>
                    <a:pt x="9477728" y="68580"/>
                  </a:lnTo>
                  <a:lnTo>
                    <a:pt x="9647705" y="300990"/>
                  </a:lnTo>
                  <a:lnTo>
                    <a:pt x="9698787" y="231140"/>
                  </a:lnTo>
                  <a:lnTo>
                    <a:pt x="9647705" y="231140"/>
                  </a:lnTo>
                  <a:lnTo>
                    <a:pt x="9528214" y="68580"/>
                  </a:lnTo>
                  <a:close/>
                </a:path>
                <a:path w="10821670" h="558800">
                  <a:moveTo>
                    <a:pt x="9868155" y="68580"/>
                  </a:moveTo>
                  <a:lnTo>
                    <a:pt x="9817669" y="68580"/>
                  </a:lnTo>
                  <a:lnTo>
                    <a:pt x="9987646" y="300990"/>
                  </a:lnTo>
                  <a:lnTo>
                    <a:pt x="10038728" y="231140"/>
                  </a:lnTo>
                  <a:lnTo>
                    <a:pt x="9987646" y="231140"/>
                  </a:lnTo>
                  <a:lnTo>
                    <a:pt x="9868155" y="68580"/>
                  </a:lnTo>
                  <a:close/>
                </a:path>
                <a:path w="10821670" h="558800">
                  <a:moveTo>
                    <a:pt x="10208096" y="68580"/>
                  </a:moveTo>
                  <a:lnTo>
                    <a:pt x="10157610" y="68580"/>
                  </a:lnTo>
                  <a:lnTo>
                    <a:pt x="10327586" y="300990"/>
                  </a:lnTo>
                  <a:lnTo>
                    <a:pt x="10378672" y="231140"/>
                  </a:lnTo>
                  <a:lnTo>
                    <a:pt x="10327586" y="231140"/>
                  </a:lnTo>
                  <a:lnTo>
                    <a:pt x="10208096" y="68580"/>
                  </a:lnTo>
                  <a:close/>
                </a:path>
                <a:path w="10821670" h="558800">
                  <a:moveTo>
                    <a:pt x="10548053" y="68580"/>
                  </a:moveTo>
                  <a:lnTo>
                    <a:pt x="10497563" y="68580"/>
                  </a:lnTo>
                  <a:lnTo>
                    <a:pt x="10667553" y="300990"/>
                  </a:lnTo>
                  <a:lnTo>
                    <a:pt x="10718726" y="231140"/>
                  </a:lnTo>
                  <a:lnTo>
                    <a:pt x="10667553" y="231140"/>
                  </a:lnTo>
                  <a:lnTo>
                    <a:pt x="10548053" y="68580"/>
                  </a:lnTo>
                  <a:close/>
                </a:path>
                <a:path w="10821670" h="558800">
                  <a:moveTo>
                    <a:pt x="299501" y="0"/>
                  </a:moveTo>
                  <a:lnTo>
                    <a:pt x="129550" y="231140"/>
                  </a:lnTo>
                  <a:lnTo>
                    <a:pt x="180636" y="231140"/>
                  </a:lnTo>
                  <a:lnTo>
                    <a:pt x="299527" y="68580"/>
                  </a:lnTo>
                  <a:lnTo>
                    <a:pt x="349923" y="68580"/>
                  </a:lnTo>
                  <a:lnTo>
                    <a:pt x="299501" y="0"/>
                  </a:lnTo>
                  <a:close/>
                </a:path>
                <a:path w="10821670" h="558800">
                  <a:moveTo>
                    <a:pt x="639455" y="0"/>
                  </a:moveTo>
                  <a:lnTo>
                    <a:pt x="469504" y="231140"/>
                  </a:lnTo>
                  <a:lnTo>
                    <a:pt x="520589" y="231140"/>
                  </a:lnTo>
                  <a:lnTo>
                    <a:pt x="639480" y="68580"/>
                  </a:lnTo>
                  <a:lnTo>
                    <a:pt x="689873" y="68580"/>
                  </a:lnTo>
                  <a:lnTo>
                    <a:pt x="639455" y="0"/>
                  </a:lnTo>
                  <a:close/>
                </a:path>
                <a:path w="10821670" h="558800">
                  <a:moveTo>
                    <a:pt x="979383" y="0"/>
                  </a:moveTo>
                  <a:lnTo>
                    <a:pt x="809444" y="231140"/>
                  </a:lnTo>
                  <a:lnTo>
                    <a:pt x="860530" y="231140"/>
                  </a:lnTo>
                  <a:lnTo>
                    <a:pt x="979421" y="68580"/>
                  </a:lnTo>
                  <a:lnTo>
                    <a:pt x="1029804" y="68580"/>
                  </a:lnTo>
                  <a:lnTo>
                    <a:pt x="979383" y="0"/>
                  </a:lnTo>
                  <a:close/>
                </a:path>
                <a:path w="10821670" h="558800">
                  <a:moveTo>
                    <a:pt x="1319324" y="0"/>
                  </a:moveTo>
                  <a:lnTo>
                    <a:pt x="1149385" y="231140"/>
                  </a:lnTo>
                  <a:lnTo>
                    <a:pt x="1200471" y="231140"/>
                  </a:lnTo>
                  <a:lnTo>
                    <a:pt x="1319362" y="68580"/>
                  </a:lnTo>
                  <a:lnTo>
                    <a:pt x="1369745" y="68580"/>
                  </a:lnTo>
                  <a:lnTo>
                    <a:pt x="1319324" y="0"/>
                  </a:lnTo>
                  <a:close/>
                </a:path>
                <a:path w="10821670" h="558800">
                  <a:moveTo>
                    <a:pt x="1659265" y="0"/>
                  </a:moveTo>
                  <a:lnTo>
                    <a:pt x="1489326" y="231140"/>
                  </a:lnTo>
                  <a:lnTo>
                    <a:pt x="1540408" y="231140"/>
                  </a:lnTo>
                  <a:lnTo>
                    <a:pt x="1659290" y="68580"/>
                  </a:lnTo>
                  <a:lnTo>
                    <a:pt x="1709686" y="68580"/>
                  </a:lnTo>
                  <a:lnTo>
                    <a:pt x="1659265" y="0"/>
                  </a:lnTo>
                  <a:close/>
                </a:path>
                <a:path w="10821670" h="558800">
                  <a:moveTo>
                    <a:pt x="1999193" y="0"/>
                  </a:moveTo>
                  <a:lnTo>
                    <a:pt x="1829254" y="231140"/>
                  </a:lnTo>
                  <a:lnTo>
                    <a:pt x="1880329" y="231140"/>
                  </a:lnTo>
                  <a:lnTo>
                    <a:pt x="1999193" y="68580"/>
                  </a:lnTo>
                  <a:lnTo>
                    <a:pt x="2049618" y="68580"/>
                  </a:lnTo>
                  <a:lnTo>
                    <a:pt x="1999193" y="0"/>
                  </a:lnTo>
                  <a:close/>
                </a:path>
                <a:path w="10821670" h="558800">
                  <a:moveTo>
                    <a:pt x="2339109" y="0"/>
                  </a:moveTo>
                  <a:lnTo>
                    <a:pt x="2169145" y="231140"/>
                  </a:lnTo>
                  <a:lnTo>
                    <a:pt x="2220227" y="231140"/>
                  </a:lnTo>
                  <a:lnTo>
                    <a:pt x="2339109" y="68580"/>
                  </a:lnTo>
                  <a:lnTo>
                    <a:pt x="2389541" y="68580"/>
                  </a:lnTo>
                  <a:lnTo>
                    <a:pt x="2339109" y="0"/>
                  </a:lnTo>
                  <a:close/>
                </a:path>
                <a:path w="10821670" h="558800">
                  <a:moveTo>
                    <a:pt x="2679050" y="0"/>
                  </a:moveTo>
                  <a:lnTo>
                    <a:pt x="2509085" y="231140"/>
                  </a:lnTo>
                  <a:lnTo>
                    <a:pt x="2560155" y="231140"/>
                  </a:lnTo>
                  <a:lnTo>
                    <a:pt x="2679037" y="68580"/>
                  </a:lnTo>
                  <a:lnTo>
                    <a:pt x="2729482" y="68580"/>
                  </a:lnTo>
                  <a:lnTo>
                    <a:pt x="2679050" y="0"/>
                  </a:lnTo>
                  <a:close/>
                </a:path>
                <a:path w="10821670" h="558800">
                  <a:moveTo>
                    <a:pt x="3018978" y="0"/>
                  </a:moveTo>
                  <a:lnTo>
                    <a:pt x="2849026" y="231140"/>
                  </a:lnTo>
                  <a:lnTo>
                    <a:pt x="2900096" y="231140"/>
                  </a:lnTo>
                  <a:lnTo>
                    <a:pt x="3018978" y="68580"/>
                  </a:lnTo>
                  <a:lnTo>
                    <a:pt x="3069410" y="68580"/>
                  </a:lnTo>
                  <a:lnTo>
                    <a:pt x="3018978" y="0"/>
                  </a:lnTo>
                  <a:close/>
                </a:path>
                <a:path w="10821670" h="558800">
                  <a:moveTo>
                    <a:pt x="3358919" y="0"/>
                  </a:moveTo>
                  <a:lnTo>
                    <a:pt x="3188980" y="231140"/>
                  </a:lnTo>
                  <a:lnTo>
                    <a:pt x="3240037" y="231140"/>
                  </a:lnTo>
                  <a:lnTo>
                    <a:pt x="3358919" y="68580"/>
                  </a:lnTo>
                  <a:lnTo>
                    <a:pt x="3409351" y="68580"/>
                  </a:lnTo>
                  <a:lnTo>
                    <a:pt x="3358919" y="0"/>
                  </a:lnTo>
                  <a:close/>
                </a:path>
                <a:path w="10821670" h="558800">
                  <a:moveTo>
                    <a:pt x="3698872" y="0"/>
                  </a:moveTo>
                  <a:lnTo>
                    <a:pt x="3528921" y="231140"/>
                  </a:lnTo>
                  <a:lnTo>
                    <a:pt x="3579981" y="231140"/>
                  </a:lnTo>
                  <a:lnTo>
                    <a:pt x="3698872" y="68580"/>
                  </a:lnTo>
                  <a:lnTo>
                    <a:pt x="3749305" y="68580"/>
                  </a:lnTo>
                  <a:lnTo>
                    <a:pt x="3698872" y="0"/>
                  </a:lnTo>
                  <a:close/>
                </a:path>
                <a:path w="10821670" h="558800">
                  <a:moveTo>
                    <a:pt x="4038826" y="0"/>
                  </a:moveTo>
                  <a:lnTo>
                    <a:pt x="3868849" y="231140"/>
                  </a:lnTo>
                  <a:lnTo>
                    <a:pt x="3919935" y="231140"/>
                  </a:lnTo>
                  <a:lnTo>
                    <a:pt x="4038826" y="68580"/>
                  </a:lnTo>
                  <a:lnTo>
                    <a:pt x="4089255" y="68580"/>
                  </a:lnTo>
                  <a:lnTo>
                    <a:pt x="4038826" y="0"/>
                  </a:lnTo>
                  <a:close/>
                </a:path>
                <a:path w="10821670" h="558800">
                  <a:moveTo>
                    <a:pt x="4378767" y="0"/>
                  </a:moveTo>
                  <a:lnTo>
                    <a:pt x="4208790" y="231140"/>
                  </a:lnTo>
                  <a:lnTo>
                    <a:pt x="4259876" y="231140"/>
                  </a:lnTo>
                  <a:lnTo>
                    <a:pt x="4378767" y="68580"/>
                  </a:lnTo>
                  <a:lnTo>
                    <a:pt x="4429196" y="68580"/>
                  </a:lnTo>
                  <a:lnTo>
                    <a:pt x="4378767" y="0"/>
                  </a:lnTo>
                  <a:close/>
                </a:path>
                <a:path w="10821670" h="558800">
                  <a:moveTo>
                    <a:pt x="4718708" y="0"/>
                  </a:moveTo>
                  <a:lnTo>
                    <a:pt x="4548731" y="231140"/>
                  </a:lnTo>
                  <a:lnTo>
                    <a:pt x="4599817" y="231140"/>
                  </a:lnTo>
                  <a:lnTo>
                    <a:pt x="4718708" y="68580"/>
                  </a:lnTo>
                  <a:lnTo>
                    <a:pt x="4769137" y="68580"/>
                  </a:lnTo>
                  <a:lnTo>
                    <a:pt x="4718708" y="0"/>
                  </a:lnTo>
                  <a:close/>
                </a:path>
                <a:path w="10821670" h="558800">
                  <a:moveTo>
                    <a:pt x="5058636" y="0"/>
                  </a:moveTo>
                  <a:lnTo>
                    <a:pt x="4888672" y="231140"/>
                  </a:lnTo>
                  <a:lnTo>
                    <a:pt x="4939754" y="231140"/>
                  </a:lnTo>
                  <a:lnTo>
                    <a:pt x="5058636" y="68580"/>
                  </a:lnTo>
                  <a:lnTo>
                    <a:pt x="5109065" y="68580"/>
                  </a:lnTo>
                  <a:lnTo>
                    <a:pt x="5058636" y="0"/>
                  </a:lnTo>
                  <a:close/>
                </a:path>
                <a:path w="10821670" h="558800">
                  <a:moveTo>
                    <a:pt x="5398564" y="0"/>
                  </a:moveTo>
                  <a:lnTo>
                    <a:pt x="5228625" y="231140"/>
                  </a:lnTo>
                  <a:lnTo>
                    <a:pt x="5279678" y="231140"/>
                  </a:lnTo>
                  <a:lnTo>
                    <a:pt x="5398551" y="68580"/>
                  </a:lnTo>
                  <a:lnTo>
                    <a:pt x="5448985" y="68580"/>
                  </a:lnTo>
                  <a:lnTo>
                    <a:pt x="5398564" y="0"/>
                  </a:lnTo>
                  <a:close/>
                </a:path>
                <a:path w="10821670" h="558800">
                  <a:moveTo>
                    <a:pt x="5738492" y="0"/>
                  </a:moveTo>
                  <a:lnTo>
                    <a:pt x="5568566" y="231140"/>
                  </a:lnTo>
                  <a:lnTo>
                    <a:pt x="5619581" y="231140"/>
                  </a:lnTo>
                  <a:lnTo>
                    <a:pt x="5738454" y="68580"/>
                  </a:lnTo>
                  <a:lnTo>
                    <a:pt x="5788910" y="68580"/>
                  </a:lnTo>
                  <a:lnTo>
                    <a:pt x="5738492" y="0"/>
                  </a:lnTo>
                  <a:close/>
                </a:path>
                <a:path w="10821670" h="558800">
                  <a:moveTo>
                    <a:pt x="6078433" y="0"/>
                  </a:moveTo>
                  <a:lnTo>
                    <a:pt x="5908507" y="231140"/>
                  </a:lnTo>
                  <a:lnTo>
                    <a:pt x="5959500" y="231140"/>
                  </a:lnTo>
                  <a:lnTo>
                    <a:pt x="6078382" y="68580"/>
                  </a:lnTo>
                  <a:lnTo>
                    <a:pt x="6128851" y="68580"/>
                  </a:lnTo>
                  <a:lnTo>
                    <a:pt x="6078433" y="0"/>
                  </a:lnTo>
                  <a:close/>
                </a:path>
                <a:path w="10821670" h="558800">
                  <a:moveTo>
                    <a:pt x="6418374" y="0"/>
                  </a:moveTo>
                  <a:lnTo>
                    <a:pt x="6248435" y="231140"/>
                  </a:lnTo>
                  <a:lnTo>
                    <a:pt x="6299441" y="231140"/>
                  </a:lnTo>
                  <a:lnTo>
                    <a:pt x="6418323" y="68580"/>
                  </a:lnTo>
                  <a:lnTo>
                    <a:pt x="6468792" y="68580"/>
                  </a:lnTo>
                  <a:lnTo>
                    <a:pt x="6418374" y="0"/>
                  </a:lnTo>
                  <a:close/>
                </a:path>
                <a:path w="10821670" h="558800">
                  <a:moveTo>
                    <a:pt x="6758315" y="0"/>
                  </a:moveTo>
                  <a:lnTo>
                    <a:pt x="6588376" y="231140"/>
                  </a:lnTo>
                  <a:lnTo>
                    <a:pt x="6639382" y="231140"/>
                  </a:lnTo>
                  <a:lnTo>
                    <a:pt x="6758264" y="68580"/>
                  </a:lnTo>
                  <a:lnTo>
                    <a:pt x="6808733" y="68580"/>
                  </a:lnTo>
                  <a:lnTo>
                    <a:pt x="6758315" y="0"/>
                  </a:lnTo>
                  <a:close/>
                </a:path>
                <a:path w="10821670" h="558800">
                  <a:moveTo>
                    <a:pt x="7098256" y="0"/>
                  </a:moveTo>
                  <a:lnTo>
                    <a:pt x="6928330" y="231140"/>
                  </a:lnTo>
                  <a:lnTo>
                    <a:pt x="6979327" y="231140"/>
                  </a:lnTo>
                  <a:lnTo>
                    <a:pt x="7098218" y="68580"/>
                  </a:lnTo>
                  <a:lnTo>
                    <a:pt x="7148677" y="68580"/>
                  </a:lnTo>
                  <a:lnTo>
                    <a:pt x="7098256" y="0"/>
                  </a:lnTo>
                  <a:close/>
                </a:path>
                <a:path w="10821670" h="558800">
                  <a:moveTo>
                    <a:pt x="7438209" y="0"/>
                  </a:moveTo>
                  <a:lnTo>
                    <a:pt x="7268271" y="231140"/>
                  </a:lnTo>
                  <a:lnTo>
                    <a:pt x="7319284" y="231140"/>
                  </a:lnTo>
                  <a:lnTo>
                    <a:pt x="7438184" y="68580"/>
                  </a:lnTo>
                  <a:lnTo>
                    <a:pt x="7488627" y="68580"/>
                  </a:lnTo>
                  <a:lnTo>
                    <a:pt x="7438209" y="0"/>
                  </a:lnTo>
                  <a:close/>
                </a:path>
                <a:path w="10821670" h="558800">
                  <a:moveTo>
                    <a:pt x="7778150" y="0"/>
                  </a:moveTo>
                  <a:lnTo>
                    <a:pt x="7608212" y="231140"/>
                  </a:lnTo>
                  <a:lnTo>
                    <a:pt x="7659225" y="231140"/>
                  </a:lnTo>
                  <a:lnTo>
                    <a:pt x="7778125" y="68580"/>
                  </a:lnTo>
                  <a:lnTo>
                    <a:pt x="7828568" y="68580"/>
                  </a:lnTo>
                  <a:lnTo>
                    <a:pt x="7778150" y="0"/>
                  </a:lnTo>
                  <a:close/>
                </a:path>
                <a:path w="10821670" h="558800">
                  <a:moveTo>
                    <a:pt x="8118091" y="0"/>
                  </a:moveTo>
                  <a:lnTo>
                    <a:pt x="7948153" y="231140"/>
                  </a:lnTo>
                  <a:lnTo>
                    <a:pt x="7999166" y="231140"/>
                  </a:lnTo>
                  <a:lnTo>
                    <a:pt x="8118066" y="68580"/>
                  </a:lnTo>
                  <a:lnTo>
                    <a:pt x="8168513" y="68580"/>
                  </a:lnTo>
                  <a:lnTo>
                    <a:pt x="8118091" y="0"/>
                  </a:lnTo>
                  <a:close/>
                </a:path>
                <a:path w="10821670" h="558800">
                  <a:moveTo>
                    <a:pt x="8458032" y="0"/>
                  </a:moveTo>
                  <a:lnTo>
                    <a:pt x="8288093" y="231140"/>
                  </a:lnTo>
                  <a:lnTo>
                    <a:pt x="8339108" y="231140"/>
                  </a:lnTo>
                  <a:lnTo>
                    <a:pt x="8457981" y="68580"/>
                  </a:lnTo>
                  <a:lnTo>
                    <a:pt x="8508446" y="68580"/>
                  </a:lnTo>
                  <a:lnTo>
                    <a:pt x="8458032" y="0"/>
                  </a:lnTo>
                  <a:close/>
                </a:path>
                <a:path w="10821670" h="558800">
                  <a:moveTo>
                    <a:pt x="8797948" y="0"/>
                  </a:moveTo>
                  <a:lnTo>
                    <a:pt x="8628034" y="231140"/>
                  </a:lnTo>
                  <a:lnTo>
                    <a:pt x="8679024" y="231140"/>
                  </a:lnTo>
                  <a:lnTo>
                    <a:pt x="8797897" y="68580"/>
                  </a:lnTo>
                  <a:lnTo>
                    <a:pt x="8848358" y="68580"/>
                  </a:lnTo>
                  <a:lnTo>
                    <a:pt x="8797948" y="0"/>
                  </a:lnTo>
                  <a:close/>
                </a:path>
                <a:path w="10821670" h="558800">
                  <a:moveTo>
                    <a:pt x="9137863" y="0"/>
                  </a:moveTo>
                  <a:lnTo>
                    <a:pt x="8967975" y="231140"/>
                  </a:lnTo>
                  <a:lnTo>
                    <a:pt x="9018927" y="231140"/>
                  </a:lnTo>
                  <a:lnTo>
                    <a:pt x="9137800" y="68580"/>
                  </a:lnTo>
                  <a:lnTo>
                    <a:pt x="9188273" y="68580"/>
                  </a:lnTo>
                  <a:lnTo>
                    <a:pt x="9137863" y="0"/>
                  </a:lnTo>
                  <a:close/>
                </a:path>
                <a:path w="10821670" h="558800">
                  <a:moveTo>
                    <a:pt x="9477804" y="0"/>
                  </a:moveTo>
                  <a:lnTo>
                    <a:pt x="9307916" y="231140"/>
                  </a:lnTo>
                  <a:lnTo>
                    <a:pt x="9358846" y="231140"/>
                  </a:lnTo>
                  <a:lnTo>
                    <a:pt x="9477728" y="68580"/>
                  </a:lnTo>
                  <a:lnTo>
                    <a:pt x="9528214" y="68580"/>
                  </a:lnTo>
                  <a:lnTo>
                    <a:pt x="9477804" y="0"/>
                  </a:lnTo>
                  <a:close/>
                </a:path>
                <a:path w="10821670" h="558800">
                  <a:moveTo>
                    <a:pt x="9817745" y="0"/>
                  </a:moveTo>
                  <a:lnTo>
                    <a:pt x="9647857" y="231140"/>
                  </a:lnTo>
                  <a:lnTo>
                    <a:pt x="9698787" y="231140"/>
                  </a:lnTo>
                  <a:lnTo>
                    <a:pt x="9817669" y="68580"/>
                  </a:lnTo>
                  <a:lnTo>
                    <a:pt x="9868155" y="68580"/>
                  </a:lnTo>
                  <a:lnTo>
                    <a:pt x="9817745" y="0"/>
                  </a:lnTo>
                  <a:close/>
                </a:path>
                <a:path w="10821670" h="558800">
                  <a:moveTo>
                    <a:pt x="10157686" y="0"/>
                  </a:moveTo>
                  <a:lnTo>
                    <a:pt x="9987798" y="231140"/>
                  </a:lnTo>
                  <a:lnTo>
                    <a:pt x="10038728" y="231140"/>
                  </a:lnTo>
                  <a:lnTo>
                    <a:pt x="10157610" y="68580"/>
                  </a:lnTo>
                  <a:lnTo>
                    <a:pt x="10208096" y="68580"/>
                  </a:lnTo>
                  <a:lnTo>
                    <a:pt x="10157686" y="0"/>
                  </a:lnTo>
                  <a:close/>
                </a:path>
                <a:path w="10821670" h="558800">
                  <a:moveTo>
                    <a:pt x="10497639" y="0"/>
                  </a:moveTo>
                  <a:lnTo>
                    <a:pt x="10327739" y="231140"/>
                  </a:lnTo>
                  <a:lnTo>
                    <a:pt x="10378672" y="231140"/>
                  </a:lnTo>
                  <a:lnTo>
                    <a:pt x="10497563" y="68580"/>
                  </a:lnTo>
                  <a:lnTo>
                    <a:pt x="10548053" y="68580"/>
                  </a:lnTo>
                  <a:lnTo>
                    <a:pt x="10497639" y="0"/>
                  </a:lnTo>
                  <a:close/>
                </a:path>
                <a:path w="10821670" h="558800">
                  <a:moveTo>
                    <a:pt x="10821072" y="22860"/>
                  </a:moveTo>
                  <a:lnTo>
                    <a:pt x="10667680" y="231140"/>
                  </a:lnTo>
                  <a:lnTo>
                    <a:pt x="10718726" y="231140"/>
                  </a:lnTo>
                  <a:lnTo>
                    <a:pt x="10821072" y="91440"/>
                  </a:lnTo>
                  <a:lnTo>
                    <a:pt x="10821072" y="22860"/>
                  </a:lnTo>
                  <a:close/>
                </a:path>
              </a:pathLst>
            </a:custGeom>
            <a:solidFill>
              <a:srgbClr val="D8D9D8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4" name="object 33">
              <a:extLst>
                <a:ext uri="{FF2B5EF4-FFF2-40B4-BE49-F238E27FC236}">
                  <a16:creationId xmlns:a16="http://schemas.microsoft.com/office/drawing/2014/main" id="{1A0CAECB-218C-97D2-A6BF-42FAEF4BDB06}"/>
                </a:ext>
              </a:extLst>
            </p:cNvPr>
            <p:cNvSpPr/>
            <p:nvPr/>
          </p:nvSpPr>
          <p:spPr>
            <a:xfrm>
              <a:off x="-3500" y="6227690"/>
              <a:ext cx="12192668" cy="261139"/>
            </a:xfrm>
            <a:custGeom>
              <a:avLst/>
              <a:gdLst/>
              <a:ahLst/>
              <a:cxnLst/>
              <a:rect l="l" t="t" r="r" b="b"/>
              <a:pathLst>
                <a:path w="10821670" h="231775">
                  <a:moveTo>
                    <a:pt x="10821072" y="22592"/>
                  </a:moveTo>
                  <a:lnTo>
                    <a:pt x="10667681" y="231546"/>
                  </a:lnTo>
                  <a:lnTo>
                    <a:pt x="10497717" y="0"/>
                  </a:lnTo>
                  <a:lnTo>
                    <a:pt x="10327740" y="231546"/>
                  </a:lnTo>
                  <a:lnTo>
                    <a:pt x="10157776" y="0"/>
                  </a:lnTo>
                  <a:lnTo>
                    <a:pt x="9987799" y="231546"/>
                  </a:lnTo>
                  <a:lnTo>
                    <a:pt x="9817822" y="0"/>
                  </a:lnTo>
                  <a:lnTo>
                    <a:pt x="9647858" y="231546"/>
                  </a:lnTo>
                  <a:lnTo>
                    <a:pt x="9477881" y="0"/>
                  </a:lnTo>
                  <a:lnTo>
                    <a:pt x="9307917" y="231546"/>
                  </a:lnTo>
                  <a:lnTo>
                    <a:pt x="9137940" y="0"/>
                  </a:lnTo>
                  <a:lnTo>
                    <a:pt x="8967976" y="231546"/>
                  </a:lnTo>
                  <a:lnTo>
                    <a:pt x="8798012" y="0"/>
                  </a:lnTo>
                  <a:lnTo>
                    <a:pt x="8628035" y="231546"/>
                  </a:lnTo>
                  <a:lnTo>
                    <a:pt x="8458071" y="0"/>
                  </a:lnTo>
                  <a:lnTo>
                    <a:pt x="8288094" y="231546"/>
                  </a:lnTo>
                  <a:lnTo>
                    <a:pt x="8118130" y="0"/>
                  </a:lnTo>
                  <a:lnTo>
                    <a:pt x="7948153" y="231546"/>
                  </a:lnTo>
                  <a:lnTo>
                    <a:pt x="7778177" y="0"/>
                  </a:lnTo>
                  <a:lnTo>
                    <a:pt x="7608213" y="231546"/>
                  </a:lnTo>
                  <a:lnTo>
                    <a:pt x="7438236" y="0"/>
                  </a:lnTo>
                  <a:lnTo>
                    <a:pt x="7268272" y="231546"/>
                  </a:lnTo>
                  <a:lnTo>
                    <a:pt x="7098295" y="0"/>
                  </a:lnTo>
                  <a:lnTo>
                    <a:pt x="6928331" y="231546"/>
                  </a:lnTo>
                  <a:lnTo>
                    <a:pt x="6758367" y="0"/>
                  </a:lnTo>
                  <a:lnTo>
                    <a:pt x="6588377" y="231546"/>
                  </a:lnTo>
                  <a:lnTo>
                    <a:pt x="6418426" y="0"/>
                  </a:lnTo>
                  <a:lnTo>
                    <a:pt x="6248436" y="231546"/>
                  </a:lnTo>
                  <a:lnTo>
                    <a:pt x="6078485" y="0"/>
                  </a:lnTo>
                  <a:lnTo>
                    <a:pt x="5908508" y="231546"/>
                  </a:lnTo>
                  <a:lnTo>
                    <a:pt x="5738519" y="0"/>
                  </a:lnTo>
                  <a:lnTo>
                    <a:pt x="5568567" y="231546"/>
                  </a:lnTo>
                  <a:lnTo>
                    <a:pt x="5398578" y="0"/>
                  </a:lnTo>
                  <a:lnTo>
                    <a:pt x="5228626" y="231546"/>
                  </a:lnTo>
                  <a:lnTo>
                    <a:pt x="5058637" y="0"/>
                  </a:lnTo>
                  <a:lnTo>
                    <a:pt x="4888673" y="231546"/>
                  </a:lnTo>
                  <a:lnTo>
                    <a:pt x="4718709" y="0"/>
                  </a:lnTo>
                  <a:lnTo>
                    <a:pt x="4548732" y="231546"/>
                  </a:lnTo>
                  <a:lnTo>
                    <a:pt x="4378768" y="0"/>
                  </a:lnTo>
                  <a:lnTo>
                    <a:pt x="4208791" y="231546"/>
                  </a:lnTo>
                  <a:lnTo>
                    <a:pt x="4038827" y="0"/>
                  </a:lnTo>
                  <a:lnTo>
                    <a:pt x="3868850" y="231546"/>
                  </a:lnTo>
                  <a:lnTo>
                    <a:pt x="3698873" y="0"/>
                  </a:lnTo>
                  <a:lnTo>
                    <a:pt x="3528922" y="231546"/>
                  </a:lnTo>
                  <a:lnTo>
                    <a:pt x="3358932" y="0"/>
                  </a:lnTo>
                  <a:lnTo>
                    <a:pt x="3188968" y="231546"/>
                  </a:lnTo>
                  <a:lnTo>
                    <a:pt x="3018991" y="0"/>
                  </a:lnTo>
                  <a:lnTo>
                    <a:pt x="2849027" y="231546"/>
                  </a:lnTo>
                  <a:lnTo>
                    <a:pt x="2679063" y="0"/>
                  </a:lnTo>
                  <a:lnTo>
                    <a:pt x="2509086" y="231546"/>
                  </a:lnTo>
                  <a:lnTo>
                    <a:pt x="2339122" y="0"/>
                  </a:lnTo>
                  <a:lnTo>
                    <a:pt x="2169145" y="231546"/>
                  </a:lnTo>
                  <a:lnTo>
                    <a:pt x="1999181" y="0"/>
                  </a:lnTo>
                  <a:lnTo>
                    <a:pt x="1829205" y="231546"/>
                  </a:lnTo>
                  <a:lnTo>
                    <a:pt x="1659228" y="0"/>
                  </a:lnTo>
                  <a:lnTo>
                    <a:pt x="1489264" y="231546"/>
                  </a:lnTo>
                  <a:lnTo>
                    <a:pt x="1319287" y="0"/>
                  </a:lnTo>
                  <a:lnTo>
                    <a:pt x="1149323" y="231546"/>
                  </a:lnTo>
                  <a:lnTo>
                    <a:pt x="979346" y="0"/>
                  </a:lnTo>
                  <a:lnTo>
                    <a:pt x="809382" y="231546"/>
                  </a:lnTo>
                  <a:lnTo>
                    <a:pt x="639418" y="0"/>
                  </a:lnTo>
                  <a:lnTo>
                    <a:pt x="469428" y="231546"/>
                  </a:lnTo>
                  <a:lnTo>
                    <a:pt x="299477" y="0"/>
                  </a:lnTo>
                  <a:lnTo>
                    <a:pt x="129500" y="231546"/>
                  </a:lnTo>
                  <a:lnTo>
                    <a:pt x="0" y="55115"/>
                  </a:lnTo>
                </a:path>
              </a:pathLst>
            </a:custGeom>
            <a:ln w="51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5" name="object 34">
              <a:extLst>
                <a:ext uri="{FF2B5EF4-FFF2-40B4-BE49-F238E27FC236}">
                  <a16:creationId xmlns:a16="http://schemas.microsoft.com/office/drawing/2014/main" id="{E53E334A-45C2-42A4-4DE5-595C9C15FD4C}"/>
                </a:ext>
              </a:extLst>
            </p:cNvPr>
            <p:cNvSpPr/>
            <p:nvPr/>
          </p:nvSpPr>
          <p:spPr>
            <a:xfrm>
              <a:off x="-3500" y="6459877"/>
              <a:ext cx="11119496" cy="248975"/>
            </a:xfrm>
            <a:custGeom>
              <a:avLst/>
              <a:gdLst/>
              <a:ahLst/>
              <a:cxnLst/>
              <a:rect l="l" t="t" r="r" b="b"/>
              <a:pathLst>
                <a:path w="9869170" h="220979">
                  <a:moveTo>
                    <a:pt x="0" y="0"/>
                  </a:moveTo>
                  <a:lnTo>
                    <a:pt x="0" y="220952"/>
                  </a:lnTo>
                  <a:lnTo>
                    <a:pt x="9741642" y="220952"/>
                  </a:lnTo>
                  <a:lnTo>
                    <a:pt x="9868833" y="6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AA9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6" name="object 35">
              <a:extLst>
                <a:ext uri="{FF2B5EF4-FFF2-40B4-BE49-F238E27FC236}">
                  <a16:creationId xmlns:a16="http://schemas.microsoft.com/office/drawing/2014/main" id="{A3BAD502-2E8F-3ED5-B12E-C7C14B1EED2C}"/>
                </a:ext>
              </a:extLst>
            </p:cNvPr>
            <p:cNvSpPr/>
            <p:nvPr/>
          </p:nvSpPr>
          <p:spPr>
            <a:xfrm>
              <a:off x="10972319" y="6460618"/>
              <a:ext cx="1216262" cy="248261"/>
            </a:xfrm>
            <a:custGeom>
              <a:avLst/>
              <a:gdLst/>
              <a:ahLst/>
              <a:cxnLst/>
              <a:rect l="l" t="t" r="r" b="b"/>
              <a:pathLst>
                <a:path w="1079500" h="220345">
                  <a:moveTo>
                    <a:pt x="1079423" y="0"/>
                  </a:moveTo>
                  <a:lnTo>
                    <a:pt x="127189" y="0"/>
                  </a:lnTo>
                  <a:lnTo>
                    <a:pt x="0" y="220294"/>
                  </a:lnTo>
                  <a:lnTo>
                    <a:pt x="1079423" y="220294"/>
                  </a:lnTo>
                  <a:lnTo>
                    <a:pt x="1079423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pic>
        <p:nvPicPr>
          <p:cNvPr id="22" name="Picture 2" descr="C:\Users\User\Desktop\ГТО\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982" y="1366157"/>
            <a:ext cx="5351953" cy="47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302327" y="1704110"/>
            <a:ext cx="3435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Количество </a:t>
            </a:r>
          </a:p>
          <a:p>
            <a:pPr algn="ctr"/>
            <a:r>
              <a:rPr lang="ru-RU" sz="2200" b="1" i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человек,</a:t>
            </a:r>
          </a:p>
          <a:p>
            <a:pPr algn="ctr"/>
            <a:r>
              <a:rPr lang="ru-RU" sz="2200" b="1" i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зарегистрированных</a:t>
            </a:r>
          </a:p>
          <a:p>
            <a:pPr algn="ctr"/>
            <a:r>
              <a:rPr lang="ru-RU" sz="2200" b="1" i="1" dirty="0" smtClean="0">
                <a:solidFill>
                  <a:srgbClr val="0158A1"/>
                </a:solidFill>
                <a:latin typeface="Times New Roman" pitchFamily="18" charset="0"/>
                <a:cs typeface="Times New Roman" pitchFamily="18" charset="0"/>
              </a:rPr>
              <a:t>В АИС ГТО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932218" y="1842655"/>
            <a:ext cx="17041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83 559</a:t>
            </a:r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(76911)</a:t>
            </a:r>
            <a:endParaRPr lang="ru-RU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325090" y="4710545"/>
            <a:ext cx="14824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10510</a:t>
            </a:r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(9045)</a:t>
            </a:r>
            <a:endParaRPr lang="ru-RU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108364" y="4461164"/>
            <a:ext cx="21474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Количество </a:t>
            </a:r>
          </a:p>
          <a:p>
            <a:pPr algn="ctr"/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человек, </a:t>
            </a:r>
          </a:p>
          <a:p>
            <a:pPr algn="ctr"/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выполнявших</a:t>
            </a:r>
          </a:p>
          <a:p>
            <a:pPr algn="ctr"/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испытания</a:t>
            </a:r>
            <a:endParaRPr lang="ru-RU" sz="2200" dirty="0">
              <a:solidFill>
                <a:srgbClr val="C0000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802583" y="4655127"/>
            <a:ext cx="14824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4 922</a:t>
            </a:r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(4050)</a:t>
            </a:r>
            <a:endParaRPr lang="ru-RU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298872" y="3172691"/>
            <a:ext cx="21197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00A44A"/>
                </a:solidFill>
                <a:latin typeface="Times New Roman" pitchFamily="18" charset="0"/>
                <a:cs typeface="Times New Roman" pitchFamily="18" charset="0"/>
              </a:rPr>
              <a:t>Количество </a:t>
            </a:r>
          </a:p>
          <a:p>
            <a:pPr algn="ctr"/>
            <a:r>
              <a:rPr lang="ru-RU" sz="2200" b="1" i="1" dirty="0" smtClean="0">
                <a:solidFill>
                  <a:srgbClr val="00A44A"/>
                </a:solidFill>
                <a:latin typeface="Times New Roman" pitchFamily="18" charset="0"/>
                <a:cs typeface="Times New Roman" pitchFamily="18" charset="0"/>
              </a:rPr>
              <a:t>человек,</a:t>
            </a:r>
          </a:p>
          <a:p>
            <a:pPr algn="ctr"/>
            <a:r>
              <a:rPr lang="ru-RU" sz="2200" b="1" i="1" dirty="0" smtClean="0">
                <a:solidFill>
                  <a:srgbClr val="00A44A"/>
                </a:solidFill>
                <a:latin typeface="Times New Roman" pitchFamily="18" charset="0"/>
                <a:cs typeface="Times New Roman" pitchFamily="18" charset="0"/>
              </a:rPr>
              <a:t>получивших</a:t>
            </a:r>
          </a:p>
          <a:p>
            <a:pPr algn="ctr"/>
            <a:r>
              <a:rPr lang="ru-RU" sz="2200" b="1" i="1" dirty="0" smtClean="0">
                <a:solidFill>
                  <a:srgbClr val="00A44A"/>
                </a:solidFill>
                <a:latin typeface="Times New Roman" pitchFamily="18" charset="0"/>
                <a:cs typeface="Times New Roman" pitchFamily="18" charset="0"/>
              </a:rPr>
              <a:t>знаки отличия</a:t>
            </a:r>
          </a:p>
        </p:txBody>
      </p:sp>
    </p:spTree>
    <p:extLst>
      <p:ext uri="{BB962C8B-B14F-4D97-AF65-F5344CB8AC3E}">
        <p14:creationId xmlns:p14="http://schemas.microsoft.com/office/powerpoint/2010/main" val="35977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8950036" y="3174562"/>
            <a:ext cx="3241964" cy="1154919"/>
          </a:xfrm>
          <a:custGeom>
            <a:avLst/>
            <a:gdLst/>
            <a:ahLst/>
            <a:cxnLst/>
            <a:rect l="l" t="t" r="r" b="b"/>
            <a:pathLst>
              <a:path w="4355465" h="1025525">
                <a:moveTo>
                  <a:pt x="4355198" y="0"/>
                </a:moveTo>
                <a:lnTo>
                  <a:pt x="298145" y="0"/>
                </a:lnTo>
                <a:lnTo>
                  <a:pt x="0" y="528142"/>
                </a:lnTo>
                <a:lnTo>
                  <a:pt x="298145" y="1025207"/>
                </a:lnTo>
                <a:lnTo>
                  <a:pt x="4355198" y="1025207"/>
                </a:lnTo>
                <a:lnTo>
                  <a:pt x="4355198" y="0"/>
                </a:lnTo>
                <a:close/>
              </a:path>
            </a:pathLst>
          </a:custGeom>
          <a:solidFill>
            <a:srgbClr val="0072B4"/>
          </a:solidFill>
        </p:spPr>
        <p:txBody>
          <a:bodyPr wrap="square" lIns="0" tIns="0" rIns="0" bIns="0" rtlCol="0"/>
          <a:lstStyle/>
          <a:p>
            <a:pPr algn="ctr"/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312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серебряных знаков</a:t>
            </a:r>
          </a:p>
          <a:p>
            <a:endParaRPr sz="2027" dirty="0">
              <a:latin typeface="Arial" panose="020B0604020202020204" pitchFamily="34" charset="0"/>
            </a:endParaRP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4370A5B4-66ED-4C22-406D-6C53B6A6DF1D}"/>
              </a:ext>
            </a:extLst>
          </p:cNvPr>
          <p:cNvSpPr txBox="1">
            <a:spLocks/>
          </p:cNvSpPr>
          <p:nvPr/>
        </p:nvSpPr>
        <p:spPr>
          <a:xfrm>
            <a:off x="392953" y="394600"/>
            <a:ext cx="368282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Segoe UI" panose="020B0502040204020203" pitchFamily="34" charset="0"/>
              </a:rPr>
              <a:t>Заголовок</a:t>
            </a:r>
          </a:p>
        </p:txBody>
      </p:sp>
      <p:sp>
        <p:nvSpPr>
          <p:cNvPr id="3" name="object 3"/>
          <p:cNvSpPr/>
          <p:nvPr/>
        </p:nvSpPr>
        <p:spPr>
          <a:xfrm>
            <a:off x="8926286" y="1702121"/>
            <a:ext cx="3265714" cy="1154919"/>
          </a:xfrm>
          <a:custGeom>
            <a:avLst/>
            <a:gdLst/>
            <a:ahLst/>
            <a:cxnLst/>
            <a:rect l="l" t="t" r="r" b="b"/>
            <a:pathLst>
              <a:path w="4355465" h="1025525">
                <a:moveTo>
                  <a:pt x="4355198" y="0"/>
                </a:moveTo>
                <a:lnTo>
                  <a:pt x="298145" y="0"/>
                </a:lnTo>
                <a:lnTo>
                  <a:pt x="0" y="528142"/>
                </a:lnTo>
                <a:lnTo>
                  <a:pt x="298145" y="1025194"/>
                </a:lnTo>
                <a:lnTo>
                  <a:pt x="4355198" y="1025194"/>
                </a:lnTo>
                <a:lnTo>
                  <a:pt x="4355198" y="0"/>
                </a:lnTo>
                <a:close/>
              </a:path>
            </a:pathLst>
          </a:custGeom>
          <a:solidFill>
            <a:srgbClr val="B6202E"/>
          </a:solidFill>
        </p:spPr>
        <p:txBody>
          <a:bodyPr wrap="square" lIns="0" tIns="0" rIns="0" bIns="0" rtlCol="0"/>
          <a:lstStyle/>
          <a:p>
            <a:pPr algn="ctr"/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1285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золотых знаков</a:t>
            </a: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6E12B545-8B25-A693-DC79-2432C02E92BA}"/>
              </a:ext>
            </a:extLst>
          </p:cNvPr>
          <p:cNvSpPr/>
          <p:nvPr/>
        </p:nvSpPr>
        <p:spPr>
          <a:xfrm>
            <a:off x="8969830" y="4665776"/>
            <a:ext cx="3222170" cy="1154919"/>
          </a:xfrm>
          <a:custGeom>
            <a:avLst/>
            <a:gdLst/>
            <a:ahLst/>
            <a:cxnLst/>
            <a:rect l="l" t="t" r="r" b="b"/>
            <a:pathLst>
              <a:path w="4355465" h="1025525">
                <a:moveTo>
                  <a:pt x="4355198" y="0"/>
                </a:moveTo>
                <a:lnTo>
                  <a:pt x="298145" y="0"/>
                </a:lnTo>
                <a:lnTo>
                  <a:pt x="0" y="528142"/>
                </a:lnTo>
                <a:lnTo>
                  <a:pt x="298145" y="1025207"/>
                </a:lnTo>
                <a:lnTo>
                  <a:pt x="4355198" y="1025207"/>
                </a:lnTo>
                <a:lnTo>
                  <a:pt x="4355198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206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бронзовых знаков</a:t>
            </a:r>
          </a:p>
          <a:p>
            <a:endParaRPr sz="2027" dirty="0">
              <a:latin typeface="Arial" panose="020B060402020202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2F64E57-DC8D-B816-A36C-85FC42EA3910}"/>
              </a:ext>
            </a:extLst>
          </p:cNvPr>
          <p:cNvGrpSpPr/>
          <p:nvPr/>
        </p:nvGrpSpPr>
        <p:grpSpPr>
          <a:xfrm>
            <a:off x="-3500" y="6227690"/>
            <a:ext cx="12192668" cy="630310"/>
            <a:chOff x="-3500" y="6227690"/>
            <a:chExt cx="12192668" cy="630310"/>
          </a:xfrm>
        </p:grpSpPr>
        <p:sp>
          <p:nvSpPr>
            <p:cNvPr id="7" name="Номер слайда 1">
              <a:extLst>
                <a:ext uri="{FF2B5EF4-FFF2-40B4-BE49-F238E27FC236}">
                  <a16:creationId xmlns:a16="http://schemas.microsoft.com/office/drawing/2014/main" id="{0BBBD18B-7B8C-371D-FF42-F56730BE53FE}"/>
                </a:ext>
              </a:extLst>
            </p:cNvPr>
            <p:cNvSpPr txBox="1">
              <a:spLocks/>
            </p:cNvSpPr>
            <p:nvPr/>
          </p:nvSpPr>
          <p:spPr>
            <a:xfrm>
              <a:off x="11071638" y="6461365"/>
              <a:ext cx="675985" cy="241511"/>
            </a:xfrm>
            <a:prstGeom prst="rect">
              <a:avLst/>
            </a:prstGeom>
          </p:spPr>
          <p:txBody>
            <a:bodyPr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268">
                <a:spcBef>
                  <a:spcPts val="99"/>
                </a:spcBef>
              </a:pPr>
              <a:fld id="{81D60167-4931-47E6-BA6A-407CBD079E47}" type="slidenum">
                <a:rPr lang="ru-RU" smtClean="0"/>
                <a:pPr marL="25268">
                  <a:spcBef>
                    <a:spcPts val="99"/>
                  </a:spcBef>
                </a:pPr>
                <a:t>5</a:t>
              </a:fld>
              <a:endParaRPr lang="ru-RU" dirty="0"/>
            </a:p>
          </p:txBody>
        </p:sp>
        <p:sp>
          <p:nvSpPr>
            <p:cNvPr id="8" name="object 31">
              <a:extLst>
                <a:ext uri="{FF2B5EF4-FFF2-40B4-BE49-F238E27FC236}">
                  <a16:creationId xmlns:a16="http://schemas.microsoft.com/office/drawing/2014/main" id="{5F4B57AB-DD20-E8AE-9F2E-14EFB4B753ED}"/>
                </a:ext>
              </a:extLst>
            </p:cNvPr>
            <p:cNvSpPr/>
            <p:nvPr/>
          </p:nvSpPr>
          <p:spPr>
            <a:xfrm>
              <a:off x="-3500" y="6227690"/>
              <a:ext cx="12192668" cy="630310"/>
            </a:xfrm>
            <a:custGeom>
              <a:avLst/>
              <a:gdLst/>
              <a:ahLst/>
              <a:cxnLst/>
              <a:rect l="l" t="t" r="r" b="b"/>
              <a:pathLst>
                <a:path w="10821670" h="559435">
                  <a:moveTo>
                    <a:pt x="0" y="55115"/>
                  </a:moveTo>
                  <a:lnTo>
                    <a:pt x="0" y="559434"/>
                  </a:lnTo>
                  <a:lnTo>
                    <a:pt x="10821072" y="559434"/>
                  </a:lnTo>
                  <a:lnTo>
                    <a:pt x="10821072" y="231546"/>
                  </a:lnTo>
                  <a:lnTo>
                    <a:pt x="129500" y="231546"/>
                  </a:lnTo>
                  <a:lnTo>
                    <a:pt x="0" y="55115"/>
                  </a:lnTo>
                  <a:close/>
                </a:path>
                <a:path w="10821670" h="559435">
                  <a:moveTo>
                    <a:pt x="299477" y="0"/>
                  </a:moveTo>
                  <a:lnTo>
                    <a:pt x="129500" y="231546"/>
                  </a:lnTo>
                  <a:lnTo>
                    <a:pt x="469428" y="231546"/>
                  </a:lnTo>
                  <a:lnTo>
                    <a:pt x="299477" y="0"/>
                  </a:lnTo>
                  <a:close/>
                </a:path>
                <a:path w="10821670" h="559435">
                  <a:moveTo>
                    <a:pt x="639418" y="0"/>
                  </a:moveTo>
                  <a:lnTo>
                    <a:pt x="469428" y="231546"/>
                  </a:lnTo>
                  <a:lnTo>
                    <a:pt x="809382" y="231546"/>
                  </a:lnTo>
                  <a:lnTo>
                    <a:pt x="639418" y="0"/>
                  </a:lnTo>
                  <a:close/>
                </a:path>
                <a:path w="10821670" h="559435">
                  <a:moveTo>
                    <a:pt x="979346" y="0"/>
                  </a:moveTo>
                  <a:lnTo>
                    <a:pt x="809382" y="231546"/>
                  </a:lnTo>
                  <a:lnTo>
                    <a:pt x="1149323" y="231546"/>
                  </a:lnTo>
                  <a:lnTo>
                    <a:pt x="979346" y="0"/>
                  </a:lnTo>
                  <a:close/>
                </a:path>
                <a:path w="10821670" h="559435">
                  <a:moveTo>
                    <a:pt x="1319287" y="0"/>
                  </a:moveTo>
                  <a:lnTo>
                    <a:pt x="1149323" y="231546"/>
                  </a:lnTo>
                  <a:lnTo>
                    <a:pt x="1489264" y="231546"/>
                  </a:lnTo>
                  <a:lnTo>
                    <a:pt x="1319287" y="0"/>
                  </a:lnTo>
                  <a:close/>
                </a:path>
                <a:path w="10821670" h="559435">
                  <a:moveTo>
                    <a:pt x="1659228" y="0"/>
                  </a:moveTo>
                  <a:lnTo>
                    <a:pt x="1489264" y="231546"/>
                  </a:lnTo>
                  <a:lnTo>
                    <a:pt x="1829205" y="231546"/>
                  </a:lnTo>
                  <a:lnTo>
                    <a:pt x="1659228" y="0"/>
                  </a:lnTo>
                  <a:close/>
                </a:path>
                <a:path w="10821670" h="559435">
                  <a:moveTo>
                    <a:pt x="1999181" y="0"/>
                  </a:moveTo>
                  <a:lnTo>
                    <a:pt x="1829205" y="231546"/>
                  </a:lnTo>
                  <a:lnTo>
                    <a:pt x="2169145" y="231546"/>
                  </a:lnTo>
                  <a:lnTo>
                    <a:pt x="1999181" y="0"/>
                  </a:lnTo>
                  <a:close/>
                </a:path>
                <a:path w="10821670" h="559435">
                  <a:moveTo>
                    <a:pt x="2339122" y="0"/>
                  </a:moveTo>
                  <a:lnTo>
                    <a:pt x="2169145" y="231546"/>
                  </a:lnTo>
                  <a:lnTo>
                    <a:pt x="2509086" y="231546"/>
                  </a:lnTo>
                  <a:lnTo>
                    <a:pt x="2339122" y="0"/>
                  </a:lnTo>
                  <a:close/>
                </a:path>
                <a:path w="10821670" h="559435">
                  <a:moveTo>
                    <a:pt x="2679063" y="0"/>
                  </a:moveTo>
                  <a:lnTo>
                    <a:pt x="2509086" y="231546"/>
                  </a:lnTo>
                  <a:lnTo>
                    <a:pt x="2849027" y="231546"/>
                  </a:lnTo>
                  <a:lnTo>
                    <a:pt x="2679063" y="0"/>
                  </a:lnTo>
                  <a:close/>
                </a:path>
                <a:path w="10821670" h="559435">
                  <a:moveTo>
                    <a:pt x="3018991" y="0"/>
                  </a:moveTo>
                  <a:lnTo>
                    <a:pt x="2849027" y="231546"/>
                  </a:lnTo>
                  <a:lnTo>
                    <a:pt x="3188968" y="231546"/>
                  </a:lnTo>
                  <a:lnTo>
                    <a:pt x="3018991" y="0"/>
                  </a:lnTo>
                  <a:close/>
                </a:path>
                <a:path w="10821670" h="559435">
                  <a:moveTo>
                    <a:pt x="3358932" y="0"/>
                  </a:moveTo>
                  <a:lnTo>
                    <a:pt x="3188968" y="231546"/>
                  </a:lnTo>
                  <a:lnTo>
                    <a:pt x="3528922" y="231546"/>
                  </a:lnTo>
                  <a:lnTo>
                    <a:pt x="3358932" y="0"/>
                  </a:lnTo>
                  <a:close/>
                </a:path>
                <a:path w="10821670" h="559435">
                  <a:moveTo>
                    <a:pt x="3698873" y="0"/>
                  </a:moveTo>
                  <a:lnTo>
                    <a:pt x="3528922" y="231546"/>
                  </a:lnTo>
                  <a:lnTo>
                    <a:pt x="3868850" y="231546"/>
                  </a:lnTo>
                  <a:lnTo>
                    <a:pt x="3698873" y="0"/>
                  </a:lnTo>
                  <a:close/>
                </a:path>
                <a:path w="10821670" h="559435">
                  <a:moveTo>
                    <a:pt x="4038827" y="0"/>
                  </a:moveTo>
                  <a:lnTo>
                    <a:pt x="3868850" y="231546"/>
                  </a:lnTo>
                  <a:lnTo>
                    <a:pt x="4208791" y="231546"/>
                  </a:lnTo>
                  <a:lnTo>
                    <a:pt x="4038827" y="0"/>
                  </a:lnTo>
                  <a:close/>
                </a:path>
                <a:path w="10821670" h="559435">
                  <a:moveTo>
                    <a:pt x="4378768" y="0"/>
                  </a:moveTo>
                  <a:lnTo>
                    <a:pt x="4208791" y="231546"/>
                  </a:lnTo>
                  <a:lnTo>
                    <a:pt x="4548732" y="231546"/>
                  </a:lnTo>
                  <a:lnTo>
                    <a:pt x="4378768" y="0"/>
                  </a:lnTo>
                  <a:close/>
                </a:path>
                <a:path w="10821670" h="559435">
                  <a:moveTo>
                    <a:pt x="4718709" y="0"/>
                  </a:moveTo>
                  <a:lnTo>
                    <a:pt x="4548732" y="231546"/>
                  </a:lnTo>
                  <a:lnTo>
                    <a:pt x="4888673" y="231546"/>
                  </a:lnTo>
                  <a:lnTo>
                    <a:pt x="4718709" y="0"/>
                  </a:lnTo>
                  <a:close/>
                </a:path>
                <a:path w="10821670" h="559435">
                  <a:moveTo>
                    <a:pt x="5058637" y="0"/>
                  </a:moveTo>
                  <a:lnTo>
                    <a:pt x="4888673" y="231546"/>
                  </a:lnTo>
                  <a:lnTo>
                    <a:pt x="5228626" y="231546"/>
                  </a:lnTo>
                  <a:lnTo>
                    <a:pt x="5058637" y="0"/>
                  </a:lnTo>
                  <a:close/>
                </a:path>
                <a:path w="10821670" h="559435">
                  <a:moveTo>
                    <a:pt x="5398578" y="0"/>
                  </a:moveTo>
                  <a:lnTo>
                    <a:pt x="5228626" y="231546"/>
                  </a:lnTo>
                  <a:lnTo>
                    <a:pt x="5568567" y="231546"/>
                  </a:lnTo>
                  <a:lnTo>
                    <a:pt x="5398578" y="0"/>
                  </a:lnTo>
                  <a:close/>
                </a:path>
                <a:path w="10821670" h="559435">
                  <a:moveTo>
                    <a:pt x="5738519" y="0"/>
                  </a:moveTo>
                  <a:lnTo>
                    <a:pt x="5568567" y="231546"/>
                  </a:lnTo>
                  <a:lnTo>
                    <a:pt x="5908508" y="231546"/>
                  </a:lnTo>
                  <a:lnTo>
                    <a:pt x="5738519" y="0"/>
                  </a:lnTo>
                  <a:close/>
                </a:path>
                <a:path w="10821670" h="559435">
                  <a:moveTo>
                    <a:pt x="6078485" y="0"/>
                  </a:moveTo>
                  <a:lnTo>
                    <a:pt x="5908508" y="231546"/>
                  </a:lnTo>
                  <a:lnTo>
                    <a:pt x="6248436" y="231546"/>
                  </a:lnTo>
                  <a:lnTo>
                    <a:pt x="6078485" y="0"/>
                  </a:lnTo>
                  <a:close/>
                </a:path>
                <a:path w="10821670" h="559435">
                  <a:moveTo>
                    <a:pt x="6418426" y="0"/>
                  </a:moveTo>
                  <a:lnTo>
                    <a:pt x="6248436" y="231546"/>
                  </a:lnTo>
                  <a:lnTo>
                    <a:pt x="6588377" y="231546"/>
                  </a:lnTo>
                  <a:lnTo>
                    <a:pt x="6418426" y="0"/>
                  </a:lnTo>
                  <a:close/>
                </a:path>
                <a:path w="10821670" h="559435">
                  <a:moveTo>
                    <a:pt x="6758367" y="0"/>
                  </a:moveTo>
                  <a:lnTo>
                    <a:pt x="6588377" y="231546"/>
                  </a:lnTo>
                  <a:lnTo>
                    <a:pt x="6928331" y="231546"/>
                  </a:lnTo>
                  <a:lnTo>
                    <a:pt x="6758367" y="0"/>
                  </a:lnTo>
                  <a:close/>
                </a:path>
                <a:path w="10821670" h="559435">
                  <a:moveTo>
                    <a:pt x="7098295" y="0"/>
                  </a:moveTo>
                  <a:lnTo>
                    <a:pt x="6928331" y="231546"/>
                  </a:lnTo>
                  <a:lnTo>
                    <a:pt x="7268272" y="231546"/>
                  </a:lnTo>
                  <a:lnTo>
                    <a:pt x="7098295" y="0"/>
                  </a:lnTo>
                  <a:close/>
                </a:path>
                <a:path w="10821670" h="559435">
                  <a:moveTo>
                    <a:pt x="7438236" y="0"/>
                  </a:moveTo>
                  <a:lnTo>
                    <a:pt x="7268272" y="231546"/>
                  </a:lnTo>
                  <a:lnTo>
                    <a:pt x="7608213" y="231546"/>
                  </a:lnTo>
                  <a:lnTo>
                    <a:pt x="7438236" y="0"/>
                  </a:lnTo>
                  <a:close/>
                </a:path>
                <a:path w="10821670" h="559435">
                  <a:moveTo>
                    <a:pt x="7778177" y="0"/>
                  </a:moveTo>
                  <a:lnTo>
                    <a:pt x="7608213" y="231546"/>
                  </a:lnTo>
                  <a:lnTo>
                    <a:pt x="7948153" y="231546"/>
                  </a:lnTo>
                  <a:lnTo>
                    <a:pt x="7778177" y="0"/>
                  </a:lnTo>
                  <a:close/>
                </a:path>
                <a:path w="10821670" h="559435">
                  <a:moveTo>
                    <a:pt x="8118130" y="0"/>
                  </a:moveTo>
                  <a:lnTo>
                    <a:pt x="7948153" y="231546"/>
                  </a:lnTo>
                  <a:lnTo>
                    <a:pt x="8288094" y="231546"/>
                  </a:lnTo>
                  <a:lnTo>
                    <a:pt x="8118130" y="0"/>
                  </a:lnTo>
                  <a:close/>
                </a:path>
                <a:path w="10821670" h="559435">
                  <a:moveTo>
                    <a:pt x="8458071" y="0"/>
                  </a:moveTo>
                  <a:lnTo>
                    <a:pt x="8288094" y="231546"/>
                  </a:lnTo>
                  <a:lnTo>
                    <a:pt x="8628035" y="231546"/>
                  </a:lnTo>
                  <a:lnTo>
                    <a:pt x="8458071" y="0"/>
                  </a:lnTo>
                  <a:close/>
                </a:path>
                <a:path w="10821670" h="559435">
                  <a:moveTo>
                    <a:pt x="8798012" y="0"/>
                  </a:moveTo>
                  <a:lnTo>
                    <a:pt x="8628035" y="231546"/>
                  </a:lnTo>
                  <a:lnTo>
                    <a:pt x="8967976" y="231546"/>
                  </a:lnTo>
                  <a:lnTo>
                    <a:pt x="8798012" y="0"/>
                  </a:lnTo>
                  <a:close/>
                </a:path>
                <a:path w="10821670" h="559435">
                  <a:moveTo>
                    <a:pt x="9137940" y="0"/>
                  </a:moveTo>
                  <a:lnTo>
                    <a:pt x="8967976" y="231546"/>
                  </a:lnTo>
                  <a:lnTo>
                    <a:pt x="9307917" y="231546"/>
                  </a:lnTo>
                  <a:lnTo>
                    <a:pt x="9137940" y="0"/>
                  </a:lnTo>
                  <a:close/>
                </a:path>
                <a:path w="10821670" h="559435">
                  <a:moveTo>
                    <a:pt x="9477881" y="0"/>
                  </a:moveTo>
                  <a:lnTo>
                    <a:pt x="9307917" y="231546"/>
                  </a:lnTo>
                  <a:lnTo>
                    <a:pt x="9647858" y="231546"/>
                  </a:lnTo>
                  <a:lnTo>
                    <a:pt x="9477881" y="0"/>
                  </a:lnTo>
                  <a:close/>
                </a:path>
                <a:path w="10821670" h="559435">
                  <a:moveTo>
                    <a:pt x="9817822" y="0"/>
                  </a:moveTo>
                  <a:lnTo>
                    <a:pt x="9647858" y="231546"/>
                  </a:lnTo>
                  <a:lnTo>
                    <a:pt x="9987799" y="231546"/>
                  </a:lnTo>
                  <a:lnTo>
                    <a:pt x="9817822" y="0"/>
                  </a:lnTo>
                  <a:close/>
                </a:path>
                <a:path w="10821670" h="559435">
                  <a:moveTo>
                    <a:pt x="10157776" y="0"/>
                  </a:moveTo>
                  <a:lnTo>
                    <a:pt x="9987799" y="231546"/>
                  </a:lnTo>
                  <a:lnTo>
                    <a:pt x="10327740" y="231546"/>
                  </a:lnTo>
                  <a:lnTo>
                    <a:pt x="10157776" y="0"/>
                  </a:lnTo>
                  <a:close/>
                </a:path>
                <a:path w="10821670" h="559435">
                  <a:moveTo>
                    <a:pt x="10497717" y="0"/>
                  </a:moveTo>
                  <a:lnTo>
                    <a:pt x="10327740" y="231546"/>
                  </a:lnTo>
                  <a:lnTo>
                    <a:pt x="10667681" y="231546"/>
                  </a:lnTo>
                  <a:lnTo>
                    <a:pt x="10497717" y="0"/>
                  </a:lnTo>
                  <a:close/>
                </a:path>
                <a:path w="10821670" h="559435">
                  <a:moveTo>
                    <a:pt x="10821072" y="22592"/>
                  </a:moveTo>
                  <a:lnTo>
                    <a:pt x="10667681" y="231546"/>
                  </a:lnTo>
                  <a:lnTo>
                    <a:pt x="10821072" y="231546"/>
                  </a:lnTo>
                  <a:lnTo>
                    <a:pt x="10821072" y="22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" name="object 32">
              <a:extLst>
                <a:ext uri="{FF2B5EF4-FFF2-40B4-BE49-F238E27FC236}">
                  <a16:creationId xmlns:a16="http://schemas.microsoft.com/office/drawing/2014/main" id="{1C07B3A3-F3E2-D8D4-D692-61A97E9A0C7E}"/>
                </a:ext>
              </a:extLst>
            </p:cNvPr>
            <p:cNvSpPr/>
            <p:nvPr/>
          </p:nvSpPr>
          <p:spPr>
            <a:xfrm>
              <a:off x="-3500" y="6228404"/>
              <a:ext cx="12192668" cy="629594"/>
            </a:xfrm>
            <a:custGeom>
              <a:avLst/>
              <a:gdLst/>
              <a:ahLst/>
              <a:cxnLst/>
              <a:rect l="l" t="t" r="r" b="b"/>
              <a:pathLst>
                <a:path w="10821670" h="558800">
                  <a:moveTo>
                    <a:pt x="0" y="477520"/>
                  </a:moveTo>
                  <a:lnTo>
                    <a:pt x="0" y="546100"/>
                  </a:lnTo>
                  <a:lnTo>
                    <a:pt x="9827" y="558800"/>
                  </a:lnTo>
                  <a:lnTo>
                    <a:pt x="60576" y="558800"/>
                  </a:lnTo>
                  <a:lnTo>
                    <a:pt x="0" y="477520"/>
                  </a:lnTo>
                  <a:close/>
                </a:path>
                <a:path w="10821670" h="558800">
                  <a:moveTo>
                    <a:pt x="0" y="336550"/>
                  </a:moveTo>
                  <a:lnTo>
                    <a:pt x="0" y="405130"/>
                  </a:lnTo>
                  <a:lnTo>
                    <a:pt x="113040" y="558800"/>
                  </a:lnTo>
                  <a:lnTo>
                    <a:pt x="146047" y="558800"/>
                  </a:lnTo>
                  <a:lnTo>
                    <a:pt x="179738" y="513080"/>
                  </a:lnTo>
                  <a:lnTo>
                    <a:pt x="129550" y="513080"/>
                  </a:lnTo>
                  <a:lnTo>
                    <a:pt x="0" y="336550"/>
                  </a:lnTo>
                  <a:close/>
                </a:path>
                <a:path w="10821670" h="558800">
                  <a:moveTo>
                    <a:pt x="299527" y="421640"/>
                  </a:moveTo>
                  <a:lnTo>
                    <a:pt x="198511" y="558800"/>
                  </a:lnTo>
                  <a:lnTo>
                    <a:pt x="249260" y="558800"/>
                  </a:lnTo>
                  <a:lnTo>
                    <a:pt x="299527" y="491490"/>
                  </a:lnTo>
                  <a:lnTo>
                    <a:pt x="350963" y="491490"/>
                  </a:lnTo>
                  <a:lnTo>
                    <a:pt x="299527" y="421640"/>
                  </a:lnTo>
                  <a:close/>
                </a:path>
                <a:path w="10821670" h="558800">
                  <a:moveTo>
                    <a:pt x="350963" y="491490"/>
                  </a:moveTo>
                  <a:lnTo>
                    <a:pt x="299527" y="491490"/>
                  </a:lnTo>
                  <a:lnTo>
                    <a:pt x="349781" y="558800"/>
                  </a:lnTo>
                  <a:lnTo>
                    <a:pt x="400530" y="558800"/>
                  </a:lnTo>
                  <a:lnTo>
                    <a:pt x="350963" y="491490"/>
                  </a:lnTo>
                  <a:close/>
                </a:path>
                <a:path w="10821670" h="558800">
                  <a:moveTo>
                    <a:pt x="350613" y="350520"/>
                  </a:moveTo>
                  <a:lnTo>
                    <a:pt x="299527" y="350520"/>
                  </a:lnTo>
                  <a:lnTo>
                    <a:pt x="453006" y="558800"/>
                  </a:lnTo>
                  <a:lnTo>
                    <a:pt x="486001" y="558800"/>
                  </a:lnTo>
                  <a:lnTo>
                    <a:pt x="519691" y="513080"/>
                  </a:lnTo>
                  <a:lnTo>
                    <a:pt x="469504" y="513080"/>
                  </a:lnTo>
                  <a:lnTo>
                    <a:pt x="350613" y="350520"/>
                  </a:lnTo>
                  <a:close/>
                </a:path>
                <a:path w="10821670" h="558800">
                  <a:moveTo>
                    <a:pt x="639480" y="421640"/>
                  </a:moveTo>
                  <a:lnTo>
                    <a:pt x="538477" y="558800"/>
                  </a:lnTo>
                  <a:lnTo>
                    <a:pt x="589226" y="558800"/>
                  </a:lnTo>
                  <a:lnTo>
                    <a:pt x="639480" y="491490"/>
                  </a:lnTo>
                  <a:lnTo>
                    <a:pt x="690917" y="491490"/>
                  </a:lnTo>
                  <a:lnTo>
                    <a:pt x="639480" y="421640"/>
                  </a:lnTo>
                  <a:close/>
                </a:path>
                <a:path w="10821670" h="558800">
                  <a:moveTo>
                    <a:pt x="690917" y="491490"/>
                  </a:moveTo>
                  <a:lnTo>
                    <a:pt x="639480" y="491490"/>
                  </a:lnTo>
                  <a:lnTo>
                    <a:pt x="689734" y="558800"/>
                  </a:lnTo>
                  <a:lnTo>
                    <a:pt x="740483" y="558800"/>
                  </a:lnTo>
                  <a:lnTo>
                    <a:pt x="690917" y="491490"/>
                  </a:lnTo>
                  <a:close/>
                </a:path>
                <a:path w="10821670" h="558800">
                  <a:moveTo>
                    <a:pt x="690562" y="350520"/>
                  </a:moveTo>
                  <a:lnTo>
                    <a:pt x="639480" y="350520"/>
                  </a:lnTo>
                  <a:lnTo>
                    <a:pt x="792947" y="558800"/>
                  </a:lnTo>
                  <a:lnTo>
                    <a:pt x="825942" y="558800"/>
                  </a:lnTo>
                  <a:lnTo>
                    <a:pt x="859632" y="513080"/>
                  </a:lnTo>
                  <a:lnTo>
                    <a:pt x="809444" y="513080"/>
                  </a:lnTo>
                  <a:lnTo>
                    <a:pt x="690562" y="350520"/>
                  </a:lnTo>
                  <a:close/>
                </a:path>
                <a:path w="10821670" h="558800">
                  <a:moveTo>
                    <a:pt x="979421" y="421640"/>
                  </a:moveTo>
                  <a:lnTo>
                    <a:pt x="878418" y="558800"/>
                  </a:lnTo>
                  <a:lnTo>
                    <a:pt x="929167" y="558800"/>
                  </a:lnTo>
                  <a:lnTo>
                    <a:pt x="979421" y="491490"/>
                  </a:lnTo>
                  <a:lnTo>
                    <a:pt x="1030858" y="491490"/>
                  </a:lnTo>
                  <a:lnTo>
                    <a:pt x="979421" y="421640"/>
                  </a:lnTo>
                  <a:close/>
                </a:path>
                <a:path w="10821670" h="558800">
                  <a:moveTo>
                    <a:pt x="1030858" y="491490"/>
                  </a:moveTo>
                  <a:lnTo>
                    <a:pt x="979421" y="491490"/>
                  </a:lnTo>
                  <a:lnTo>
                    <a:pt x="1029675" y="558800"/>
                  </a:lnTo>
                  <a:lnTo>
                    <a:pt x="1080424" y="558800"/>
                  </a:lnTo>
                  <a:lnTo>
                    <a:pt x="1030858" y="491490"/>
                  </a:lnTo>
                  <a:close/>
                </a:path>
                <a:path w="10821670" h="558800">
                  <a:moveTo>
                    <a:pt x="1030503" y="350520"/>
                  </a:moveTo>
                  <a:lnTo>
                    <a:pt x="979421" y="350520"/>
                  </a:lnTo>
                  <a:lnTo>
                    <a:pt x="1132888" y="558800"/>
                  </a:lnTo>
                  <a:lnTo>
                    <a:pt x="1165883" y="558800"/>
                  </a:lnTo>
                  <a:lnTo>
                    <a:pt x="1199573" y="513080"/>
                  </a:lnTo>
                  <a:lnTo>
                    <a:pt x="1149385" y="513080"/>
                  </a:lnTo>
                  <a:lnTo>
                    <a:pt x="1030503" y="350520"/>
                  </a:lnTo>
                  <a:close/>
                </a:path>
                <a:path w="10821670" h="558800">
                  <a:moveTo>
                    <a:pt x="1319362" y="421640"/>
                  </a:moveTo>
                  <a:lnTo>
                    <a:pt x="1218359" y="558800"/>
                  </a:lnTo>
                  <a:lnTo>
                    <a:pt x="1269108" y="558800"/>
                  </a:lnTo>
                  <a:lnTo>
                    <a:pt x="1319362" y="491490"/>
                  </a:lnTo>
                  <a:lnTo>
                    <a:pt x="1370799" y="491490"/>
                  </a:lnTo>
                  <a:lnTo>
                    <a:pt x="1319362" y="421640"/>
                  </a:lnTo>
                  <a:close/>
                </a:path>
                <a:path w="10821670" h="558800">
                  <a:moveTo>
                    <a:pt x="1370799" y="491490"/>
                  </a:moveTo>
                  <a:lnTo>
                    <a:pt x="1319362" y="491490"/>
                  </a:lnTo>
                  <a:lnTo>
                    <a:pt x="1369616" y="558800"/>
                  </a:lnTo>
                  <a:lnTo>
                    <a:pt x="1420365" y="558800"/>
                  </a:lnTo>
                  <a:lnTo>
                    <a:pt x="1370799" y="491490"/>
                  </a:lnTo>
                  <a:close/>
                </a:path>
                <a:path w="10821670" h="558800">
                  <a:moveTo>
                    <a:pt x="1370444" y="350520"/>
                  </a:moveTo>
                  <a:lnTo>
                    <a:pt x="1319362" y="350520"/>
                  </a:lnTo>
                  <a:lnTo>
                    <a:pt x="1472829" y="558800"/>
                  </a:lnTo>
                  <a:lnTo>
                    <a:pt x="1505824" y="558800"/>
                  </a:lnTo>
                  <a:lnTo>
                    <a:pt x="1539511" y="513080"/>
                  </a:lnTo>
                  <a:lnTo>
                    <a:pt x="1489326" y="513080"/>
                  </a:lnTo>
                  <a:lnTo>
                    <a:pt x="1370444" y="350520"/>
                  </a:lnTo>
                  <a:close/>
                </a:path>
                <a:path w="10821670" h="558800">
                  <a:moveTo>
                    <a:pt x="1659290" y="421640"/>
                  </a:moveTo>
                  <a:lnTo>
                    <a:pt x="1558300" y="558800"/>
                  </a:lnTo>
                  <a:lnTo>
                    <a:pt x="1609036" y="558800"/>
                  </a:lnTo>
                  <a:lnTo>
                    <a:pt x="1659290" y="491490"/>
                  </a:lnTo>
                  <a:lnTo>
                    <a:pt x="1710721" y="491490"/>
                  </a:lnTo>
                  <a:lnTo>
                    <a:pt x="1659290" y="421640"/>
                  </a:lnTo>
                  <a:close/>
                </a:path>
                <a:path w="10821670" h="558800">
                  <a:moveTo>
                    <a:pt x="1710721" y="491490"/>
                  </a:moveTo>
                  <a:lnTo>
                    <a:pt x="1659290" y="491490"/>
                  </a:lnTo>
                  <a:lnTo>
                    <a:pt x="1709544" y="558800"/>
                  </a:lnTo>
                  <a:lnTo>
                    <a:pt x="1760281" y="558800"/>
                  </a:lnTo>
                  <a:lnTo>
                    <a:pt x="1710721" y="491490"/>
                  </a:lnTo>
                  <a:close/>
                </a:path>
                <a:path w="10821670" h="558800">
                  <a:moveTo>
                    <a:pt x="1710372" y="350520"/>
                  </a:moveTo>
                  <a:lnTo>
                    <a:pt x="1659290" y="350520"/>
                  </a:lnTo>
                  <a:lnTo>
                    <a:pt x="1812757" y="558800"/>
                  </a:lnTo>
                  <a:lnTo>
                    <a:pt x="1845739" y="558800"/>
                  </a:lnTo>
                  <a:lnTo>
                    <a:pt x="1879424" y="513080"/>
                  </a:lnTo>
                  <a:lnTo>
                    <a:pt x="1829254" y="513080"/>
                  </a:lnTo>
                  <a:lnTo>
                    <a:pt x="1710372" y="350520"/>
                  </a:lnTo>
                  <a:close/>
                </a:path>
                <a:path w="10821670" h="558800">
                  <a:moveTo>
                    <a:pt x="1999193" y="421640"/>
                  </a:moveTo>
                  <a:lnTo>
                    <a:pt x="1898203" y="558800"/>
                  </a:lnTo>
                  <a:lnTo>
                    <a:pt x="1948952" y="558800"/>
                  </a:lnTo>
                  <a:lnTo>
                    <a:pt x="1999193" y="491490"/>
                  </a:lnTo>
                  <a:lnTo>
                    <a:pt x="2050630" y="491490"/>
                  </a:lnTo>
                  <a:lnTo>
                    <a:pt x="1999193" y="421640"/>
                  </a:lnTo>
                  <a:close/>
                </a:path>
                <a:path w="10821670" h="558800">
                  <a:moveTo>
                    <a:pt x="2050630" y="491490"/>
                  </a:moveTo>
                  <a:lnTo>
                    <a:pt x="1999193" y="491490"/>
                  </a:lnTo>
                  <a:lnTo>
                    <a:pt x="2049447" y="558800"/>
                  </a:lnTo>
                  <a:lnTo>
                    <a:pt x="2100196" y="558800"/>
                  </a:lnTo>
                  <a:lnTo>
                    <a:pt x="2050630" y="491490"/>
                  </a:lnTo>
                  <a:close/>
                </a:path>
                <a:path w="10821670" h="558800">
                  <a:moveTo>
                    <a:pt x="2050271" y="350520"/>
                  </a:moveTo>
                  <a:lnTo>
                    <a:pt x="1999193" y="350520"/>
                  </a:lnTo>
                  <a:lnTo>
                    <a:pt x="2152647" y="558800"/>
                  </a:lnTo>
                  <a:lnTo>
                    <a:pt x="2185642" y="558800"/>
                  </a:lnTo>
                  <a:lnTo>
                    <a:pt x="2219330" y="513080"/>
                  </a:lnTo>
                  <a:lnTo>
                    <a:pt x="2169145" y="513080"/>
                  </a:lnTo>
                  <a:lnTo>
                    <a:pt x="2050271" y="350520"/>
                  </a:lnTo>
                  <a:close/>
                </a:path>
                <a:path w="10821670" h="558800">
                  <a:moveTo>
                    <a:pt x="2339109" y="421640"/>
                  </a:moveTo>
                  <a:lnTo>
                    <a:pt x="2238106" y="558800"/>
                  </a:lnTo>
                  <a:lnTo>
                    <a:pt x="2288855" y="558800"/>
                  </a:lnTo>
                  <a:lnTo>
                    <a:pt x="2339109" y="491490"/>
                  </a:lnTo>
                  <a:lnTo>
                    <a:pt x="2390539" y="491490"/>
                  </a:lnTo>
                  <a:lnTo>
                    <a:pt x="2339109" y="421640"/>
                  </a:lnTo>
                  <a:close/>
                </a:path>
                <a:path w="10821670" h="558800">
                  <a:moveTo>
                    <a:pt x="2390539" y="491490"/>
                  </a:moveTo>
                  <a:lnTo>
                    <a:pt x="2339109" y="491490"/>
                  </a:lnTo>
                  <a:lnTo>
                    <a:pt x="2389363" y="558800"/>
                  </a:lnTo>
                  <a:lnTo>
                    <a:pt x="2440099" y="558800"/>
                  </a:lnTo>
                  <a:lnTo>
                    <a:pt x="2390539" y="491490"/>
                  </a:lnTo>
                  <a:close/>
                </a:path>
                <a:path w="10821670" h="558800">
                  <a:moveTo>
                    <a:pt x="2390191" y="350520"/>
                  </a:moveTo>
                  <a:lnTo>
                    <a:pt x="2339109" y="350520"/>
                  </a:lnTo>
                  <a:lnTo>
                    <a:pt x="2492575" y="558800"/>
                  </a:lnTo>
                  <a:lnTo>
                    <a:pt x="2525570" y="558800"/>
                  </a:lnTo>
                  <a:lnTo>
                    <a:pt x="2559258" y="513080"/>
                  </a:lnTo>
                  <a:lnTo>
                    <a:pt x="2509073" y="513080"/>
                  </a:lnTo>
                  <a:lnTo>
                    <a:pt x="2390191" y="350520"/>
                  </a:lnTo>
                  <a:close/>
                </a:path>
                <a:path w="10821670" h="558800">
                  <a:moveTo>
                    <a:pt x="2679037" y="421640"/>
                  </a:moveTo>
                  <a:lnTo>
                    <a:pt x="2578034" y="558800"/>
                  </a:lnTo>
                  <a:lnTo>
                    <a:pt x="2628770" y="558800"/>
                  </a:lnTo>
                  <a:lnTo>
                    <a:pt x="2679037" y="491490"/>
                  </a:lnTo>
                  <a:lnTo>
                    <a:pt x="2730474" y="491490"/>
                  </a:lnTo>
                  <a:lnTo>
                    <a:pt x="2679037" y="421640"/>
                  </a:lnTo>
                  <a:close/>
                </a:path>
                <a:path w="10821670" h="558800">
                  <a:moveTo>
                    <a:pt x="2730474" y="491490"/>
                  </a:moveTo>
                  <a:lnTo>
                    <a:pt x="2679037" y="491490"/>
                  </a:lnTo>
                  <a:lnTo>
                    <a:pt x="2729291" y="558800"/>
                  </a:lnTo>
                  <a:lnTo>
                    <a:pt x="2780040" y="558800"/>
                  </a:lnTo>
                  <a:lnTo>
                    <a:pt x="2730474" y="491490"/>
                  </a:lnTo>
                  <a:close/>
                </a:path>
                <a:path w="10821670" h="558800">
                  <a:moveTo>
                    <a:pt x="2730123" y="350520"/>
                  </a:moveTo>
                  <a:lnTo>
                    <a:pt x="2679037" y="350520"/>
                  </a:lnTo>
                  <a:lnTo>
                    <a:pt x="2832516" y="558800"/>
                  </a:lnTo>
                  <a:lnTo>
                    <a:pt x="2865511" y="558800"/>
                  </a:lnTo>
                  <a:lnTo>
                    <a:pt x="2899199" y="513080"/>
                  </a:lnTo>
                  <a:lnTo>
                    <a:pt x="2849014" y="513080"/>
                  </a:lnTo>
                  <a:lnTo>
                    <a:pt x="2730123" y="350520"/>
                  </a:lnTo>
                  <a:close/>
                </a:path>
                <a:path w="10821670" h="558800">
                  <a:moveTo>
                    <a:pt x="3018978" y="421640"/>
                  </a:moveTo>
                  <a:lnTo>
                    <a:pt x="2917975" y="558800"/>
                  </a:lnTo>
                  <a:lnTo>
                    <a:pt x="2968724" y="558800"/>
                  </a:lnTo>
                  <a:lnTo>
                    <a:pt x="3018978" y="491490"/>
                  </a:lnTo>
                  <a:lnTo>
                    <a:pt x="3070414" y="491490"/>
                  </a:lnTo>
                  <a:lnTo>
                    <a:pt x="3018978" y="421640"/>
                  </a:lnTo>
                  <a:close/>
                </a:path>
                <a:path w="10821670" h="558800">
                  <a:moveTo>
                    <a:pt x="3070414" y="491490"/>
                  </a:moveTo>
                  <a:lnTo>
                    <a:pt x="3018978" y="491490"/>
                  </a:lnTo>
                  <a:lnTo>
                    <a:pt x="3069232" y="558800"/>
                  </a:lnTo>
                  <a:lnTo>
                    <a:pt x="3119981" y="558800"/>
                  </a:lnTo>
                  <a:lnTo>
                    <a:pt x="3070414" y="491490"/>
                  </a:lnTo>
                  <a:close/>
                </a:path>
                <a:path w="10821670" h="558800">
                  <a:moveTo>
                    <a:pt x="3070064" y="350520"/>
                  </a:moveTo>
                  <a:lnTo>
                    <a:pt x="3018978" y="350520"/>
                  </a:lnTo>
                  <a:lnTo>
                    <a:pt x="3172457" y="558800"/>
                  </a:lnTo>
                  <a:lnTo>
                    <a:pt x="3205452" y="558800"/>
                  </a:lnTo>
                  <a:lnTo>
                    <a:pt x="3239140" y="513080"/>
                  </a:lnTo>
                  <a:lnTo>
                    <a:pt x="3188955" y="513080"/>
                  </a:lnTo>
                  <a:lnTo>
                    <a:pt x="3070064" y="350520"/>
                  </a:lnTo>
                  <a:close/>
                </a:path>
                <a:path w="10821670" h="558800">
                  <a:moveTo>
                    <a:pt x="3358919" y="421640"/>
                  </a:moveTo>
                  <a:lnTo>
                    <a:pt x="3257916" y="558800"/>
                  </a:lnTo>
                  <a:lnTo>
                    <a:pt x="3308665" y="558800"/>
                  </a:lnTo>
                  <a:lnTo>
                    <a:pt x="3358919" y="491490"/>
                  </a:lnTo>
                  <a:lnTo>
                    <a:pt x="3410355" y="491490"/>
                  </a:lnTo>
                  <a:lnTo>
                    <a:pt x="3358919" y="421640"/>
                  </a:lnTo>
                  <a:close/>
                </a:path>
                <a:path w="10821670" h="558800">
                  <a:moveTo>
                    <a:pt x="3410355" y="491490"/>
                  </a:moveTo>
                  <a:lnTo>
                    <a:pt x="3358919" y="491490"/>
                  </a:lnTo>
                  <a:lnTo>
                    <a:pt x="3409173" y="558800"/>
                  </a:lnTo>
                  <a:lnTo>
                    <a:pt x="3459922" y="558800"/>
                  </a:lnTo>
                  <a:lnTo>
                    <a:pt x="3410355" y="491490"/>
                  </a:lnTo>
                  <a:close/>
                </a:path>
                <a:path w="10821670" h="558800">
                  <a:moveTo>
                    <a:pt x="3410005" y="350520"/>
                  </a:moveTo>
                  <a:lnTo>
                    <a:pt x="3358919" y="350520"/>
                  </a:lnTo>
                  <a:lnTo>
                    <a:pt x="3512398" y="558800"/>
                  </a:lnTo>
                  <a:lnTo>
                    <a:pt x="3545393" y="558800"/>
                  </a:lnTo>
                  <a:lnTo>
                    <a:pt x="3579083" y="513080"/>
                  </a:lnTo>
                  <a:lnTo>
                    <a:pt x="3528895" y="513080"/>
                  </a:lnTo>
                  <a:lnTo>
                    <a:pt x="3410005" y="350520"/>
                  </a:lnTo>
                  <a:close/>
                </a:path>
                <a:path w="10821670" h="558800">
                  <a:moveTo>
                    <a:pt x="3698872" y="421640"/>
                  </a:moveTo>
                  <a:lnTo>
                    <a:pt x="3597869" y="558800"/>
                  </a:lnTo>
                  <a:lnTo>
                    <a:pt x="3648618" y="558800"/>
                  </a:lnTo>
                  <a:lnTo>
                    <a:pt x="3698872" y="491490"/>
                  </a:lnTo>
                  <a:lnTo>
                    <a:pt x="3750309" y="491490"/>
                  </a:lnTo>
                  <a:lnTo>
                    <a:pt x="3698872" y="421640"/>
                  </a:lnTo>
                  <a:close/>
                </a:path>
                <a:path w="10821670" h="558800">
                  <a:moveTo>
                    <a:pt x="3750309" y="491490"/>
                  </a:moveTo>
                  <a:lnTo>
                    <a:pt x="3698872" y="491490"/>
                  </a:lnTo>
                  <a:lnTo>
                    <a:pt x="3749126" y="558800"/>
                  </a:lnTo>
                  <a:lnTo>
                    <a:pt x="3799875" y="558800"/>
                  </a:lnTo>
                  <a:lnTo>
                    <a:pt x="3750309" y="491490"/>
                  </a:lnTo>
                  <a:close/>
                </a:path>
                <a:path w="10821670" h="558800">
                  <a:moveTo>
                    <a:pt x="3749958" y="350520"/>
                  </a:moveTo>
                  <a:lnTo>
                    <a:pt x="3698872" y="350520"/>
                  </a:lnTo>
                  <a:lnTo>
                    <a:pt x="3852352" y="558800"/>
                  </a:lnTo>
                  <a:lnTo>
                    <a:pt x="3885359" y="558800"/>
                  </a:lnTo>
                  <a:lnTo>
                    <a:pt x="3919047" y="513080"/>
                  </a:lnTo>
                  <a:lnTo>
                    <a:pt x="3868849" y="513080"/>
                  </a:lnTo>
                  <a:lnTo>
                    <a:pt x="3749958" y="350520"/>
                  </a:lnTo>
                  <a:close/>
                </a:path>
                <a:path w="10821670" h="558800">
                  <a:moveTo>
                    <a:pt x="4038826" y="421640"/>
                  </a:moveTo>
                  <a:lnTo>
                    <a:pt x="3937823" y="558800"/>
                  </a:lnTo>
                  <a:lnTo>
                    <a:pt x="3988572" y="558800"/>
                  </a:lnTo>
                  <a:lnTo>
                    <a:pt x="4038826" y="491490"/>
                  </a:lnTo>
                  <a:lnTo>
                    <a:pt x="4090263" y="491490"/>
                  </a:lnTo>
                  <a:lnTo>
                    <a:pt x="4038826" y="421640"/>
                  </a:lnTo>
                  <a:close/>
                </a:path>
                <a:path w="10821670" h="558800">
                  <a:moveTo>
                    <a:pt x="4090263" y="491490"/>
                  </a:moveTo>
                  <a:lnTo>
                    <a:pt x="4038826" y="491490"/>
                  </a:lnTo>
                  <a:lnTo>
                    <a:pt x="4089080" y="558800"/>
                  </a:lnTo>
                  <a:lnTo>
                    <a:pt x="4139829" y="558800"/>
                  </a:lnTo>
                  <a:lnTo>
                    <a:pt x="4090263" y="491490"/>
                  </a:lnTo>
                  <a:close/>
                </a:path>
                <a:path w="10821670" h="558800">
                  <a:moveTo>
                    <a:pt x="4089908" y="350520"/>
                  </a:moveTo>
                  <a:lnTo>
                    <a:pt x="4038826" y="350520"/>
                  </a:lnTo>
                  <a:lnTo>
                    <a:pt x="4192293" y="558800"/>
                  </a:lnTo>
                  <a:lnTo>
                    <a:pt x="4225287" y="558800"/>
                  </a:lnTo>
                  <a:lnTo>
                    <a:pt x="4258978" y="513080"/>
                  </a:lnTo>
                  <a:lnTo>
                    <a:pt x="4208790" y="513080"/>
                  </a:lnTo>
                  <a:lnTo>
                    <a:pt x="4089908" y="350520"/>
                  </a:lnTo>
                  <a:close/>
                </a:path>
                <a:path w="10821670" h="558800">
                  <a:moveTo>
                    <a:pt x="4378767" y="421640"/>
                  </a:moveTo>
                  <a:lnTo>
                    <a:pt x="4277764" y="558800"/>
                  </a:lnTo>
                  <a:lnTo>
                    <a:pt x="4328513" y="558800"/>
                  </a:lnTo>
                  <a:lnTo>
                    <a:pt x="4378767" y="491490"/>
                  </a:lnTo>
                  <a:lnTo>
                    <a:pt x="4430203" y="491490"/>
                  </a:lnTo>
                  <a:lnTo>
                    <a:pt x="4378767" y="421640"/>
                  </a:lnTo>
                  <a:close/>
                </a:path>
                <a:path w="10821670" h="558800">
                  <a:moveTo>
                    <a:pt x="4430203" y="491490"/>
                  </a:moveTo>
                  <a:lnTo>
                    <a:pt x="4378767" y="491490"/>
                  </a:lnTo>
                  <a:lnTo>
                    <a:pt x="4429021" y="558800"/>
                  </a:lnTo>
                  <a:lnTo>
                    <a:pt x="4479770" y="558800"/>
                  </a:lnTo>
                  <a:lnTo>
                    <a:pt x="4430203" y="491490"/>
                  </a:lnTo>
                  <a:close/>
                </a:path>
                <a:path w="10821670" h="558800">
                  <a:moveTo>
                    <a:pt x="4429849" y="350520"/>
                  </a:moveTo>
                  <a:lnTo>
                    <a:pt x="4378767" y="350520"/>
                  </a:lnTo>
                  <a:lnTo>
                    <a:pt x="4532234" y="558800"/>
                  </a:lnTo>
                  <a:lnTo>
                    <a:pt x="4565228" y="558800"/>
                  </a:lnTo>
                  <a:lnTo>
                    <a:pt x="4598919" y="513080"/>
                  </a:lnTo>
                  <a:lnTo>
                    <a:pt x="4548731" y="513080"/>
                  </a:lnTo>
                  <a:lnTo>
                    <a:pt x="4429849" y="350520"/>
                  </a:lnTo>
                  <a:close/>
                </a:path>
                <a:path w="10821670" h="558800">
                  <a:moveTo>
                    <a:pt x="4718708" y="421640"/>
                  </a:moveTo>
                  <a:lnTo>
                    <a:pt x="4617705" y="558800"/>
                  </a:lnTo>
                  <a:lnTo>
                    <a:pt x="4668454" y="558800"/>
                  </a:lnTo>
                  <a:lnTo>
                    <a:pt x="4718708" y="491490"/>
                  </a:lnTo>
                  <a:lnTo>
                    <a:pt x="4770144" y="491490"/>
                  </a:lnTo>
                  <a:lnTo>
                    <a:pt x="4718708" y="421640"/>
                  </a:lnTo>
                  <a:close/>
                </a:path>
                <a:path w="10821670" h="558800">
                  <a:moveTo>
                    <a:pt x="4770144" y="491490"/>
                  </a:moveTo>
                  <a:lnTo>
                    <a:pt x="4718708" y="491490"/>
                  </a:lnTo>
                  <a:lnTo>
                    <a:pt x="4768974" y="558800"/>
                  </a:lnTo>
                  <a:lnTo>
                    <a:pt x="4819711" y="558800"/>
                  </a:lnTo>
                  <a:lnTo>
                    <a:pt x="4770144" y="491490"/>
                  </a:lnTo>
                  <a:close/>
                </a:path>
                <a:path w="10821670" h="558800">
                  <a:moveTo>
                    <a:pt x="4769790" y="350520"/>
                  </a:moveTo>
                  <a:lnTo>
                    <a:pt x="4718708" y="350520"/>
                  </a:lnTo>
                  <a:lnTo>
                    <a:pt x="4872174" y="558800"/>
                  </a:lnTo>
                  <a:lnTo>
                    <a:pt x="4905169" y="558800"/>
                  </a:lnTo>
                  <a:lnTo>
                    <a:pt x="4938857" y="513080"/>
                  </a:lnTo>
                  <a:lnTo>
                    <a:pt x="4888672" y="513080"/>
                  </a:lnTo>
                  <a:lnTo>
                    <a:pt x="4769790" y="350520"/>
                  </a:lnTo>
                  <a:close/>
                </a:path>
                <a:path w="10821670" h="558800">
                  <a:moveTo>
                    <a:pt x="5058636" y="421640"/>
                  </a:moveTo>
                  <a:lnTo>
                    <a:pt x="4957645" y="558800"/>
                  </a:lnTo>
                  <a:lnTo>
                    <a:pt x="5008382" y="558800"/>
                  </a:lnTo>
                  <a:lnTo>
                    <a:pt x="5058636" y="491490"/>
                  </a:lnTo>
                  <a:lnTo>
                    <a:pt x="5110073" y="491490"/>
                  </a:lnTo>
                  <a:lnTo>
                    <a:pt x="5058636" y="421640"/>
                  </a:lnTo>
                  <a:close/>
                </a:path>
                <a:path w="10821670" h="558800">
                  <a:moveTo>
                    <a:pt x="5110073" y="491490"/>
                  </a:moveTo>
                  <a:lnTo>
                    <a:pt x="5058636" y="491490"/>
                  </a:lnTo>
                  <a:lnTo>
                    <a:pt x="5108890" y="558800"/>
                  </a:lnTo>
                  <a:lnTo>
                    <a:pt x="5159639" y="558800"/>
                  </a:lnTo>
                  <a:lnTo>
                    <a:pt x="5110073" y="491490"/>
                  </a:lnTo>
                  <a:close/>
                </a:path>
                <a:path w="10821670" h="558800">
                  <a:moveTo>
                    <a:pt x="5109718" y="350520"/>
                  </a:moveTo>
                  <a:lnTo>
                    <a:pt x="5058636" y="350520"/>
                  </a:lnTo>
                  <a:lnTo>
                    <a:pt x="5212103" y="558800"/>
                  </a:lnTo>
                  <a:lnTo>
                    <a:pt x="5245097" y="558800"/>
                  </a:lnTo>
                  <a:lnTo>
                    <a:pt x="5278782" y="513080"/>
                  </a:lnTo>
                  <a:lnTo>
                    <a:pt x="5228600" y="513080"/>
                  </a:lnTo>
                  <a:lnTo>
                    <a:pt x="5109718" y="350520"/>
                  </a:lnTo>
                  <a:close/>
                </a:path>
                <a:path w="10821670" h="558800">
                  <a:moveTo>
                    <a:pt x="5398551" y="421640"/>
                  </a:moveTo>
                  <a:lnTo>
                    <a:pt x="5297561" y="558800"/>
                  </a:lnTo>
                  <a:lnTo>
                    <a:pt x="5348297" y="558800"/>
                  </a:lnTo>
                  <a:lnTo>
                    <a:pt x="5398551" y="491490"/>
                  </a:lnTo>
                  <a:lnTo>
                    <a:pt x="5449982" y="491490"/>
                  </a:lnTo>
                  <a:lnTo>
                    <a:pt x="5398551" y="421640"/>
                  </a:lnTo>
                  <a:close/>
                </a:path>
                <a:path w="10821670" h="558800">
                  <a:moveTo>
                    <a:pt x="5449982" y="491490"/>
                  </a:moveTo>
                  <a:lnTo>
                    <a:pt x="5398551" y="491490"/>
                  </a:lnTo>
                  <a:lnTo>
                    <a:pt x="5448793" y="558800"/>
                  </a:lnTo>
                  <a:lnTo>
                    <a:pt x="5499542" y="558800"/>
                  </a:lnTo>
                  <a:lnTo>
                    <a:pt x="5449982" y="491490"/>
                  </a:lnTo>
                  <a:close/>
                </a:path>
                <a:path w="10821670" h="558800">
                  <a:moveTo>
                    <a:pt x="5449630" y="350520"/>
                  </a:moveTo>
                  <a:lnTo>
                    <a:pt x="5398551" y="350520"/>
                  </a:lnTo>
                  <a:lnTo>
                    <a:pt x="5551993" y="558800"/>
                  </a:lnTo>
                  <a:lnTo>
                    <a:pt x="5584987" y="558800"/>
                  </a:lnTo>
                  <a:lnTo>
                    <a:pt x="5618675" y="513080"/>
                  </a:lnTo>
                  <a:lnTo>
                    <a:pt x="5568503" y="513080"/>
                  </a:lnTo>
                  <a:lnTo>
                    <a:pt x="5449630" y="350520"/>
                  </a:lnTo>
                  <a:close/>
                </a:path>
                <a:path w="10821670" h="558800">
                  <a:moveTo>
                    <a:pt x="5738454" y="421640"/>
                  </a:moveTo>
                  <a:lnTo>
                    <a:pt x="5637464" y="558800"/>
                  </a:lnTo>
                  <a:lnTo>
                    <a:pt x="5688200" y="558800"/>
                  </a:lnTo>
                  <a:lnTo>
                    <a:pt x="5738454" y="491490"/>
                  </a:lnTo>
                  <a:lnTo>
                    <a:pt x="5789884" y="491490"/>
                  </a:lnTo>
                  <a:lnTo>
                    <a:pt x="5738454" y="421640"/>
                  </a:lnTo>
                  <a:close/>
                </a:path>
                <a:path w="10821670" h="558800">
                  <a:moveTo>
                    <a:pt x="5789884" y="491490"/>
                  </a:moveTo>
                  <a:lnTo>
                    <a:pt x="5738454" y="491490"/>
                  </a:lnTo>
                  <a:lnTo>
                    <a:pt x="5788708" y="558800"/>
                  </a:lnTo>
                  <a:lnTo>
                    <a:pt x="5839445" y="558800"/>
                  </a:lnTo>
                  <a:lnTo>
                    <a:pt x="5789884" y="491490"/>
                  </a:lnTo>
                  <a:close/>
                </a:path>
                <a:path w="10821670" h="558800">
                  <a:moveTo>
                    <a:pt x="5789536" y="350520"/>
                  </a:moveTo>
                  <a:lnTo>
                    <a:pt x="5738454" y="350520"/>
                  </a:lnTo>
                  <a:lnTo>
                    <a:pt x="5891921" y="558800"/>
                  </a:lnTo>
                  <a:lnTo>
                    <a:pt x="5924916" y="558800"/>
                  </a:lnTo>
                  <a:lnTo>
                    <a:pt x="5958603" y="513080"/>
                  </a:lnTo>
                  <a:lnTo>
                    <a:pt x="5908418" y="513080"/>
                  </a:lnTo>
                  <a:lnTo>
                    <a:pt x="5789536" y="350520"/>
                  </a:lnTo>
                  <a:close/>
                </a:path>
                <a:path w="10821670" h="558800">
                  <a:moveTo>
                    <a:pt x="6078382" y="421640"/>
                  </a:moveTo>
                  <a:lnTo>
                    <a:pt x="5977379" y="558800"/>
                  </a:lnTo>
                  <a:lnTo>
                    <a:pt x="6028116" y="558800"/>
                  </a:lnTo>
                  <a:lnTo>
                    <a:pt x="6078382" y="491490"/>
                  </a:lnTo>
                  <a:lnTo>
                    <a:pt x="6129819" y="491490"/>
                  </a:lnTo>
                  <a:lnTo>
                    <a:pt x="6078382" y="421640"/>
                  </a:lnTo>
                  <a:close/>
                </a:path>
                <a:path w="10821670" h="558800">
                  <a:moveTo>
                    <a:pt x="6129819" y="491490"/>
                  </a:moveTo>
                  <a:lnTo>
                    <a:pt x="6078382" y="491490"/>
                  </a:lnTo>
                  <a:lnTo>
                    <a:pt x="6128636" y="558800"/>
                  </a:lnTo>
                  <a:lnTo>
                    <a:pt x="6179385" y="558800"/>
                  </a:lnTo>
                  <a:lnTo>
                    <a:pt x="6129819" y="491490"/>
                  </a:lnTo>
                  <a:close/>
                </a:path>
                <a:path w="10821670" h="558800">
                  <a:moveTo>
                    <a:pt x="6129468" y="350520"/>
                  </a:moveTo>
                  <a:lnTo>
                    <a:pt x="6078382" y="350520"/>
                  </a:lnTo>
                  <a:lnTo>
                    <a:pt x="6231862" y="558800"/>
                  </a:lnTo>
                  <a:lnTo>
                    <a:pt x="6264856" y="558800"/>
                  </a:lnTo>
                  <a:lnTo>
                    <a:pt x="6298544" y="513080"/>
                  </a:lnTo>
                  <a:lnTo>
                    <a:pt x="6248359" y="513080"/>
                  </a:lnTo>
                  <a:lnTo>
                    <a:pt x="6129468" y="350520"/>
                  </a:lnTo>
                  <a:close/>
                </a:path>
                <a:path w="10821670" h="558800">
                  <a:moveTo>
                    <a:pt x="6418323" y="421640"/>
                  </a:moveTo>
                  <a:lnTo>
                    <a:pt x="6317320" y="558800"/>
                  </a:lnTo>
                  <a:lnTo>
                    <a:pt x="6368069" y="558800"/>
                  </a:lnTo>
                  <a:lnTo>
                    <a:pt x="6418323" y="491490"/>
                  </a:lnTo>
                  <a:lnTo>
                    <a:pt x="6469760" y="491490"/>
                  </a:lnTo>
                  <a:lnTo>
                    <a:pt x="6418323" y="421640"/>
                  </a:lnTo>
                  <a:close/>
                </a:path>
                <a:path w="10821670" h="558800">
                  <a:moveTo>
                    <a:pt x="6469760" y="491490"/>
                  </a:moveTo>
                  <a:lnTo>
                    <a:pt x="6418323" y="491490"/>
                  </a:lnTo>
                  <a:lnTo>
                    <a:pt x="6468577" y="558800"/>
                  </a:lnTo>
                  <a:lnTo>
                    <a:pt x="6519326" y="558800"/>
                  </a:lnTo>
                  <a:lnTo>
                    <a:pt x="6469760" y="491490"/>
                  </a:lnTo>
                  <a:close/>
                </a:path>
                <a:path w="10821670" h="558800">
                  <a:moveTo>
                    <a:pt x="6469409" y="350520"/>
                  </a:moveTo>
                  <a:lnTo>
                    <a:pt x="6418323" y="350520"/>
                  </a:lnTo>
                  <a:lnTo>
                    <a:pt x="6571803" y="558800"/>
                  </a:lnTo>
                  <a:lnTo>
                    <a:pt x="6604797" y="558800"/>
                  </a:lnTo>
                  <a:lnTo>
                    <a:pt x="6638485" y="513080"/>
                  </a:lnTo>
                  <a:lnTo>
                    <a:pt x="6588300" y="513080"/>
                  </a:lnTo>
                  <a:lnTo>
                    <a:pt x="6469409" y="350520"/>
                  </a:lnTo>
                  <a:close/>
                </a:path>
                <a:path w="10821670" h="558800">
                  <a:moveTo>
                    <a:pt x="6758264" y="421640"/>
                  </a:moveTo>
                  <a:lnTo>
                    <a:pt x="6657261" y="558800"/>
                  </a:lnTo>
                  <a:lnTo>
                    <a:pt x="6708010" y="558800"/>
                  </a:lnTo>
                  <a:lnTo>
                    <a:pt x="6758264" y="491490"/>
                  </a:lnTo>
                  <a:lnTo>
                    <a:pt x="6809701" y="491490"/>
                  </a:lnTo>
                  <a:lnTo>
                    <a:pt x="6758264" y="421640"/>
                  </a:lnTo>
                  <a:close/>
                </a:path>
                <a:path w="10821670" h="558800">
                  <a:moveTo>
                    <a:pt x="6809701" y="491490"/>
                  </a:moveTo>
                  <a:lnTo>
                    <a:pt x="6758264" y="491490"/>
                  </a:lnTo>
                  <a:lnTo>
                    <a:pt x="6808518" y="558800"/>
                  </a:lnTo>
                  <a:lnTo>
                    <a:pt x="6859267" y="558800"/>
                  </a:lnTo>
                  <a:lnTo>
                    <a:pt x="6809701" y="491490"/>
                  </a:lnTo>
                  <a:close/>
                </a:path>
                <a:path w="10821670" h="558800">
                  <a:moveTo>
                    <a:pt x="6809350" y="350520"/>
                  </a:moveTo>
                  <a:lnTo>
                    <a:pt x="6758264" y="350520"/>
                  </a:lnTo>
                  <a:lnTo>
                    <a:pt x="6911744" y="558800"/>
                  </a:lnTo>
                  <a:lnTo>
                    <a:pt x="6944738" y="558800"/>
                  </a:lnTo>
                  <a:lnTo>
                    <a:pt x="6978429" y="513080"/>
                  </a:lnTo>
                  <a:lnTo>
                    <a:pt x="6928241" y="513080"/>
                  </a:lnTo>
                  <a:lnTo>
                    <a:pt x="6809350" y="350520"/>
                  </a:lnTo>
                  <a:close/>
                </a:path>
                <a:path w="10821670" h="558800">
                  <a:moveTo>
                    <a:pt x="7098218" y="421640"/>
                  </a:moveTo>
                  <a:lnTo>
                    <a:pt x="6997215" y="558800"/>
                  </a:lnTo>
                  <a:lnTo>
                    <a:pt x="7047964" y="558800"/>
                  </a:lnTo>
                  <a:lnTo>
                    <a:pt x="7098218" y="491490"/>
                  </a:lnTo>
                  <a:lnTo>
                    <a:pt x="7149661" y="491490"/>
                  </a:lnTo>
                  <a:lnTo>
                    <a:pt x="7098218" y="421640"/>
                  </a:lnTo>
                  <a:close/>
                </a:path>
                <a:path w="10821670" h="558800">
                  <a:moveTo>
                    <a:pt x="7149661" y="491490"/>
                  </a:moveTo>
                  <a:lnTo>
                    <a:pt x="7098218" y="491490"/>
                  </a:lnTo>
                  <a:lnTo>
                    <a:pt x="7148484" y="558800"/>
                  </a:lnTo>
                  <a:lnTo>
                    <a:pt x="7199234" y="558800"/>
                  </a:lnTo>
                  <a:lnTo>
                    <a:pt x="7149661" y="491490"/>
                  </a:lnTo>
                  <a:close/>
                </a:path>
                <a:path w="10821670" h="558800">
                  <a:moveTo>
                    <a:pt x="7149304" y="350520"/>
                  </a:moveTo>
                  <a:lnTo>
                    <a:pt x="7098218" y="350520"/>
                  </a:lnTo>
                  <a:lnTo>
                    <a:pt x="7251697" y="558800"/>
                  </a:lnTo>
                  <a:lnTo>
                    <a:pt x="7284705" y="558800"/>
                  </a:lnTo>
                  <a:lnTo>
                    <a:pt x="7318395" y="513080"/>
                  </a:lnTo>
                  <a:lnTo>
                    <a:pt x="7268195" y="513080"/>
                  </a:lnTo>
                  <a:lnTo>
                    <a:pt x="7149304" y="350520"/>
                  </a:lnTo>
                  <a:close/>
                </a:path>
                <a:path w="10821670" h="558800">
                  <a:moveTo>
                    <a:pt x="7438184" y="421640"/>
                  </a:moveTo>
                  <a:lnTo>
                    <a:pt x="7337168" y="558800"/>
                  </a:lnTo>
                  <a:lnTo>
                    <a:pt x="7387917" y="558800"/>
                  </a:lnTo>
                  <a:lnTo>
                    <a:pt x="7438184" y="491490"/>
                  </a:lnTo>
                  <a:lnTo>
                    <a:pt x="7489614" y="491490"/>
                  </a:lnTo>
                  <a:lnTo>
                    <a:pt x="7438184" y="421640"/>
                  </a:lnTo>
                  <a:close/>
                </a:path>
                <a:path w="10821670" h="558800">
                  <a:moveTo>
                    <a:pt x="7489614" y="491490"/>
                  </a:moveTo>
                  <a:lnTo>
                    <a:pt x="7438184" y="491490"/>
                  </a:lnTo>
                  <a:lnTo>
                    <a:pt x="7488425" y="558800"/>
                  </a:lnTo>
                  <a:lnTo>
                    <a:pt x="7539174" y="558800"/>
                  </a:lnTo>
                  <a:lnTo>
                    <a:pt x="7489614" y="491490"/>
                  </a:lnTo>
                  <a:close/>
                </a:path>
                <a:path w="10821670" h="558800">
                  <a:moveTo>
                    <a:pt x="7489262" y="350520"/>
                  </a:moveTo>
                  <a:lnTo>
                    <a:pt x="7438184" y="350520"/>
                  </a:lnTo>
                  <a:lnTo>
                    <a:pt x="7591638" y="558800"/>
                  </a:lnTo>
                  <a:lnTo>
                    <a:pt x="7624645" y="558800"/>
                  </a:lnTo>
                  <a:lnTo>
                    <a:pt x="7658336" y="513080"/>
                  </a:lnTo>
                  <a:lnTo>
                    <a:pt x="7608135" y="513080"/>
                  </a:lnTo>
                  <a:lnTo>
                    <a:pt x="7489262" y="350520"/>
                  </a:lnTo>
                  <a:close/>
                </a:path>
                <a:path w="10821670" h="558800">
                  <a:moveTo>
                    <a:pt x="7778125" y="421640"/>
                  </a:moveTo>
                  <a:lnTo>
                    <a:pt x="7677109" y="558800"/>
                  </a:lnTo>
                  <a:lnTo>
                    <a:pt x="7727858" y="558800"/>
                  </a:lnTo>
                  <a:lnTo>
                    <a:pt x="7778125" y="491490"/>
                  </a:lnTo>
                  <a:lnTo>
                    <a:pt x="7829555" y="491490"/>
                  </a:lnTo>
                  <a:lnTo>
                    <a:pt x="7778125" y="421640"/>
                  </a:lnTo>
                  <a:close/>
                </a:path>
                <a:path w="10821670" h="558800">
                  <a:moveTo>
                    <a:pt x="7829555" y="491490"/>
                  </a:moveTo>
                  <a:lnTo>
                    <a:pt x="7778125" y="491490"/>
                  </a:lnTo>
                  <a:lnTo>
                    <a:pt x="7828366" y="558800"/>
                  </a:lnTo>
                  <a:lnTo>
                    <a:pt x="7879115" y="558800"/>
                  </a:lnTo>
                  <a:lnTo>
                    <a:pt x="7829555" y="491490"/>
                  </a:lnTo>
                  <a:close/>
                </a:path>
                <a:path w="10821670" h="558800">
                  <a:moveTo>
                    <a:pt x="7829203" y="350520"/>
                  </a:moveTo>
                  <a:lnTo>
                    <a:pt x="7778125" y="350520"/>
                  </a:lnTo>
                  <a:lnTo>
                    <a:pt x="7931579" y="558800"/>
                  </a:lnTo>
                  <a:lnTo>
                    <a:pt x="7964586" y="558800"/>
                  </a:lnTo>
                  <a:lnTo>
                    <a:pt x="7998277" y="513080"/>
                  </a:lnTo>
                  <a:lnTo>
                    <a:pt x="7948076" y="513080"/>
                  </a:lnTo>
                  <a:lnTo>
                    <a:pt x="7829203" y="350520"/>
                  </a:lnTo>
                  <a:close/>
                </a:path>
                <a:path w="10821670" h="558800">
                  <a:moveTo>
                    <a:pt x="8118066" y="421640"/>
                  </a:moveTo>
                  <a:lnTo>
                    <a:pt x="8017050" y="558800"/>
                  </a:lnTo>
                  <a:lnTo>
                    <a:pt x="8067799" y="558800"/>
                  </a:lnTo>
                  <a:lnTo>
                    <a:pt x="8118066" y="491490"/>
                  </a:lnTo>
                  <a:lnTo>
                    <a:pt x="8169496" y="491490"/>
                  </a:lnTo>
                  <a:lnTo>
                    <a:pt x="8118066" y="421640"/>
                  </a:lnTo>
                  <a:close/>
                </a:path>
                <a:path w="10821670" h="558800">
                  <a:moveTo>
                    <a:pt x="8169496" y="491490"/>
                  </a:moveTo>
                  <a:lnTo>
                    <a:pt x="8118066" y="491490"/>
                  </a:lnTo>
                  <a:lnTo>
                    <a:pt x="8168320" y="558800"/>
                  </a:lnTo>
                  <a:lnTo>
                    <a:pt x="8219056" y="558800"/>
                  </a:lnTo>
                  <a:lnTo>
                    <a:pt x="8169496" y="491490"/>
                  </a:lnTo>
                  <a:close/>
                </a:path>
                <a:path w="10821670" h="558800">
                  <a:moveTo>
                    <a:pt x="8169148" y="350520"/>
                  </a:moveTo>
                  <a:lnTo>
                    <a:pt x="8118066" y="350520"/>
                  </a:lnTo>
                  <a:lnTo>
                    <a:pt x="8271533" y="558800"/>
                  </a:lnTo>
                  <a:lnTo>
                    <a:pt x="8304527" y="558800"/>
                  </a:lnTo>
                  <a:lnTo>
                    <a:pt x="8338212" y="513080"/>
                  </a:lnTo>
                  <a:lnTo>
                    <a:pt x="8288030" y="513080"/>
                  </a:lnTo>
                  <a:lnTo>
                    <a:pt x="8169148" y="350520"/>
                  </a:lnTo>
                  <a:close/>
                </a:path>
                <a:path w="10821670" h="558800">
                  <a:moveTo>
                    <a:pt x="8457981" y="421640"/>
                  </a:moveTo>
                  <a:lnTo>
                    <a:pt x="8356991" y="558800"/>
                  </a:lnTo>
                  <a:lnTo>
                    <a:pt x="8407727" y="558800"/>
                  </a:lnTo>
                  <a:lnTo>
                    <a:pt x="8457981" y="491490"/>
                  </a:lnTo>
                  <a:lnTo>
                    <a:pt x="8509418" y="491490"/>
                  </a:lnTo>
                  <a:lnTo>
                    <a:pt x="8457981" y="421640"/>
                  </a:lnTo>
                  <a:close/>
                </a:path>
                <a:path w="10821670" h="558800">
                  <a:moveTo>
                    <a:pt x="8509418" y="491490"/>
                  </a:moveTo>
                  <a:lnTo>
                    <a:pt x="8457981" y="491490"/>
                  </a:lnTo>
                  <a:lnTo>
                    <a:pt x="8508235" y="558800"/>
                  </a:lnTo>
                  <a:lnTo>
                    <a:pt x="8558984" y="558800"/>
                  </a:lnTo>
                  <a:lnTo>
                    <a:pt x="8509418" y="491490"/>
                  </a:lnTo>
                  <a:close/>
                </a:path>
                <a:path w="10821670" h="558800">
                  <a:moveTo>
                    <a:pt x="8509063" y="350520"/>
                  </a:moveTo>
                  <a:lnTo>
                    <a:pt x="8457981" y="350520"/>
                  </a:lnTo>
                  <a:lnTo>
                    <a:pt x="8611448" y="558800"/>
                  </a:lnTo>
                  <a:lnTo>
                    <a:pt x="8644443" y="558800"/>
                  </a:lnTo>
                  <a:lnTo>
                    <a:pt x="8678128" y="513080"/>
                  </a:lnTo>
                  <a:lnTo>
                    <a:pt x="8627945" y="513080"/>
                  </a:lnTo>
                  <a:lnTo>
                    <a:pt x="8509063" y="350520"/>
                  </a:lnTo>
                  <a:close/>
                </a:path>
                <a:path w="10821670" h="558800">
                  <a:moveTo>
                    <a:pt x="8797897" y="421640"/>
                  </a:moveTo>
                  <a:lnTo>
                    <a:pt x="8696906" y="558800"/>
                  </a:lnTo>
                  <a:lnTo>
                    <a:pt x="8747656" y="558800"/>
                  </a:lnTo>
                  <a:lnTo>
                    <a:pt x="8797897" y="491490"/>
                  </a:lnTo>
                  <a:lnTo>
                    <a:pt x="8849327" y="491490"/>
                  </a:lnTo>
                  <a:lnTo>
                    <a:pt x="8797897" y="421640"/>
                  </a:lnTo>
                  <a:close/>
                </a:path>
                <a:path w="10821670" h="558800">
                  <a:moveTo>
                    <a:pt x="8849327" y="491490"/>
                  </a:moveTo>
                  <a:lnTo>
                    <a:pt x="8797897" y="491490"/>
                  </a:lnTo>
                  <a:lnTo>
                    <a:pt x="8848138" y="558800"/>
                  </a:lnTo>
                  <a:lnTo>
                    <a:pt x="8898887" y="558800"/>
                  </a:lnTo>
                  <a:lnTo>
                    <a:pt x="8849327" y="491490"/>
                  </a:lnTo>
                  <a:close/>
                </a:path>
                <a:path w="10821670" h="558800">
                  <a:moveTo>
                    <a:pt x="8848975" y="350520"/>
                  </a:moveTo>
                  <a:lnTo>
                    <a:pt x="8797897" y="350520"/>
                  </a:lnTo>
                  <a:lnTo>
                    <a:pt x="8951351" y="558800"/>
                  </a:lnTo>
                  <a:lnTo>
                    <a:pt x="8984346" y="558800"/>
                  </a:lnTo>
                  <a:lnTo>
                    <a:pt x="9018031" y="513080"/>
                  </a:lnTo>
                  <a:lnTo>
                    <a:pt x="8967848" y="513080"/>
                  </a:lnTo>
                  <a:lnTo>
                    <a:pt x="8848975" y="350520"/>
                  </a:lnTo>
                  <a:close/>
                </a:path>
                <a:path w="10821670" h="558800">
                  <a:moveTo>
                    <a:pt x="9137800" y="421640"/>
                  </a:moveTo>
                  <a:lnTo>
                    <a:pt x="9036809" y="558800"/>
                  </a:lnTo>
                  <a:lnTo>
                    <a:pt x="9087546" y="558800"/>
                  </a:lnTo>
                  <a:lnTo>
                    <a:pt x="9137800" y="491490"/>
                  </a:lnTo>
                  <a:lnTo>
                    <a:pt x="9189230" y="491490"/>
                  </a:lnTo>
                  <a:lnTo>
                    <a:pt x="9137800" y="421640"/>
                  </a:lnTo>
                  <a:close/>
                </a:path>
                <a:path w="10821670" h="558800">
                  <a:moveTo>
                    <a:pt x="9189230" y="491490"/>
                  </a:moveTo>
                  <a:lnTo>
                    <a:pt x="9137800" y="491490"/>
                  </a:lnTo>
                  <a:lnTo>
                    <a:pt x="9188054" y="558800"/>
                  </a:lnTo>
                  <a:lnTo>
                    <a:pt x="9238790" y="558800"/>
                  </a:lnTo>
                  <a:lnTo>
                    <a:pt x="9189230" y="491490"/>
                  </a:lnTo>
                  <a:close/>
                </a:path>
                <a:path w="10821670" h="558800">
                  <a:moveTo>
                    <a:pt x="9188882" y="350520"/>
                  </a:moveTo>
                  <a:lnTo>
                    <a:pt x="9137800" y="350520"/>
                  </a:lnTo>
                  <a:lnTo>
                    <a:pt x="9291266" y="558800"/>
                  </a:lnTo>
                  <a:lnTo>
                    <a:pt x="9324261" y="558800"/>
                  </a:lnTo>
                  <a:lnTo>
                    <a:pt x="9357949" y="513080"/>
                  </a:lnTo>
                  <a:lnTo>
                    <a:pt x="9307764" y="513080"/>
                  </a:lnTo>
                  <a:lnTo>
                    <a:pt x="9188882" y="350520"/>
                  </a:lnTo>
                  <a:close/>
                </a:path>
                <a:path w="10821670" h="558800">
                  <a:moveTo>
                    <a:pt x="9477728" y="421640"/>
                  </a:moveTo>
                  <a:lnTo>
                    <a:pt x="9376725" y="558800"/>
                  </a:lnTo>
                  <a:lnTo>
                    <a:pt x="9427474" y="558800"/>
                  </a:lnTo>
                  <a:lnTo>
                    <a:pt x="9477728" y="491490"/>
                  </a:lnTo>
                  <a:lnTo>
                    <a:pt x="9529165" y="491490"/>
                  </a:lnTo>
                  <a:lnTo>
                    <a:pt x="9477728" y="421640"/>
                  </a:lnTo>
                  <a:close/>
                </a:path>
                <a:path w="10821670" h="558800">
                  <a:moveTo>
                    <a:pt x="9529165" y="491490"/>
                  </a:moveTo>
                  <a:lnTo>
                    <a:pt x="9477728" y="491490"/>
                  </a:lnTo>
                  <a:lnTo>
                    <a:pt x="9527982" y="558800"/>
                  </a:lnTo>
                  <a:lnTo>
                    <a:pt x="9578731" y="558800"/>
                  </a:lnTo>
                  <a:lnTo>
                    <a:pt x="9529165" y="491490"/>
                  </a:lnTo>
                  <a:close/>
                </a:path>
                <a:path w="10821670" h="558800">
                  <a:moveTo>
                    <a:pt x="9528814" y="350520"/>
                  </a:moveTo>
                  <a:lnTo>
                    <a:pt x="9477728" y="350520"/>
                  </a:lnTo>
                  <a:lnTo>
                    <a:pt x="9631207" y="558800"/>
                  </a:lnTo>
                  <a:lnTo>
                    <a:pt x="9664202" y="558800"/>
                  </a:lnTo>
                  <a:lnTo>
                    <a:pt x="9697890" y="513080"/>
                  </a:lnTo>
                  <a:lnTo>
                    <a:pt x="9647705" y="513080"/>
                  </a:lnTo>
                  <a:lnTo>
                    <a:pt x="9528814" y="350520"/>
                  </a:lnTo>
                  <a:close/>
                </a:path>
                <a:path w="10821670" h="558800">
                  <a:moveTo>
                    <a:pt x="9817669" y="421640"/>
                  </a:moveTo>
                  <a:lnTo>
                    <a:pt x="9716678" y="558800"/>
                  </a:lnTo>
                  <a:lnTo>
                    <a:pt x="9767415" y="558800"/>
                  </a:lnTo>
                  <a:lnTo>
                    <a:pt x="9817669" y="491490"/>
                  </a:lnTo>
                  <a:lnTo>
                    <a:pt x="9869105" y="491490"/>
                  </a:lnTo>
                  <a:lnTo>
                    <a:pt x="9817669" y="421640"/>
                  </a:lnTo>
                  <a:close/>
                </a:path>
                <a:path w="10821670" h="558800">
                  <a:moveTo>
                    <a:pt x="9869105" y="491490"/>
                  </a:moveTo>
                  <a:lnTo>
                    <a:pt x="9817669" y="491490"/>
                  </a:lnTo>
                  <a:lnTo>
                    <a:pt x="9867923" y="558800"/>
                  </a:lnTo>
                  <a:lnTo>
                    <a:pt x="9918672" y="558800"/>
                  </a:lnTo>
                  <a:lnTo>
                    <a:pt x="9869105" y="491490"/>
                  </a:lnTo>
                  <a:close/>
                </a:path>
                <a:path w="10821670" h="558800">
                  <a:moveTo>
                    <a:pt x="9868755" y="350520"/>
                  </a:moveTo>
                  <a:lnTo>
                    <a:pt x="9817669" y="350520"/>
                  </a:lnTo>
                  <a:lnTo>
                    <a:pt x="9971148" y="558800"/>
                  </a:lnTo>
                  <a:lnTo>
                    <a:pt x="10004143" y="558800"/>
                  </a:lnTo>
                  <a:lnTo>
                    <a:pt x="10037831" y="513080"/>
                  </a:lnTo>
                  <a:lnTo>
                    <a:pt x="9987646" y="513080"/>
                  </a:lnTo>
                  <a:lnTo>
                    <a:pt x="9868755" y="350520"/>
                  </a:lnTo>
                  <a:close/>
                </a:path>
                <a:path w="10821670" h="558800">
                  <a:moveTo>
                    <a:pt x="10157610" y="421640"/>
                  </a:moveTo>
                  <a:lnTo>
                    <a:pt x="10056619" y="558800"/>
                  </a:lnTo>
                  <a:lnTo>
                    <a:pt x="10107356" y="558800"/>
                  </a:lnTo>
                  <a:lnTo>
                    <a:pt x="10157610" y="491490"/>
                  </a:lnTo>
                  <a:lnTo>
                    <a:pt x="10209046" y="491490"/>
                  </a:lnTo>
                  <a:lnTo>
                    <a:pt x="10157610" y="421640"/>
                  </a:lnTo>
                  <a:close/>
                </a:path>
                <a:path w="10821670" h="558800">
                  <a:moveTo>
                    <a:pt x="10209046" y="491490"/>
                  </a:moveTo>
                  <a:lnTo>
                    <a:pt x="10157610" y="491490"/>
                  </a:lnTo>
                  <a:lnTo>
                    <a:pt x="10207864" y="558800"/>
                  </a:lnTo>
                  <a:lnTo>
                    <a:pt x="10258613" y="558800"/>
                  </a:lnTo>
                  <a:lnTo>
                    <a:pt x="10209046" y="491490"/>
                  </a:lnTo>
                  <a:close/>
                </a:path>
                <a:path w="10821670" h="558800">
                  <a:moveTo>
                    <a:pt x="10208696" y="350520"/>
                  </a:moveTo>
                  <a:lnTo>
                    <a:pt x="10157610" y="350520"/>
                  </a:lnTo>
                  <a:lnTo>
                    <a:pt x="10311089" y="558800"/>
                  </a:lnTo>
                  <a:lnTo>
                    <a:pt x="10344084" y="558800"/>
                  </a:lnTo>
                  <a:lnTo>
                    <a:pt x="10377774" y="513080"/>
                  </a:lnTo>
                  <a:lnTo>
                    <a:pt x="10327586" y="513080"/>
                  </a:lnTo>
                  <a:lnTo>
                    <a:pt x="10208696" y="350520"/>
                  </a:lnTo>
                  <a:close/>
                </a:path>
                <a:path w="10821670" h="558800">
                  <a:moveTo>
                    <a:pt x="10497563" y="421640"/>
                  </a:moveTo>
                  <a:lnTo>
                    <a:pt x="10396560" y="558800"/>
                  </a:lnTo>
                  <a:lnTo>
                    <a:pt x="10447309" y="558800"/>
                  </a:lnTo>
                  <a:lnTo>
                    <a:pt x="10497563" y="491490"/>
                  </a:lnTo>
                  <a:lnTo>
                    <a:pt x="10549006" y="491490"/>
                  </a:lnTo>
                  <a:lnTo>
                    <a:pt x="10497563" y="421640"/>
                  </a:lnTo>
                  <a:close/>
                </a:path>
                <a:path w="10821670" h="558800">
                  <a:moveTo>
                    <a:pt x="10549006" y="491490"/>
                  </a:moveTo>
                  <a:lnTo>
                    <a:pt x="10497563" y="491490"/>
                  </a:lnTo>
                  <a:lnTo>
                    <a:pt x="10547830" y="558800"/>
                  </a:lnTo>
                  <a:lnTo>
                    <a:pt x="10598579" y="558800"/>
                  </a:lnTo>
                  <a:lnTo>
                    <a:pt x="10549006" y="491490"/>
                  </a:lnTo>
                  <a:close/>
                </a:path>
                <a:path w="10821670" h="558800">
                  <a:moveTo>
                    <a:pt x="10548653" y="350520"/>
                  </a:moveTo>
                  <a:lnTo>
                    <a:pt x="10497563" y="350520"/>
                  </a:lnTo>
                  <a:lnTo>
                    <a:pt x="10651043" y="558800"/>
                  </a:lnTo>
                  <a:lnTo>
                    <a:pt x="10684050" y="558800"/>
                  </a:lnTo>
                  <a:lnTo>
                    <a:pt x="10717836" y="513080"/>
                  </a:lnTo>
                  <a:lnTo>
                    <a:pt x="10667553" y="513080"/>
                  </a:lnTo>
                  <a:lnTo>
                    <a:pt x="10548653" y="350520"/>
                  </a:lnTo>
                  <a:close/>
                </a:path>
                <a:path w="10821670" h="558800">
                  <a:moveTo>
                    <a:pt x="10821072" y="444500"/>
                  </a:moveTo>
                  <a:lnTo>
                    <a:pt x="10736526" y="558800"/>
                  </a:lnTo>
                  <a:lnTo>
                    <a:pt x="10787263" y="558800"/>
                  </a:lnTo>
                  <a:lnTo>
                    <a:pt x="10821072" y="513080"/>
                  </a:lnTo>
                  <a:lnTo>
                    <a:pt x="10821072" y="444500"/>
                  </a:lnTo>
                  <a:close/>
                </a:path>
                <a:path w="10821670" h="558800">
                  <a:moveTo>
                    <a:pt x="299527" y="280670"/>
                  </a:moveTo>
                  <a:lnTo>
                    <a:pt x="129550" y="513080"/>
                  </a:lnTo>
                  <a:lnTo>
                    <a:pt x="179738" y="513080"/>
                  </a:lnTo>
                  <a:lnTo>
                    <a:pt x="299527" y="350520"/>
                  </a:lnTo>
                  <a:lnTo>
                    <a:pt x="350613" y="350520"/>
                  </a:lnTo>
                  <a:lnTo>
                    <a:pt x="299527" y="280670"/>
                  </a:lnTo>
                  <a:close/>
                </a:path>
                <a:path w="10821670" h="558800">
                  <a:moveTo>
                    <a:pt x="639480" y="280670"/>
                  </a:moveTo>
                  <a:lnTo>
                    <a:pt x="469504" y="513080"/>
                  </a:lnTo>
                  <a:lnTo>
                    <a:pt x="519691" y="513080"/>
                  </a:lnTo>
                  <a:lnTo>
                    <a:pt x="639480" y="350520"/>
                  </a:lnTo>
                  <a:lnTo>
                    <a:pt x="690562" y="350520"/>
                  </a:lnTo>
                  <a:lnTo>
                    <a:pt x="639480" y="280670"/>
                  </a:lnTo>
                  <a:close/>
                </a:path>
                <a:path w="10821670" h="558800">
                  <a:moveTo>
                    <a:pt x="979421" y="280670"/>
                  </a:moveTo>
                  <a:lnTo>
                    <a:pt x="809444" y="513080"/>
                  </a:lnTo>
                  <a:lnTo>
                    <a:pt x="859632" y="513080"/>
                  </a:lnTo>
                  <a:lnTo>
                    <a:pt x="979421" y="350520"/>
                  </a:lnTo>
                  <a:lnTo>
                    <a:pt x="1030503" y="350520"/>
                  </a:lnTo>
                  <a:lnTo>
                    <a:pt x="979421" y="280670"/>
                  </a:lnTo>
                  <a:close/>
                </a:path>
                <a:path w="10821670" h="558800">
                  <a:moveTo>
                    <a:pt x="1319362" y="280670"/>
                  </a:moveTo>
                  <a:lnTo>
                    <a:pt x="1149385" y="513080"/>
                  </a:lnTo>
                  <a:lnTo>
                    <a:pt x="1199573" y="513080"/>
                  </a:lnTo>
                  <a:lnTo>
                    <a:pt x="1319362" y="350520"/>
                  </a:lnTo>
                  <a:lnTo>
                    <a:pt x="1370444" y="350520"/>
                  </a:lnTo>
                  <a:lnTo>
                    <a:pt x="1319362" y="280670"/>
                  </a:lnTo>
                  <a:close/>
                </a:path>
                <a:path w="10821670" h="558800">
                  <a:moveTo>
                    <a:pt x="1659290" y="280670"/>
                  </a:moveTo>
                  <a:lnTo>
                    <a:pt x="1489326" y="513080"/>
                  </a:lnTo>
                  <a:lnTo>
                    <a:pt x="1539511" y="513080"/>
                  </a:lnTo>
                  <a:lnTo>
                    <a:pt x="1659290" y="350520"/>
                  </a:lnTo>
                  <a:lnTo>
                    <a:pt x="1710372" y="350520"/>
                  </a:lnTo>
                  <a:lnTo>
                    <a:pt x="1659290" y="280670"/>
                  </a:lnTo>
                  <a:close/>
                </a:path>
                <a:path w="10821670" h="558800">
                  <a:moveTo>
                    <a:pt x="1999193" y="280670"/>
                  </a:moveTo>
                  <a:lnTo>
                    <a:pt x="1829254" y="513080"/>
                  </a:lnTo>
                  <a:lnTo>
                    <a:pt x="1879424" y="513080"/>
                  </a:lnTo>
                  <a:lnTo>
                    <a:pt x="1999193" y="350520"/>
                  </a:lnTo>
                  <a:lnTo>
                    <a:pt x="2050271" y="350520"/>
                  </a:lnTo>
                  <a:lnTo>
                    <a:pt x="1999193" y="280670"/>
                  </a:lnTo>
                  <a:close/>
                </a:path>
                <a:path w="10821670" h="558800">
                  <a:moveTo>
                    <a:pt x="2339109" y="280670"/>
                  </a:moveTo>
                  <a:lnTo>
                    <a:pt x="2169145" y="513080"/>
                  </a:lnTo>
                  <a:lnTo>
                    <a:pt x="2219330" y="513080"/>
                  </a:lnTo>
                  <a:lnTo>
                    <a:pt x="2339109" y="350520"/>
                  </a:lnTo>
                  <a:lnTo>
                    <a:pt x="2390191" y="350520"/>
                  </a:lnTo>
                  <a:lnTo>
                    <a:pt x="2339109" y="280670"/>
                  </a:lnTo>
                  <a:close/>
                </a:path>
                <a:path w="10821670" h="558800">
                  <a:moveTo>
                    <a:pt x="2679037" y="280670"/>
                  </a:moveTo>
                  <a:lnTo>
                    <a:pt x="2509073" y="513080"/>
                  </a:lnTo>
                  <a:lnTo>
                    <a:pt x="2559258" y="513080"/>
                  </a:lnTo>
                  <a:lnTo>
                    <a:pt x="2679037" y="350520"/>
                  </a:lnTo>
                  <a:lnTo>
                    <a:pt x="2730123" y="350520"/>
                  </a:lnTo>
                  <a:lnTo>
                    <a:pt x="2679037" y="280670"/>
                  </a:lnTo>
                  <a:close/>
                </a:path>
                <a:path w="10821670" h="558800">
                  <a:moveTo>
                    <a:pt x="3018978" y="280670"/>
                  </a:moveTo>
                  <a:lnTo>
                    <a:pt x="2849014" y="513080"/>
                  </a:lnTo>
                  <a:lnTo>
                    <a:pt x="2899199" y="513080"/>
                  </a:lnTo>
                  <a:lnTo>
                    <a:pt x="3018978" y="350520"/>
                  </a:lnTo>
                  <a:lnTo>
                    <a:pt x="3070064" y="350520"/>
                  </a:lnTo>
                  <a:lnTo>
                    <a:pt x="3018978" y="280670"/>
                  </a:lnTo>
                  <a:close/>
                </a:path>
                <a:path w="10821670" h="558800">
                  <a:moveTo>
                    <a:pt x="3358919" y="280670"/>
                  </a:moveTo>
                  <a:lnTo>
                    <a:pt x="3188955" y="513080"/>
                  </a:lnTo>
                  <a:lnTo>
                    <a:pt x="3239140" y="513080"/>
                  </a:lnTo>
                  <a:lnTo>
                    <a:pt x="3358919" y="350520"/>
                  </a:lnTo>
                  <a:lnTo>
                    <a:pt x="3410005" y="350520"/>
                  </a:lnTo>
                  <a:lnTo>
                    <a:pt x="3358919" y="280670"/>
                  </a:lnTo>
                  <a:close/>
                </a:path>
                <a:path w="10821670" h="558800">
                  <a:moveTo>
                    <a:pt x="3698872" y="280670"/>
                  </a:moveTo>
                  <a:lnTo>
                    <a:pt x="3528895" y="513080"/>
                  </a:lnTo>
                  <a:lnTo>
                    <a:pt x="3579083" y="513080"/>
                  </a:lnTo>
                  <a:lnTo>
                    <a:pt x="3698872" y="350520"/>
                  </a:lnTo>
                  <a:lnTo>
                    <a:pt x="3749958" y="350520"/>
                  </a:lnTo>
                  <a:lnTo>
                    <a:pt x="3698872" y="280670"/>
                  </a:lnTo>
                  <a:close/>
                </a:path>
                <a:path w="10821670" h="558800">
                  <a:moveTo>
                    <a:pt x="4038826" y="280670"/>
                  </a:moveTo>
                  <a:lnTo>
                    <a:pt x="3868849" y="513080"/>
                  </a:lnTo>
                  <a:lnTo>
                    <a:pt x="3919047" y="513080"/>
                  </a:lnTo>
                  <a:lnTo>
                    <a:pt x="4038826" y="350520"/>
                  </a:lnTo>
                  <a:lnTo>
                    <a:pt x="4089908" y="350520"/>
                  </a:lnTo>
                  <a:lnTo>
                    <a:pt x="4038826" y="280670"/>
                  </a:lnTo>
                  <a:close/>
                </a:path>
                <a:path w="10821670" h="558800">
                  <a:moveTo>
                    <a:pt x="4378767" y="280670"/>
                  </a:moveTo>
                  <a:lnTo>
                    <a:pt x="4208790" y="513080"/>
                  </a:lnTo>
                  <a:lnTo>
                    <a:pt x="4258978" y="513080"/>
                  </a:lnTo>
                  <a:lnTo>
                    <a:pt x="4378767" y="350520"/>
                  </a:lnTo>
                  <a:lnTo>
                    <a:pt x="4429849" y="350520"/>
                  </a:lnTo>
                  <a:lnTo>
                    <a:pt x="4378767" y="280670"/>
                  </a:lnTo>
                  <a:close/>
                </a:path>
                <a:path w="10821670" h="558800">
                  <a:moveTo>
                    <a:pt x="4718708" y="280670"/>
                  </a:moveTo>
                  <a:lnTo>
                    <a:pt x="4548731" y="513080"/>
                  </a:lnTo>
                  <a:lnTo>
                    <a:pt x="4598919" y="513080"/>
                  </a:lnTo>
                  <a:lnTo>
                    <a:pt x="4718708" y="350520"/>
                  </a:lnTo>
                  <a:lnTo>
                    <a:pt x="4769790" y="350520"/>
                  </a:lnTo>
                  <a:lnTo>
                    <a:pt x="4718708" y="280670"/>
                  </a:lnTo>
                  <a:close/>
                </a:path>
                <a:path w="10821670" h="558800">
                  <a:moveTo>
                    <a:pt x="5058636" y="280670"/>
                  </a:moveTo>
                  <a:lnTo>
                    <a:pt x="4888672" y="513080"/>
                  </a:lnTo>
                  <a:lnTo>
                    <a:pt x="4938857" y="513080"/>
                  </a:lnTo>
                  <a:lnTo>
                    <a:pt x="5058636" y="350520"/>
                  </a:lnTo>
                  <a:lnTo>
                    <a:pt x="5109718" y="350520"/>
                  </a:lnTo>
                  <a:lnTo>
                    <a:pt x="5058636" y="280670"/>
                  </a:lnTo>
                  <a:close/>
                </a:path>
                <a:path w="10821670" h="558800">
                  <a:moveTo>
                    <a:pt x="5398551" y="280670"/>
                  </a:moveTo>
                  <a:lnTo>
                    <a:pt x="5228600" y="513080"/>
                  </a:lnTo>
                  <a:lnTo>
                    <a:pt x="5278782" y="513080"/>
                  </a:lnTo>
                  <a:lnTo>
                    <a:pt x="5398551" y="350520"/>
                  </a:lnTo>
                  <a:lnTo>
                    <a:pt x="5449630" y="350520"/>
                  </a:lnTo>
                  <a:lnTo>
                    <a:pt x="5398551" y="280670"/>
                  </a:lnTo>
                  <a:close/>
                </a:path>
                <a:path w="10821670" h="558800">
                  <a:moveTo>
                    <a:pt x="5738454" y="280670"/>
                  </a:moveTo>
                  <a:lnTo>
                    <a:pt x="5568503" y="513080"/>
                  </a:lnTo>
                  <a:lnTo>
                    <a:pt x="5618675" y="513080"/>
                  </a:lnTo>
                  <a:lnTo>
                    <a:pt x="5738454" y="350520"/>
                  </a:lnTo>
                  <a:lnTo>
                    <a:pt x="5789536" y="350520"/>
                  </a:lnTo>
                  <a:lnTo>
                    <a:pt x="5738454" y="280670"/>
                  </a:lnTo>
                  <a:close/>
                </a:path>
                <a:path w="10821670" h="558800">
                  <a:moveTo>
                    <a:pt x="6078382" y="280670"/>
                  </a:moveTo>
                  <a:lnTo>
                    <a:pt x="5908418" y="513080"/>
                  </a:lnTo>
                  <a:lnTo>
                    <a:pt x="5958603" y="513080"/>
                  </a:lnTo>
                  <a:lnTo>
                    <a:pt x="6078382" y="350520"/>
                  </a:lnTo>
                  <a:lnTo>
                    <a:pt x="6129468" y="350520"/>
                  </a:lnTo>
                  <a:lnTo>
                    <a:pt x="6078382" y="280670"/>
                  </a:lnTo>
                  <a:close/>
                </a:path>
                <a:path w="10821670" h="558800">
                  <a:moveTo>
                    <a:pt x="6418323" y="280670"/>
                  </a:moveTo>
                  <a:lnTo>
                    <a:pt x="6248359" y="513080"/>
                  </a:lnTo>
                  <a:lnTo>
                    <a:pt x="6298544" y="513080"/>
                  </a:lnTo>
                  <a:lnTo>
                    <a:pt x="6418323" y="350520"/>
                  </a:lnTo>
                  <a:lnTo>
                    <a:pt x="6469409" y="350520"/>
                  </a:lnTo>
                  <a:lnTo>
                    <a:pt x="6418323" y="280670"/>
                  </a:lnTo>
                  <a:close/>
                </a:path>
                <a:path w="10821670" h="558800">
                  <a:moveTo>
                    <a:pt x="6758264" y="280670"/>
                  </a:moveTo>
                  <a:lnTo>
                    <a:pt x="6588300" y="513080"/>
                  </a:lnTo>
                  <a:lnTo>
                    <a:pt x="6638485" y="513080"/>
                  </a:lnTo>
                  <a:lnTo>
                    <a:pt x="6758264" y="350520"/>
                  </a:lnTo>
                  <a:lnTo>
                    <a:pt x="6809350" y="350520"/>
                  </a:lnTo>
                  <a:lnTo>
                    <a:pt x="6758264" y="280670"/>
                  </a:lnTo>
                  <a:close/>
                </a:path>
                <a:path w="10821670" h="558800">
                  <a:moveTo>
                    <a:pt x="7098218" y="280670"/>
                  </a:moveTo>
                  <a:lnTo>
                    <a:pt x="6928241" y="513080"/>
                  </a:lnTo>
                  <a:lnTo>
                    <a:pt x="6978429" y="513080"/>
                  </a:lnTo>
                  <a:lnTo>
                    <a:pt x="7098218" y="350520"/>
                  </a:lnTo>
                  <a:lnTo>
                    <a:pt x="7149304" y="350520"/>
                  </a:lnTo>
                  <a:lnTo>
                    <a:pt x="7098218" y="280670"/>
                  </a:lnTo>
                  <a:close/>
                </a:path>
                <a:path w="10821670" h="558800">
                  <a:moveTo>
                    <a:pt x="7438184" y="280670"/>
                  </a:moveTo>
                  <a:lnTo>
                    <a:pt x="7268195" y="513080"/>
                  </a:lnTo>
                  <a:lnTo>
                    <a:pt x="7318395" y="513080"/>
                  </a:lnTo>
                  <a:lnTo>
                    <a:pt x="7438184" y="350520"/>
                  </a:lnTo>
                  <a:lnTo>
                    <a:pt x="7489262" y="350520"/>
                  </a:lnTo>
                  <a:lnTo>
                    <a:pt x="7438184" y="280670"/>
                  </a:lnTo>
                  <a:close/>
                </a:path>
                <a:path w="10821670" h="558800">
                  <a:moveTo>
                    <a:pt x="7778125" y="280670"/>
                  </a:moveTo>
                  <a:lnTo>
                    <a:pt x="7608135" y="513080"/>
                  </a:lnTo>
                  <a:lnTo>
                    <a:pt x="7658336" y="513080"/>
                  </a:lnTo>
                  <a:lnTo>
                    <a:pt x="7778125" y="350520"/>
                  </a:lnTo>
                  <a:lnTo>
                    <a:pt x="7829203" y="350520"/>
                  </a:lnTo>
                  <a:lnTo>
                    <a:pt x="7778125" y="280670"/>
                  </a:lnTo>
                  <a:close/>
                </a:path>
                <a:path w="10821670" h="558800">
                  <a:moveTo>
                    <a:pt x="8118066" y="280670"/>
                  </a:moveTo>
                  <a:lnTo>
                    <a:pt x="7948076" y="513080"/>
                  </a:lnTo>
                  <a:lnTo>
                    <a:pt x="7998277" y="513080"/>
                  </a:lnTo>
                  <a:lnTo>
                    <a:pt x="8118066" y="350520"/>
                  </a:lnTo>
                  <a:lnTo>
                    <a:pt x="8169148" y="350520"/>
                  </a:lnTo>
                  <a:lnTo>
                    <a:pt x="8118066" y="280670"/>
                  </a:lnTo>
                  <a:close/>
                </a:path>
                <a:path w="10821670" h="558800">
                  <a:moveTo>
                    <a:pt x="8457981" y="280670"/>
                  </a:moveTo>
                  <a:lnTo>
                    <a:pt x="8288030" y="513080"/>
                  </a:lnTo>
                  <a:lnTo>
                    <a:pt x="8338212" y="513080"/>
                  </a:lnTo>
                  <a:lnTo>
                    <a:pt x="8457981" y="350520"/>
                  </a:lnTo>
                  <a:lnTo>
                    <a:pt x="8509063" y="350520"/>
                  </a:lnTo>
                  <a:lnTo>
                    <a:pt x="8457981" y="280670"/>
                  </a:lnTo>
                  <a:close/>
                </a:path>
                <a:path w="10821670" h="558800">
                  <a:moveTo>
                    <a:pt x="8797897" y="280670"/>
                  </a:moveTo>
                  <a:lnTo>
                    <a:pt x="8627945" y="513080"/>
                  </a:lnTo>
                  <a:lnTo>
                    <a:pt x="8678128" y="513080"/>
                  </a:lnTo>
                  <a:lnTo>
                    <a:pt x="8797897" y="350520"/>
                  </a:lnTo>
                  <a:lnTo>
                    <a:pt x="8848975" y="350520"/>
                  </a:lnTo>
                  <a:lnTo>
                    <a:pt x="8797897" y="280670"/>
                  </a:lnTo>
                  <a:close/>
                </a:path>
                <a:path w="10821670" h="558800">
                  <a:moveTo>
                    <a:pt x="9137800" y="280670"/>
                  </a:moveTo>
                  <a:lnTo>
                    <a:pt x="8967848" y="513080"/>
                  </a:lnTo>
                  <a:lnTo>
                    <a:pt x="9018031" y="513080"/>
                  </a:lnTo>
                  <a:lnTo>
                    <a:pt x="9137800" y="350520"/>
                  </a:lnTo>
                  <a:lnTo>
                    <a:pt x="9188882" y="350520"/>
                  </a:lnTo>
                  <a:lnTo>
                    <a:pt x="9137800" y="280670"/>
                  </a:lnTo>
                  <a:close/>
                </a:path>
                <a:path w="10821670" h="558800">
                  <a:moveTo>
                    <a:pt x="9477728" y="280670"/>
                  </a:moveTo>
                  <a:lnTo>
                    <a:pt x="9307764" y="513080"/>
                  </a:lnTo>
                  <a:lnTo>
                    <a:pt x="9357949" y="513080"/>
                  </a:lnTo>
                  <a:lnTo>
                    <a:pt x="9477728" y="350520"/>
                  </a:lnTo>
                  <a:lnTo>
                    <a:pt x="9528814" y="350520"/>
                  </a:lnTo>
                  <a:lnTo>
                    <a:pt x="9477728" y="280670"/>
                  </a:lnTo>
                  <a:close/>
                </a:path>
                <a:path w="10821670" h="558800">
                  <a:moveTo>
                    <a:pt x="9817669" y="280670"/>
                  </a:moveTo>
                  <a:lnTo>
                    <a:pt x="9647705" y="513080"/>
                  </a:lnTo>
                  <a:lnTo>
                    <a:pt x="9697890" y="513080"/>
                  </a:lnTo>
                  <a:lnTo>
                    <a:pt x="9817669" y="350520"/>
                  </a:lnTo>
                  <a:lnTo>
                    <a:pt x="9868755" y="350520"/>
                  </a:lnTo>
                  <a:lnTo>
                    <a:pt x="9817669" y="280670"/>
                  </a:lnTo>
                  <a:close/>
                </a:path>
                <a:path w="10821670" h="558800">
                  <a:moveTo>
                    <a:pt x="10157610" y="280670"/>
                  </a:moveTo>
                  <a:lnTo>
                    <a:pt x="9987646" y="513080"/>
                  </a:lnTo>
                  <a:lnTo>
                    <a:pt x="10037831" y="513080"/>
                  </a:lnTo>
                  <a:lnTo>
                    <a:pt x="10157610" y="350520"/>
                  </a:lnTo>
                  <a:lnTo>
                    <a:pt x="10208696" y="350520"/>
                  </a:lnTo>
                  <a:lnTo>
                    <a:pt x="10157610" y="280670"/>
                  </a:lnTo>
                  <a:close/>
                </a:path>
                <a:path w="10821670" h="558800">
                  <a:moveTo>
                    <a:pt x="10497563" y="280670"/>
                  </a:moveTo>
                  <a:lnTo>
                    <a:pt x="10327586" y="513080"/>
                  </a:lnTo>
                  <a:lnTo>
                    <a:pt x="10377774" y="513080"/>
                  </a:lnTo>
                  <a:lnTo>
                    <a:pt x="10497563" y="350520"/>
                  </a:lnTo>
                  <a:lnTo>
                    <a:pt x="10548653" y="350520"/>
                  </a:lnTo>
                  <a:lnTo>
                    <a:pt x="10497563" y="280670"/>
                  </a:lnTo>
                  <a:close/>
                </a:path>
                <a:path w="10821670" h="558800">
                  <a:moveTo>
                    <a:pt x="10821072" y="303530"/>
                  </a:moveTo>
                  <a:lnTo>
                    <a:pt x="10667553" y="513080"/>
                  </a:lnTo>
                  <a:lnTo>
                    <a:pt x="10717836" y="513080"/>
                  </a:lnTo>
                  <a:lnTo>
                    <a:pt x="10821072" y="373380"/>
                  </a:lnTo>
                  <a:lnTo>
                    <a:pt x="10821072" y="303530"/>
                  </a:lnTo>
                  <a:close/>
                </a:path>
                <a:path w="10821670" h="558800">
                  <a:moveTo>
                    <a:pt x="0" y="195580"/>
                  </a:moveTo>
                  <a:lnTo>
                    <a:pt x="0" y="265430"/>
                  </a:lnTo>
                  <a:lnTo>
                    <a:pt x="129550" y="440690"/>
                  </a:lnTo>
                  <a:lnTo>
                    <a:pt x="179983" y="372110"/>
                  </a:lnTo>
                  <a:lnTo>
                    <a:pt x="129550" y="372110"/>
                  </a:lnTo>
                  <a:lnTo>
                    <a:pt x="0" y="195580"/>
                  </a:lnTo>
                  <a:close/>
                </a:path>
                <a:path w="10821670" h="558800">
                  <a:moveTo>
                    <a:pt x="349959" y="209550"/>
                  </a:moveTo>
                  <a:lnTo>
                    <a:pt x="299527" y="209550"/>
                  </a:lnTo>
                  <a:lnTo>
                    <a:pt x="469504" y="440690"/>
                  </a:lnTo>
                  <a:lnTo>
                    <a:pt x="519936" y="372110"/>
                  </a:lnTo>
                  <a:lnTo>
                    <a:pt x="469504" y="372110"/>
                  </a:lnTo>
                  <a:lnTo>
                    <a:pt x="349959" y="209550"/>
                  </a:lnTo>
                  <a:close/>
                </a:path>
                <a:path w="10821670" h="558800">
                  <a:moveTo>
                    <a:pt x="689909" y="209550"/>
                  </a:moveTo>
                  <a:lnTo>
                    <a:pt x="639480" y="209550"/>
                  </a:lnTo>
                  <a:lnTo>
                    <a:pt x="809444" y="440690"/>
                  </a:lnTo>
                  <a:lnTo>
                    <a:pt x="859877" y="372110"/>
                  </a:lnTo>
                  <a:lnTo>
                    <a:pt x="809444" y="372110"/>
                  </a:lnTo>
                  <a:lnTo>
                    <a:pt x="689909" y="209550"/>
                  </a:lnTo>
                  <a:close/>
                </a:path>
                <a:path w="10821670" h="558800">
                  <a:moveTo>
                    <a:pt x="1029850" y="209550"/>
                  </a:moveTo>
                  <a:lnTo>
                    <a:pt x="979421" y="209550"/>
                  </a:lnTo>
                  <a:lnTo>
                    <a:pt x="1149385" y="440690"/>
                  </a:lnTo>
                  <a:lnTo>
                    <a:pt x="1199818" y="372110"/>
                  </a:lnTo>
                  <a:lnTo>
                    <a:pt x="1149385" y="372110"/>
                  </a:lnTo>
                  <a:lnTo>
                    <a:pt x="1029850" y="209550"/>
                  </a:lnTo>
                  <a:close/>
                </a:path>
                <a:path w="10821670" h="558800">
                  <a:moveTo>
                    <a:pt x="1369791" y="209550"/>
                  </a:moveTo>
                  <a:lnTo>
                    <a:pt x="1319362" y="209550"/>
                  </a:lnTo>
                  <a:lnTo>
                    <a:pt x="1489326" y="440690"/>
                  </a:lnTo>
                  <a:lnTo>
                    <a:pt x="1539755" y="372110"/>
                  </a:lnTo>
                  <a:lnTo>
                    <a:pt x="1489326" y="372110"/>
                  </a:lnTo>
                  <a:lnTo>
                    <a:pt x="1369791" y="209550"/>
                  </a:lnTo>
                  <a:close/>
                </a:path>
                <a:path w="10821670" h="558800">
                  <a:moveTo>
                    <a:pt x="1709719" y="209550"/>
                  </a:moveTo>
                  <a:lnTo>
                    <a:pt x="1659290" y="209550"/>
                  </a:lnTo>
                  <a:lnTo>
                    <a:pt x="1829254" y="440690"/>
                  </a:lnTo>
                  <a:lnTo>
                    <a:pt x="1879676" y="372110"/>
                  </a:lnTo>
                  <a:lnTo>
                    <a:pt x="1829254" y="372110"/>
                  </a:lnTo>
                  <a:lnTo>
                    <a:pt x="1709719" y="209550"/>
                  </a:lnTo>
                  <a:close/>
                </a:path>
                <a:path w="10821670" h="558800">
                  <a:moveTo>
                    <a:pt x="2049618" y="209550"/>
                  </a:moveTo>
                  <a:lnTo>
                    <a:pt x="1999193" y="209550"/>
                  </a:lnTo>
                  <a:lnTo>
                    <a:pt x="2169145" y="440690"/>
                  </a:lnTo>
                  <a:lnTo>
                    <a:pt x="2219573" y="372110"/>
                  </a:lnTo>
                  <a:lnTo>
                    <a:pt x="2169145" y="372110"/>
                  </a:lnTo>
                  <a:lnTo>
                    <a:pt x="2049618" y="209550"/>
                  </a:lnTo>
                  <a:close/>
                </a:path>
                <a:path w="10821670" h="558800">
                  <a:moveTo>
                    <a:pt x="2389538" y="209550"/>
                  </a:moveTo>
                  <a:lnTo>
                    <a:pt x="2339109" y="209550"/>
                  </a:lnTo>
                  <a:lnTo>
                    <a:pt x="2509073" y="440690"/>
                  </a:lnTo>
                  <a:lnTo>
                    <a:pt x="2559502" y="372110"/>
                  </a:lnTo>
                  <a:lnTo>
                    <a:pt x="2509073" y="372110"/>
                  </a:lnTo>
                  <a:lnTo>
                    <a:pt x="2389538" y="209550"/>
                  </a:lnTo>
                  <a:close/>
                </a:path>
                <a:path w="10821670" h="558800">
                  <a:moveTo>
                    <a:pt x="2729470" y="209550"/>
                  </a:moveTo>
                  <a:lnTo>
                    <a:pt x="2679037" y="209550"/>
                  </a:lnTo>
                  <a:lnTo>
                    <a:pt x="2849014" y="440690"/>
                  </a:lnTo>
                  <a:lnTo>
                    <a:pt x="2899443" y="372110"/>
                  </a:lnTo>
                  <a:lnTo>
                    <a:pt x="2849014" y="372110"/>
                  </a:lnTo>
                  <a:lnTo>
                    <a:pt x="2729470" y="209550"/>
                  </a:lnTo>
                  <a:close/>
                </a:path>
                <a:path w="10821670" h="558800">
                  <a:moveTo>
                    <a:pt x="3069410" y="209550"/>
                  </a:moveTo>
                  <a:lnTo>
                    <a:pt x="3018978" y="209550"/>
                  </a:lnTo>
                  <a:lnTo>
                    <a:pt x="3188955" y="440690"/>
                  </a:lnTo>
                  <a:lnTo>
                    <a:pt x="3239383" y="372110"/>
                  </a:lnTo>
                  <a:lnTo>
                    <a:pt x="3188955" y="372110"/>
                  </a:lnTo>
                  <a:lnTo>
                    <a:pt x="3069410" y="209550"/>
                  </a:lnTo>
                  <a:close/>
                </a:path>
                <a:path w="10821670" h="558800">
                  <a:moveTo>
                    <a:pt x="3409351" y="209550"/>
                  </a:moveTo>
                  <a:lnTo>
                    <a:pt x="3358919" y="209550"/>
                  </a:lnTo>
                  <a:lnTo>
                    <a:pt x="3528895" y="440690"/>
                  </a:lnTo>
                  <a:lnTo>
                    <a:pt x="3579328" y="372110"/>
                  </a:lnTo>
                  <a:lnTo>
                    <a:pt x="3528895" y="372110"/>
                  </a:lnTo>
                  <a:lnTo>
                    <a:pt x="3409351" y="209550"/>
                  </a:lnTo>
                  <a:close/>
                </a:path>
                <a:path w="10821670" h="558800">
                  <a:moveTo>
                    <a:pt x="3749305" y="209550"/>
                  </a:moveTo>
                  <a:lnTo>
                    <a:pt x="3698872" y="209550"/>
                  </a:lnTo>
                  <a:lnTo>
                    <a:pt x="3868849" y="440690"/>
                  </a:lnTo>
                  <a:lnTo>
                    <a:pt x="3919282" y="372110"/>
                  </a:lnTo>
                  <a:lnTo>
                    <a:pt x="3868849" y="372110"/>
                  </a:lnTo>
                  <a:lnTo>
                    <a:pt x="3749305" y="209550"/>
                  </a:lnTo>
                  <a:close/>
                </a:path>
                <a:path w="10821670" h="558800">
                  <a:moveTo>
                    <a:pt x="4089255" y="209550"/>
                  </a:moveTo>
                  <a:lnTo>
                    <a:pt x="4038826" y="209550"/>
                  </a:lnTo>
                  <a:lnTo>
                    <a:pt x="4208790" y="440690"/>
                  </a:lnTo>
                  <a:lnTo>
                    <a:pt x="4259223" y="372110"/>
                  </a:lnTo>
                  <a:lnTo>
                    <a:pt x="4208790" y="372110"/>
                  </a:lnTo>
                  <a:lnTo>
                    <a:pt x="4089255" y="209550"/>
                  </a:lnTo>
                  <a:close/>
                </a:path>
                <a:path w="10821670" h="558800">
                  <a:moveTo>
                    <a:pt x="4429196" y="209550"/>
                  </a:moveTo>
                  <a:lnTo>
                    <a:pt x="4378767" y="209550"/>
                  </a:lnTo>
                  <a:lnTo>
                    <a:pt x="4548731" y="440690"/>
                  </a:lnTo>
                  <a:lnTo>
                    <a:pt x="4599164" y="372110"/>
                  </a:lnTo>
                  <a:lnTo>
                    <a:pt x="4548731" y="372110"/>
                  </a:lnTo>
                  <a:lnTo>
                    <a:pt x="4429196" y="209550"/>
                  </a:lnTo>
                  <a:close/>
                </a:path>
                <a:path w="10821670" h="558800">
                  <a:moveTo>
                    <a:pt x="4769137" y="209550"/>
                  </a:moveTo>
                  <a:lnTo>
                    <a:pt x="4718708" y="209550"/>
                  </a:lnTo>
                  <a:lnTo>
                    <a:pt x="4888672" y="440690"/>
                  </a:lnTo>
                  <a:lnTo>
                    <a:pt x="4939101" y="372110"/>
                  </a:lnTo>
                  <a:lnTo>
                    <a:pt x="4888672" y="372110"/>
                  </a:lnTo>
                  <a:lnTo>
                    <a:pt x="4769137" y="209550"/>
                  </a:lnTo>
                  <a:close/>
                </a:path>
                <a:path w="10821670" h="558800">
                  <a:moveTo>
                    <a:pt x="5109065" y="209550"/>
                  </a:moveTo>
                  <a:lnTo>
                    <a:pt x="5058636" y="209550"/>
                  </a:lnTo>
                  <a:lnTo>
                    <a:pt x="5228600" y="440690"/>
                  </a:lnTo>
                  <a:lnTo>
                    <a:pt x="5279025" y="372110"/>
                  </a:lnTo>
                  <a:lnTo>
                    <a:pt x="5228600" y="372110"/>
                  </a:lnTo>
                  <a:lnTo>
                    <a:pt x="5109065" y="209550"/>
                  </a:lnTo>
                  <a:close/>
                </a:path>
                <a:path w="10821670" h="558800">
                  <a:moveTo>
                    <a:pt x="5448976" y="209550"/>
                  </a:moveTo>
                  <a:lnTo>
                    <a:pt x="5398551" y="209550"/>
                  </a:lnTo>
                  <a:lnTo>
                    <a:pt x="5568503" y="440690"/>
                  </a:lnTo>
                  <a:lnTo>
                    <a:pt x="5618928" y="372110"/>
                  </a:lnTo>
                  <a:lnTo>
                    <a:pt x="5568503" y="372110"/>
                  </a:lnTo>
                  <a:lnTo>
                    <a:pt x="5448976" y="209550"/>
                  </a:lnTo>
                  <a:close/>
                </a:path>
                <a:path w="10821670" h="558800">
                  <a:moveTo>
                    <a:pt x="5788883" y="209550"/>
                  </a:moveTo>
                  <a:lnTo>
                    <a:pt x="5738454" y="209550"/>
                  </a:lnTo>
                  <a:lnTo>
                    <a:pt x="5908418" y="440690"/>
                  </a:lnTo>
                  <a:lnTo>
                    <a:pt x="5958847" y="372110"/>
                  </a:lnTo>
                  <a:lnTo>
                    <a:pt x="5908418" y="372110"/>
                  </a:lnTo>
                  <a:lnTo>
                    <a:pt x="5788883" y="209550"/>
                  </a:lnTo>
                  <a:close/>
                </a:path>
                <a:path w="10821670" h="558800">
                  <a:moveTo>
                    <a:pt x="6128815" y="209550"/>
                  </a:moveTo>
                  <a:lnTo>
                    <a:pt x="6078382" y="209550"/>
                  </a:lnTo>
                  <a:lnTo>
                    <a:pt x="6248359" y="440690"/>
                  </a:lnTo>
                  <a:lnTo>
                    <a:pt x="6298788" y="372110"/>
                  </a:lnTo>
                  <a:lnTo>
                    <a:pt x="6248359" y="372110"/>
                  </a:lnTo>
                  <a:lnTo>
                    <a:pt x="6128815" y="209550"/>
                  </a:lnTo>
                  <a:close/>
                </a:path>
                <a:path w="10821670" h="558800">
                  <a:moveTo>
                    <a:pt x="6468756" y="209550"/>
                  </a:moveTo>
                  <a:lnTo>
                    <a:pt x="6418323" y="209550"/>
                  </a:lnTo>
                  <a:lnTo>
                    <a:pt x="6588300" y="440690"/>
                  </a:lnTo>
                  <a:lnTo>
                    <a:pt x="6638729" y="372110"/>
                  </a:lnTo>
                  <a:lnTo>
                    <a:pt x="6588300" y="372110"/>
                  </a:lnTo>
                  <a:lnTo>
                    <a:pt x="6468756" y="209550"/>
                  </a:lnTo>
                  <a:close/>
                </a:path>
                <a:path w="10821670" h="558800">
                  <a:moveTo>
                    <a:pt x="6808697" y="209550"/>
                  </a:moveTo>
                  <a:lnTo>
                    <a:pt x="6758264" y="209550"/>
                  </a:lnTo>
                  <a:lnTo>
                    <a:pt x="6928241" y="440690"/>
                  </a:lnTo>
                  <a:lnTo>
                    <a:pt x="6978674" y="372110"/>
                  </a:lnTo>
                  <a:lnTo>
                    <a:pt x="6928241" y="372110"/>
                  </a:lnTo>
                  <a:lnTo>
                    <a:pt x="6808697" y="209550"/>
                  </a:lnTo>
                  <a:close/>
                </a:path>
                <a:path w="10821670" h="558800">
                  <a:moveTo>
                    <a:pt x="7148650" y="209550"/>
                  </a:moveTo>
                  <a:lnTo>
                    <a:pt x="7098218" y="209550"/>
                  </a:lnTo>
                  <a:lnTo>
                    <a:pt x="7268195" y="440690"/>
                  </a:lnTo>
                  <a:lnTo>
                    <a:pt x="7318631" y="372110"/>
                  </a:lnTo>
                  <a:lnTo>
                    <a:pt x="7268195" y="372110"/>
                  </a:lnTo>
                  <a:lnTo>
                    <a:pt x="7148650" y="209550"/>
                  </a:lnTo>
                  <a:close/>
                </a:path>
                <a:path w="10821670" h="558800">
                  <a:moveTo>
                    <a:pt x="7488609" y="209550"/>
                  </a:moveTo>
                  <a:lnTo>
                    <a:pt x="7438184" y="209550"/>
                  </a:lnTo>
                  <a:lnTo>
                    <a:pt x="7608135" y="440690"/>
                  </a:lnTo>
                  <a:lnTo>
                    <a:pt x="7658572" y="372110"/>
                  </a:lnTo>
                  <a:lnTo>
                    <a:pt x="7608135" y="372110"/>
                  </a:lnTo>
                  <a:lnTo>
                    <a:pt x="7488609" y="209550"/>
                  </a:lnTo>
                  <a:close/>
                </a:path>
                <a:path w="10821670" h="558800">
                  <a:moveTo>
                    <a:pt x="7828550" y="209550"/>
                  </a:moveTo>
                  <a:lnTo>
                    <a:pt x="7778125" y="209550"/>
                  </a:lnTo>
                  <a:lnTo>
                    <a:pt x="7948076" y="440690"/>
                  </a:lnTo>
                  <a:lnTo>
                    <a:pt x="7998513" y="372110"/>
                  </a:lnTo>
                  <a:lnTo>
                    <a:pt x="7948076" y="372110"/>
                  </a:lnTo>
                  <a:lnTo>
                    <a:pt x="7828550" y="209550"/>
                  </a:lnTo>
                  <a:close/>
                </a:path>
                <a:path w="10821670" h="558800">
                  <a:moveTo>
                    <a:pt x="8168495" y="209550"/>
                  </a:moveTo>
                  <a:lnTo>
                    <a:pt x="8118066" y="209550"/>
                  </a:lnTo>
                  <a:lnTo>
                    <a:pt x="8288030" y="440690"/>
                  </a:lnTo>
                  <a:lnTo>
                    <a:pt x="8338455" y="372110"/>
                  </a:lnTo>
                  <a:lnTo>
                    <a:pt x="8288030" y="372110"/>
                  </a:lnTo>
                  <a:lnTo>
                    <a:pt x="8168495" y="209550"/>
                  </a:lnTo>
                  <a:close/>
                </a:path>
                <a:path w="10821670" h="558800">
                  <a:moveTo>
                    <a:pt x="8508410" y="209550"/>
                  </a:moveTo>
                  <a:lnTo>
                    <a:pt x="8457981" y="209550"/>
                  </a:lnTo>
                  <a:lnTo>
                    <a:pt x="8627945" y="440690"/>
                  </a:lnTo>
                  <a:lnTo>
                    <a:pt x="8678371" y="372110"/>
                  </a:lnTo>
                  <a:lnTo>
                    <a:pt x="8627945" y="372110"/>
                  </a:lnTo>
                  <a:lnTo>
                    <a:pt x="8508410" y="209550"/>
                  </a:lnTo>
                  <a:close/>
                </a:path>
                <a:path w="10821670" h="558800">
                  <a:moveTo>
                    <a:pt x="8848322" y="209550"/>
                  </a:moveTo>
                  <a:lnTo>
                    <a:pt x="8797897" y="209550"/>
                  </a:lnTo>
                  <a:lnTo>
                    <a:pt x="8967848" y="440690"/>
                  </a:lnTo>
                  <a:lnTo>
                    <a:pt x="9018273" y="372110"/>
                  </a:lnTo>
                  <a:lnTo>
                    <a:pt x="8967848" y="372110"/>
                  </a:lnTo>
                  <a:lnTo>
                    <a:pt x="8848322" y="209550"/>
                  </a:lnTo>
                  <a:close/>
                </a:path>
                <a:path w="10821670" h="558800">
                  <a:moveTo>
                    <a:pt x="9188229" y="209550"/>
                  </a:moveTo>
                  <a:lnTo>
                    <a:pt x="9137800" y="209550"/>
                  </a:lnTo>
                  <a:lnTo>
                    <a:pt x="9307764" y="440690"/>
                  </a:lnTo>
                  <a:lnTo>
                    <a:pt x="9358193" y="372110"/>
                  </a:lnTo>
                  <a:lnTo>
                    <a:pt x="9307764" y="372110"/>
                  </a:lnTo>
                  <a:lnTo>
                    <a:pt x="9188229" y="209550"/>
                  </a:lnTo>
                  <a:close/>
                </a:path>
                <a:path w="10821670" h="558800">
                  <a:moveTo>
                    <a:pt x="9528161" y="209550"/>
                  </a:moveTo>
                  <a:lnTo>
                    <a:pt x="9477728" y="209550"/>
                  </a:lnTo>
                  <a:lnTo>
                    <a:pt x="9647705" y="440690"/>
                  </a:lnTo>
                  <a:lnTo>
                    <a:pt x="9698134" y="372110"/>
                  </a:lnTo>
                  <a:lnTo>
                    <a:pt x="9647705" y="372110"/>
                  </a:lnTo>
                  <a:lnTo>
                    <a:pt x="9528161" y="209550"/>
                  </a:lnTo>
                  <a:close/>
                </a:path>
                <a:path w="10821670" h="558800">
                  <a:moveTo>
                    <a:pt x="9868101" y="209550"/>
                  </a:moveTo>
                  <a:lnTo>
                    <a:pt x="9817669" y="209550"/>
                  </a:lnTo>
                  <a:lnTo>
                    <a:pt x="9987646" y="440690"/>
                  </a:lnTo>
                  <a:lnTo>
                    <a:pt x="10038074" y="372110"/>
                  </a:lnTo>
                  <a:lnTo>
                    <a:pt x="9987646" y="372110"/>
                  </a:lnTo>
                  <a:lnTo>
                    <a:pt x="9868101" y="209550"/>
                  </a:lnTo>
                  <a:close/>
                </a:path>
                <a:path w="10821670" h="558800">
                  <a:moveTo>
                    <a:pt x="10208042" y="209550"/>
                  </a:moveTo>
                  <a:lnTo>
                    <a:pt x="10157610" y="209550"/>
                  </a:lnTo>
                  <a:lnTo>
                    <a:pt x="10327586" y="440690"/>
                  </a:lnTo>
                  <a:lnTo>
                    <a:pt x="10378019" y="372110"/>
                  </a:lnTo>
                  <a:lnTo>
                    <a:pt x="10327586" y="372110"/>
                  </a:lnTo>
                  <a:lnTo>
                    <a:pt x="10208042" y="209550"/>
                  </a:lnTo>
                  <a:close/>
                </a:path>
                <a:path w="10821670" h="558800">
                  <a:moveTo>
                    <a:pt x="10548000" y="209550"/>
                  </a:moveTo>
                  <a:lnTo>
                    <a:pt x="10497563" y="209550"/>
                  </a:lnTo>
                  <a:lnTo>
                    <a:pt x="10667553" y="440690"/>
                  </a:lnTo>
                  <a:lnTo>
                    <a:pt x="10718102" y="372110"/>
                  </a:lnTo>
                  <a:lnTo>
                    <a:pt x="10667553" y="372110"/>
                  </a:lnTo>
                  <a:lnTo>
                    <a:pt x="10548000" y="209550"/>
                  </a:lnTo>
                  <a:close/>
                </a:path>
                <a:path w="10821670" h="558800">
                  <a:moveTo>
                    <a:pt x="299527" y="140970"/>
                  </a:moveTo>
                  <a:lnTo>
                    <a:pt x="129550" y="372110"/>
                  </a:lnTo>
                  <a:lnTo>
                    <a:pt x="179983" y="372110"/>
                  </a:lnTo>
                  <a:lnTo>
                    <a:pt x="299527" y="209550"/>
                  </a:lnTo>
                  <a:lnTo>
                    <a:pt x="349959" y="209550"/>
                  </a:lnTo>
                  <a:lnTo>
                    <a:pt x="299527" y="140970"/>
                  </a:lnTo>
                  <a:close/>
                </a:path>
                <a:path w="10821670" h="558800">
                  <a:moveTo>
                    <a:pt x="639480" y="140970"/>
                  </a:moveTo>
                  <a:lnTo>
                    <a:pt x="469504" y="372110"/>
                  </a:lnTo>
                  <a:lnTo>
                    <a:pt x="519936" y="372110"/>
                  </a:lnTo>
                  <a:lnTo>
                    <a:pt x="639480" y="209550"/>
                  </a:lnTo>
                  <a:lnTo>
                    <a:pt x="689909" y="209550"/>
                  </a:lnTo>
                  <a:lnTo>
                    <a:pt x="639480" y="140970"/>
                  </a:lnTo>
                  <a:close/>
                </a:path>
                <a:path w="10821670" h="558800">
                  <a:moveTo>
                    <a:pt x="979421" y="140970"/>
                  </a:moveTo>
                  <a:lnTo>
                    <a:pt x="809444" y="372110"/>
                  </a:lnTo>
                  <a:lnTo>
                    <a:pt x="859877" y="372110"/>
                  </a:lnTo>
                  <a:lnTo>
                    <a:pt x="979421" y="209550"/>
                  </a:lnTo>
                  <a:lnTo>
                    <a:pt x="1029850" y="209550"/>
                  </a:lnTo>
                  <a:lnTo>
                    <a:pt x="979421" y="140970"/>
                  </a:lnTo>
                  <a:close/>
                </a:path>
                <a:path w="10821670" h="558800">
                  <a:moveTo>
                    <a:pt x="1319362" y="140970"/>
                  </a:moveTo>
                  <a:lnTo>
                    <a:pt x="1149385" y="372110"/>
                  </a:lnTo>
                  <a:lnTo>
                    <a:pt x="1199818" y="372110"/>
                  </a:lnTo>
                  <a:lnTo>
                    <a:pt x="1319362" y="209550"/>
                  </a:lnTo>
                  <a:lnTo>
                    <a:pt x="1369791" y="209550"/>
                  </a:lnTo>
                  <a:lnTo>
                    <a:pt x="1319362" y="140970"/>
                  </a:lnTo>
                  <a:close/>
                </a:path>
                <a:path w="10821670" h="558800">
                  <a:moveTo>
                    <a:pt x="1659290" y="140970"/>
                  </a:moveTo>
                  <a:lnTo>
                    <a:pt x="1489326" y="372110"/>
                  </a:lnTo>
                  <a:lnTo>
                    <a:pt x="1539755" y="372110"/>
                  </a:lnTo>
                  <a:lnTo>
                    <a:pt x="1659290" y="209550"/>
                  </a:lnTo>
                  <a:lnTo>
                    <a:pt x="1709719" y="209550"/>
                  </a:lnTo>
                  <a:lnTo>
                    <a:pt x="1659290" y="140970"/>
                  </a:lnTo>
                  <a:close/>
                </a:path>
                <a:path w="10821670" h="558800">
                  <a:moveTo>
                    <a:pt x="1999193" y="140970"/>
                  </a:moveTo>
                  <a:lnTo>
                    <a:pt x="1829254" y="372110"/>
                  </a:lnTo>
                  <a:lnTo>
                    <a:pt x="1879676" y="372110"/>
                  </a:lnTo>
                  <a:lnTo>
                    <a:pt x="1999193" y="209550"/>
                  </a:lnTo>
                  <a:lnTo>
                    <a:pt x="2049618" y="209550"/>
                  </a:lnTo>
                  <a:lnTo>
                    <a:pt x="1999193" y="140970"/>
                  </a:lnTo>
                  <a:close/>
                </a:path>
                <a:path w="10821670" h="558800">
                  <a:moveTo>
                    <a:pt x="2339109" y="140970"/>
                  </a:moveTo>
                  <a:lnTo>
                    <a:pt x="2169145" y="372110"/>
                  </a:lnTo>
                  <a:lnTo>
                    <a:pt x="2219573" y="372110"/>
                  </a:lnTo>
                  <a:lnTo>
                    <a:pt x="2339109" y="209550"/>
                  </a:lnTo>
                  <a:lnTo>
                    <a:pt x="2389538" y="209550"/>
                  </a:lnTo>
                  <a:lnTo>
                    <a:pt x="2339109" y="140970"/>
                  </a:lnTo>
                  <a:close/>
                </a:path>
                <a:path w="10821670" h="558800">
                  <a:moveTo>
                    <a:pt x="2679037" y="140970"/>
                  </a:moveTo>
                  <a:lnTo>
                    <a:pt x="2509073" y="372110"/>
                  </a:lnTo>
                  <a:lnTo>
                    <a:pt x="2559502" y="372110"/>
                  </a:lnTo>
                  <a:lnTo>
                    <a:pt x="2679037" y="209550"/>
                  </a:lnTo>
                  <a:lnTo>
                    <a:pt x="2729470" y="209550"/>
                  </a:lnTo>
                  <a:lnTo>
                    <a:pt x="2679037" y="140970"/>
                  </a:lnTo>
                  <a:close/>
                </a:path>
                <a:path w="10821670" h="558800">
                  <a:moveTo>
                    <a:pt x="3018978" y="140970"/>
                  </a:moveTo>
                  <a:lnTo>
                    <a:pt x="2849014" y="372110"/>
                  </a:lnTo>
                  <a:lnTo>
                    <a:pt x="2899443" y="372110"/>
                  </a:lnTo>
                  <a:lnTo>
                    <a:pt x="3018978" y="209550"/>
                  </a:lnTo>
                  <a:lnTo>
                    <a:pt x="3069410" y="209550"/>
                  </a:lnTo>
                  <a:lnTo>
                    <a:pt x="3018978" y="140970"/>
                  </a:lnTo>
                  <a:close/>
                </a:path>
                <a:path w="10821670" h="558800">
                  <a:moveTo>
                    <a:pt x="3358919" y="140970"/>
                  </a:moveTo>
                  <a:lnTo>
                    <a:pt x="3188955" y="372110"/>
                  </a:lnTo>
                  <a:lnTo>
                    <a:pt x="3239383" y="372110"/>
                  </a:lnTo>
                  <a:lnTo>
                    <a:pt x="3358919" y="209550"/>
                  </a:lnTo>
                  <a:lnTo>
                    <a:pt x="3409351" y="209550"/>
                  </a:lnTo>
                  <a:lnTo>
                    <a:pt x="3358919" y="140970"/>
                  </a:lnTo>
                  <a:close/>
                </a:path>
                <a:path w="10821670" h="558800">
                  <a:moveTo>
                    <a:pt x="3698872" y="140970"/>
                  </a:moveTo>
                  <a:lnTo>
                    <a:pt x="3528895" y="372110"/>
                  </a:lnTo>
                  <a:lnTo>
                    <a:pt x="3579328" y="372110"/>
                  </a:lnTo>
                  <a:lnTo>
                    <a:pt x="3698872" y="209550"/>
                  </a:lnTo>
                  <a:lnTo>
                    <a:pt x="3749305" y="209550"/>
                  </a:lnTo>
                  <a:lnTo>
                    <a:pt x="3698872" y="140970"/>
                  </a:lnTo>
                  <a:close/>
                </a:path>
                <a:path w="10821670" h="558800">
                  <a:moveTo>
                    <a:pt x="4038826" y="140970"/>
                  </a:moveTo>
                  <a:lnTo>
                    <a:pt x="3868849" y="372110"/>
                  </a:lnTo>
                  <a:lnTo>
                    <a:pt x="3919282" y="372110"/>
                  </a:lnTo>
                  <a:lnTo>
                    <a:pt x="4038826" y="209550"/>
                  </a:lnTo>
                  <a:lnTo>
                    <a:pt x="4089255" y="209550"/>
                  </a:lnTo>
                  <a:lnTo>
                    <a:pt x="4038826" y="140970"/>
                  </a:lnTo>
                  <a:close/>
                </a:path>
                <a:path w="10821670" h="558800">
                  <a:moveTo>
                    <a:pt x="4378767" y="140970"/>
                  </a:moveTo>
                  <a:lnTo>
                    <a:pt x="4208790" y="372110"/>
                  </a:lnTo>
                  <a:lnTo>
                    <a:pt x="4259223" y="372110"/>
                  </a:lnTo>
                  <a:lnTo>
                    <a:pt x="4378767" y="209550"/>
                  </a:lnTo>
                  <a:lnTo>
                    <a:pt x="4429196" y="209550"/>
                  </a:lnTo>
                  <a:lnTo>
                    <a:pt x="4378767" y="140970"/>
                  </a:lnTo>
                  <a:close/>
                </a:path>
                <a:path w="10821670" h="558800">
                  <a:moveTo>
                    <a:pt x="4718708" y="140970"/>
                  </a:moveTo>
                  <a:lnTo>
                    <a:pt x="4548731" y="372110"/>
                  </a:lnTo>
                  <a:lnTo>
                    <a:pt x="4599164" y="372110"/>
                  </a:lnTo>
                  <a:lnTo>
                    <a:pt x="4718708" y="209550"/>
                  </a:lnTo>
                  <a:lnTo>
                    <a:pt x="4769137" y="209550"/>
                  </a:lnTo>
                  <a:lnTo>
                    <a:pt x="4718708" y="140970"/>
                  </a:lnTo>
                  <a:close/>
                </a:path>
                <a:path w="10821670" h="558800">
                  <a:moveTo>
                    <a:pt x="5058636" y="140970"/>
                  </a:moveTo>
                  <a:lnTo>
                    <a:pt x="4888672" y="372110"/>
                  </a:lnTo>
                  <a:lnTo>
                    <a:pt x="4939101" y="372110"/>
                  </a:lnTo>
                  <a:lnTo>
                    <a:pt x="5058636" y="209550"/>
                  </a:lnTo>
                  <a:lnTo>
                    <a:pt x="5109065" y="209550"/>
                  </a:lnTo>
                  <a:lnTo>
                    <a:pt x="5058636" y="140970"/>
                  </a:lnTo>
                  <a:close/>
                </a:path>
                <a:path w="10821670" h="558800">
                  <a:moveTo>
                    <a:pt x="5398551" y="140970"/>
                  </a:moveTo>
                  <a:lnTo>
                    <a:pt x="5228600" y="372110"/>
                  </a:lnTo>
                  <a:lnTo>
                    <a:pt x="5279025" y="372110"/>
                  </a:lnTo>
                  <a:lnTo>
                    <a:pt x="5398551" y="209550"/>
                  </a:lnTo>
                  <a:lnTo>
                    <a:pt x="5448976" y="209550"/>
                  </a:lnTo>
                  <a:lnTo>
                    <a:pt x="5398551" y="140970"/>
                  </a:lnTo>
                  <a:close/>
                </a:path>
                <a:path w="10821670" h="558800">
                  <a:moveTo>
                    <a:pt x="5738454" y="140970"/>
                  </a:moveTo>
                  <a:lnTo>
                    <a:pt x="5568503" y="372110"/>
                  </a:lnTo>
                  <a:lnTo>
                    <a:pt x="5618928" y="372110"/>
                  </a:lnTo>
                  <a:lnTo>
                    <a:pt x="5738454" y="209550"/>
                  </a:lnTo>
                  <a:lnTo>
                    <a:pt x="5788883" y="209550"/>
                  </a:lnTo>
                  <a:lnTo>
                    <a:pt x="5738454" y="140970"/>
                  </a:lnTo>
                  <a:close/>
                </a:path>
                <a:path w="10821670" h="558800">
                  <a:moveTo>
                    <a:pt x="6078382" y="140970"/>
                  </a:moveTo>
                  <a:lnTo>
                    <a:pt x="5908418" y="372110"/>
                  </a:lnTo>
                  <a:lnTo>
                    <a:pt x="5958847" y="372110"/>
                  </a:lnTo>
                  <a:lnTo>
                    <a:pt x="6078382" y="209550"/>
                  </a:lnTo>
                  <a:lnTo>
                    <a:pt x="6128815" y="209550"/>
                  </a:lnTo>
                  <a:lnTo>
                    <a:pt x="6078382" y="140970"/>
                  </a:lnTo>
                  <a:close/>
                </a:path>
                <a:path w="10821670" h="558800">
                  <a:moveTo>
                    <a:pt x="6418323" y="140970"/>
                  </a:moveTo>
                  <a:lnTo>
                    <a:pt x="6248359" y="372110"/>
                  </a:lnTo>
                  <a:lnTo>
                    <a:pt x="6298788" y="372110"/>
                  </a:lnTo>
                  <a:lnTo>
                    <a:pt x="6418323" y="209550"/>
                  </a:lnTo>
                  <a:lnTo>
                    <a:pt x="6468756" y="209550"/>
                  </a:lnTo>
                  <a:lnTo>
                    <a:pt x="6418323" y="140970"/>
                  </a:lnTo>
                  <a:close/>
                </a:path>
                <a:path w="10821670" h="558800">
                  <a:moveTo>
                    <a:pt x="6758264" y="140970"/>
                  </a:moveTo>
                  <a:lnTo>
                    <a:pt x="6588300" y="372110"/>
                  </a:lnTo>
                  <a:lnTo>
                    <a:pt x="6638729" y="372110"/>
                  </a:lnTo>
                  <a:lnTo>
                    <a:pt x="6758264" y="209550"/>
                  </a:lnTo>
                  <a:lnTo>
                    <a:pt x="6808697" y="209550"/>
                  </a:lnTo>
                  <a:lnTo>
                    <a:pt x="6758264" y="140970"/>
                  </a:lnTo>
                  <a:close/>
                </a:path>
                <a:path w="10821670" h="558800">
                  <a:moveTo>
                    <a:pt x="7098218" y="140970"/>
                  </a:moveTo>
                  <a:lnTo>
                    <a:pt x="6928241" y="372110"/>
                  </a:lnTo>
                  <a:lnTo>
                    <a:pt x="6978674" y="372110"/>
                  </a:lnTo>
                  <a:lnTo>
                    <a:pt x="7098218" y="209550"/>
                  </a:lnTo>
                  <a:lnTo>
                    <a:pt x="7148650" y="209550"/>
                  </a:lnTo>
                  <a:lnTo>
                    <a:pt x="7098218" y="140970"/>
                  </a:lnTo>
                  <a:close/>
                </a:path>
                <a:path w="10821670" h="558800">
                  <a:moveTo>
                    <a:pt x="7438184" y="140970"/>
                  </a:moveTo>
                  <a:lnTo>
                    <a:pt x="7268195" y="372110"/>
                  </a:lnTo>
                  <a:lnTo>
                    <a:pt x="7318631" y="372110"/>
                  </a:lnTo>
                  <a:lnTo>
                    <a:pt x="7438184" y="209550"/>
                  </a:lnTo>
                  <a:lnTo>
                    <a:pt x="7488609" y="209550"/>
                  </a:lnTo>
                  <a:lnTo>
                    <a:pt x="7438184" y="140970"/>
                  </a:lnTo>
                  <a:close/>
                </a:path>
                <a:path w="10821670" h="558800">
                  <a:moveTo>
                    <a:pt x="7778125" y="140970"/>
                  </a:moveTo>
                  <a:lnTo>
                    <a:pt x="7608135" y="372110"/>
                  </a:lnTo>
                  <a:lnTo>
                    <a:pt x="7658572" y="372110"/>
                  </a:lnTo>
                  <a:lnTo>
                    <a:pt x="7778125" y="209550"/>
                  </a:lnTo>
                  <a:lnTo>
                    <a:pt x="7828550" y="209550"/>
                  </a:lnTo>
                  <a:lnTo>
                    <a:pt x="7778125" y="140970"/>
                  </a:lnTo>
                  <a:close/>
                </a:path>
                <a:path w="10821670" h="558800">
                  <a:moveTo>
                    <a:pt x="8118066" y="140970"/>
                  </a:moveTo>
                  <a:lnTo>
                    <a:pt x="7948076" y="372110"/>
                  </a:lnTo>
                  <a:lnTo>
                    <a:pt x="7998513" y="372110"/>
                  </a:lnTo>
                  <a:lnTo>
                    <a:pt x="8118066" y="209550"/>
                  </a:lnTo>
                  <a:lnTo>
                    <a:pt x="8168495" y="209550"/>
                  </a:lnTo>
                  <a:lnTo>
                    <a:pt x="8118066" y="140970"/>
                  </a:lnTo>
                  <a:close/>
                </a:path>
                <a:path w="10821670" h="558800">
                  <a:moveTo>
                    <a:pt x="8457981" y="140970"/>
                  </a:moveTo>
                  <a:lnTo>
                    <a:pt x="8288030" y="372110"/>
                  </a:lnTo>
                  <a:lnTo>
                    <a:pt x="8338455" y="372110"/>
                  </a:lnTo>
                  <a:lnTo>
                    <a:pt x="8457981" y="209550"/>
                  </a:lnTo>
                  <a:lnTo>
                    <a:pt x="8508410" y="209550"/>
                  </a:lnTo>
                  <a:lnTo>
                    <a:pt x="8457981" y="140970"/>
                  </a:lnTo>
                  <a:close/>
                </a:path>
                <a:path w="10821670" h="558800">
                  <a:moveTo>
                    <a:pt x="8797897" y="140970"/>
                  </a:moveTo>
                  <a:lnTo>
                    <a:pt x="8627945" y="372110"/>
                  </a:lnTo>
                  <a:lnTo>
                    <a:pt x="8678371" y="372110"/>
                  </a:lnTo>
                  <a:lnTo>
                    <a:pt x="8797897" y="209550"/>
                  </a:lnTo>
                  <a:lnTo>
                    <a:pt x="8848322" y="209550"/>
                  </a:lnTo>
                  <a:lnTo>
                    <a:pt x="8797897" y="140970"/>
                  </a:lnTo>
                  <a:close/>
                </a:path>
                <a:path w="10821670" h="558800">
                  <a:moveTo>
                    <a:pt x="9137800" y="140970"/>
                  </a:moveTo>
                  <a:lnTo>
                    <a:pt x="8967848" y="372110"/>
                  </a:lnTo>
                  <a:lnTo>
                    <a:pt x="9018273" y="372110"/>
                  </a:lnTo>
                  <a:lnTo>
                    <a:pt x="9137800" y="209550"/>
                  </a:lnTo>
                  <a:lnTo>
                    <a:pt x="9188229" y="209550"/>
                  </a:lnTo>
                  <a:lnTo>
                    <a:pt x="9137800" y="140970"/>
                  </a:lnTo>
                  <a:close/>
                </a:path>
                <a:path w="10821670" h="558800">
                  <a:moveTo>
                    <a:pt x="9477728" y="140970"/>
                  </a:moveTo>
                  <a:lnTo>
                    <a:pt x="9307764" y="372110"/>
                  </a:lnTo>
                  <a:lnTo>
                    <a:pt x="9358193" y="372110"/>
                  </a:lnTo>
                  <a:lnTo>
                    <a:pt x="9477728" y="209550"/>
                  </a:lnTo>
                  <a:lnTo>
                    <a:pt x="9528161" y="209550"/>
                  </a:lnTo>
                  <a:lnTo>
                    <a:pt x="9477728" y="140970"/>
                  </a:lnTo>
                  <a:close/>
                </a:path>
                <a:path w="10821670" h="558800">
                  <a:moveTo>
                    <a:pt x="9817669" y="140970"/>
                  </a:moveTo>
                  <a:lnTo>
                    <a:pt x="9647705" y="372110"/>
                  </a:lnTo>
                  <a:lnTo>
                    <a:pt x="9698134" y="372110"/>
                  </a:lnTo>
                  <a:lnTo>
                    <a:pt x="9817669" y="209550"/>
                  </a:lnTo>
                  <a:lnTo>
                    <a:pt x="9868101" y="209550"/>
                  </a:lnTo>
                  <a:lnTo>
                    <a:pt x="9817669" y="140970"/>
                  </a:lnTo>
                  <a:close/>
                </a:path>
                <a:path w="10821670" h="558800">
                  <a:moveTo>
                    <a:pt x="10157610" y="140970"/>
                  </a:moveTo>
                  <a:lnTo>
                    <a:pt x="9987646" y="372110"/>
                  </a:lnTo>
                  <a:lnTo>
                    <a:pt x="10038074" y="372110"/>
                  </a:lnTo>
                  <a:lnTo>
                    <a:pt x="10157610" y="209550"/>
                  </a:lnTo>
                  <a:lnTo>
                    <a:pt x="10208042" y="209550"/>
                  </a:lnTo>
                  <a:lnTo>
                    <a:pt x="10157610" y="140970"/>
                  </a:lnTo>
                  <a:close/>
                </a:path>
                <a:path w="10821670" h="558800">
                  <a:moveTo>
                    <a:pt x="10497563" y="140970"/>
                  </a:moveTo>
                  <a:lnTo>
                    <a:pt x="10327586" y="372110"/>
                  </a:lnTo>
                  <a:lnTo>
                    <a:pt x="10378019" y="372110"/>
                  </a:lnTo>
                  <a:lnTo>
                    <a:pt x="10497563" y="209550"/>
                  </a:lnTo>
                  <a:lnTo>
                    <a:pt x="10548000" y="209550"/>
                  </a:lnTo>
                  <a:lnTo>
                    <a:pt x="10497563" y="140970"/>
                  </a:lnTo>
                  <a:close/>
                </a:path>
                <a:path w="10821670" h="558800">
                  <a:moveTo>
                    <a:pt x="10821072" y="162560"/>
                  </a:moveTo>
                  <a:lnTo>
                    <a:pt x="10667553" y="372110"/>
                  </a:lnTo>
                  <a:lnTo>
                    <a:pt x="10718102" y="372110"/>
                  </a:lnTo>
                  <a:lnTo>
                    <a:pt x="10821072" y="232410"/>
                  </a:lnTo>
                  <a:lnTo>
                    <a:pt x="10821072" y="162560"/>
                  </a:lnTo>
                  <a:close/>
                </a:path>
                <a:path w="10821670" h="558800">
                  <a:moveTo>
                    <a:pt x="0" y="54610"/>
                  </a:moveTo>
                  <a:lnTo>
                    <a:pt x="0" y="124460"/>
                  </a:lnTo>
                  <a:lnTo>
                    <a:pt x="129550" y="300990"/>
                  </a:lnTo>
                  <a:lnTo>
                    <a:pt x="180636" y="231140"/>
                  </a:lnTo>
                  <a:lnTo>
                    <a:pt x="129499" y="231140"/>
                  </a:lnTo>
                  <a:lnTo>
                    <a:pt x="0" y="54610"/>
                  </a:lnTo>
                  <a:close/>
                </a:path>
                <a:path w="10821670" h="558800">
                  <a:moveTo>
                    <a:pt x="349923" y="68580"/>
                  </a:moveTo>
                  <a:lnTo>
                    <a:pt x="299527" y="68580"/>
                  </a:lnTo>
                  <a:lnTo>
                    <a:pt x="469504" y="300990"/>
                  </a:lnTo>
                  <a:lnTo>
                    <a:pt x="520589" y="231140"/>
                  </a:lnTo>
                  <a:lnTo>
                    <a:pt x="469440" y="231140"/>
                  </a:lnTo>
                  <a:lnTo>
                    <a:pt x="349923" y="68580"/>
                  </a:lnTo>
                  <a:close/>
                </a:path>
                <a:path w="10821670" h="558800">
                  <a:moveTo>
                    <a:pt x="689873" y="68580"/>
                  </a:moveTo>
                  <a:lnTo>
                    <a:pt x="639480" y="68580"/>
                  </a:lnTo>
                  <a:lnTo>
                    <a:pt x="809444" y="300990"/>
                  </a:lnTo>
                  <a:lnTo>
                    <a:pt x="860530" y="231140"/>
                  </a:lnTo>
                  <a:lnTo>
                    <a:pt x="809381" y="231140"/>
                  </a:lnTo>
                  <a:lnTo>
                    <a:pt x="689873" y="68580"/>
                  </a:lnTo>
                  <a:close/>
                </a:path>
                <a:path w="10821670" h="558800">
                  <a:moveTo>
                    <a:pt x="1029804" y="68580"/>
                  </a:moveTo>
                  <a:lnTo>
                    <a:pt x="979421" y="68580"/>
                  </a:lnTo>
                  <a:lnTo>
                    <a:pt x="1149385" y="300990"/>
                  </a:lnTo>
                  <a:lnTo>
                    <a:pt x="1200471" y="231140"/>
                  </a:lnTo>
                  <a:lnTo>
                    <a:pt x="1149322" y="231140"/>
                  </a:lnTo>
                  <a:lnTo>
                    <a:pt x="1029804" y="68580"/>
                  </a:lnTo>
                  <a:close/>
                </a:path>
                <a:path w="10821670" h="558800">
                  <a:moveTo>
                    <a:pt x="1369745" y="68580"/>
                  </a:moveTo>
                  <a:lnTo>
                    <a:pt x="1319362" y="68580"/>
                  </a:lnTo>
                  <a:lnTo>
                    <a:pt x="1489326" y="300990"/>
                  </a:lnTo>
                  <a:lnTo>
                    <a:pt x="1540408" y="231140"/>
                  </a:lnTo>
                  <a:lnTo>
                    <a:pt x="1489263" y="231140"/>
                  </a:lnTo>
                  <a:lnTo>
                    <a:pt x="1369745" y="68580"/>
                  </a:lnTo>
                  <a:close/>
                </a:path>
                <a:path w="10821670" h="558800">
                  <a:moveTo>
                    <a:pt x="1709686" y="68580"/>
                  </a:moveTo>
                  <a:lnTo>
                    <a:pt x="1659290" y="68580"/>
                  </a:lnTo>
                  <a:lnTo>
                    <a:pt x="1829254" y="300990"/>
                  </a:lnTo>
                  <a:lnTo>
                    <a:pt x="1880329" y="231140"/>
                  </a:lnTo>
                  <a:lnTo>
                    <a:pt x="1829204" y="231140"/>
                  </a:lnTo>
                  <a:lnTo>
                    <a:pt x="1709686" y="68580"/>
                  </a:lnTo>
                  <a:close/>
                </a:path>
                <a:path w="10821670" h="558800">
                  <a:moveTo>
                    <a:pt x="2049618" y="68580"/>
                  </a:moveTo>
                  <a:lnTo>
                    <a:pt x="1999193" y="68580"/>
                  </a:lnTo>
                  <a:lnTo>
                    <a:pt x="2169145" y="300990"/>
                  </a:lnTo>
                  <a:lnTo>
                    <a:pt x="2220227" y="231140"/>
                  </a:lnTo>
                  <a:lnTo>
                    <a:pt x="2169145" y="231140"/>
                  </a:lnTo>
                  <a:lnTo>
                    <a:pt x="2049618" y="68580"/>
                  </a:lnTo>
                  <a:close/>
                </a:path>
                <a:path w="10821670" h="558800">
                  <a:moveTo>
                    <a:pt x="2389541" y="68580"/>
                  </a:moveTo>
                  <a:lnTo>
                    <a:pt x="2339109" y="68580"/>
                  </a:lnTo>
                  <a:lnTo>
                    <a:pt x="2509073" y="300990"/>
                  </a:lnTo>
                  <a:lnTo>
                    <a:pt x="2560155" y="231140"/>
                  </a:lnTo>
                  <a:lnTo>
                    <a:pt x="2509085" y="231140"/>
                  </a:lnTo>
                  <a:lnTo>
                    <a:pt x="2389541" y="68580"/>
                  </a:lnTo>
                  <a:close/>
                </a:path>
                <a:path w="10821670" h="558800">
                  <a:moveTo>
                    <a:pt x="2729482" y="68580"/>
                  </a:moveTo>
                  <a:lnTo>
                    <a:pt x="2679037" y="68580"/>
                  </a:lnTo>
                  <a:lnTo>
                    <a:pt x="2849014" y="300990"/>
                  </a:lnTo>
                  <a:lnTo>
                    <a:pt x="2900096" y="231140"/>
                  </a:lnTo>
                  <a:lnTo>
                    <a:pt x="2849026" y="231140"/>
                  </a:lnTo>
                  <a:lnTo>
                    <a:pt x="2729482" y="68580"/>
                  </a:lnTo>
                  <a:close/>
                </a:path>
                <a:path w="10821670" h="558800">
                  <a:moveTo>
                    <a:pt x="3069410" y="68580"/>
                  </a:moveTo>
                  <a:lnTo>
                    <a:pt x="3018978" y="68580"/>
                  </a:lnTo>
                  <a:lnTo>
                    <a:pt x="3188955" y="300990"/>
                  </a:lnTo>
                  <a:lnTo>
                    <a:pt x="3240037" y="231140"/>
                  </a:lnTo>
                  <a:lnTo>
                    <a:pt x="3188955" y="231140"/>
                  </a:lnTo>
                  <a:lnTo>
                    <a:pt x="3069410" y="68580"/>
                  </a:lnTo>
                  <a:close/>
                </a:path>
                <a:path w="10821670" h="558800">
                  <a:moveTo>
                    <a:pt x="3409351" y="68580"/>
                  </a:moveTo>
                  <a:lnTo>
                    <a:pt x="3358919" y="68580"/>
                  </a:lnTo>
                  <a:lnTo>
                    <a:pt x="3528895" y="300990"/>
                  </a:lnTo>
                  <a:lnTo>
                    <a:pt x="3579981" y="231140"/>
                  </a:lnTo>
                  <a:lnTo>
                    <a:pt x="3528895" y="231140"/>
                  </a:lnTo>
                  <a:lnTo>
                    <a:pt x="3409351" y="68580"/>
                  </a:lnTo>
                  <a:close/>
                </a:path>
                <a:path w="10821670" h="558800">
                  <a:moveTo>
                    <a:pt x="3749305" y="68580"/>
                  </a:moveTo>
                  <a:lnTo>
                    <a:pt x="3698872" y="68580"/>
                  </a:lnTo>
                  <a:lnTo>
                    <a:pt x="3868849" y="300990"/>
                  </a:lnTo>
                  <a:lnTo>
                    <a:pt x="3919935" y="231140"/>
                  </a:lnTo>
                  <a:lnTo>
                    <a:pt x="3868849" y="231140"/>
                  </a:lnTo>
                  <a:lnTo>
                    <a:pt x="3749305" y="68580"/>
                  </a:lnTo>
                  <a:close/>
                </a:path>
                <a:path w="10821670" h="558800">
                  <a:moveTo>
                    <a:pt x="4089255" y="68580"/>
                  </a:moveTo>
                  <a:lnTo>
                    <a:pt x="4038826" y="68580"/>
                  </a:lnTo>
                  <a:lnTo>
                    <a:pt x="4208790" y="300990"/>
                  </a:lnTo>
                  <a:lnTo>
                    <a:pt x="4259876" y="231140"/>
                  </a:lnTo>
                  <a:lnTo>
                    <a:pt x="4208790" y="231140"/>
                  </a:lnTo>
                  <a:lnTo>
                    <a:pt x="4089255" y="68580"/>
                  </a:lnTo>
                  <a:close/>
                </a:path>
                <a:path w="10821670" h="558800">
                  <a:moveTo>
                    <a:pt x="4429196" y="68580"/>
                  </a:moveTo>
                  <a:lnTo>
                    <a:pt x="4378767" y="68580"/>
                  </a:lnTo>
                  <a:lnTo>
                    <a:pt x="4548731" y="300990"/>
                  </a:lnTo>
                  <a:lnTo>
                    <a:pt x="4599817" y="231140"/>
                  </a:lnTo>
                  <a:lnTo>
                    <a:pt x="4548731" y="231140"/>
                  </a:lnTo>
                  <a:lnTo>
                    <a:pt x="4429196" y="68580"/>
                  </a:lnTo>
                  <a:close/>
                </a:path>
                <a:path w="10821670" h="558800">
                  <a:moveTo>
                    <a:pt x="4769137" y="68580"/>
                  </a:moveTo>
                  <a:lnTo>
                    <a:pt x="4718708" y="68580"/>
                  </a:lnTo>
                  <a:lnTo>
                    <a:pt x="4888672" y="300990"/>
                  </a:lnTo>
                  <a:lnTo>
                    <a:pt x="4939754" y="231140"/>
                  </a:lnTo>
                  <a:lnTo>
                    <a:pt x="4888672" y="231140"/>
                  </a:lnTo>
                  <a:lnTo>
                    <a:pt x="4769137" y="68580"/>
                  </a:lnTo>
                  <a:close/>
                </a:path>
                <a:path w="10821670" h="558800">
                  <a:moveTo>
                    <a:pt x="5109065" y="68580"/>
                  </a:moveTo>
                  <a:lnTo>
                    <a:pt x="5058636" y="68580"/>
                  </a:lnTo>
                  <a:lnTo>
                    <a:pt x="5228600" y="300990"/>
                  </a:lnTo>
                  <a:lnTo>
                    <a:pt x="5279678" y="231140"/>
                  </a:lnTo>
                  <a:lnTo>
                    <a:pt x="5228600" y="231140"/>
                  </a:lnTo>
                  <a:lnTo>
                    <a:pt x="5109065" y="68580"/>
                  </a:lnTo>
                  <a:close/>
                </a:path>
                <a:path w="10821670" h="558800">
                  <a:moveTo>
                    <a:pt x="5448985" y="68580"/>
                  </a:moveTo>
                  <a:lnTo>
                    <a:pt x="5398551" y="68580"/>
                  </a:lnTo>
                  <a:lnTo>
                    <a:pt x="5568503" y="300990"/>
                  </a:lnTo>
                  <a:lnTo>
                    <a:pt x="5619581" y="231140"/>
                  </a:lnTo>
                  <a:lnTo>
                    <a:pt x="5568503" y="231140"/>
                  </a:lnTo>
                  <a:lnTo>
                    <a:pt x="5448985" y="68580"/>
                  </a:lnTo>
                  <a:close/>
                </a:path>
                <a:path w="10821670" h="558800">
                  <a:moveTo>
                    <a:pt x="5788910" y="68580"/>
                  </a:moveTo>
                  <a:lnTo>
                    <a:pt x="5738454" y="68580"/>
                  </a:lnTo>
                  <a:lnTo>
                    <a:pt x="5908418" y="300990"/>
                  </a:lnTo>
                  <a:lnTo>
                    <a:pt x="5959500" y="231140"/>
                  </a:lnTo>
                  <a:lnTo>
                    <a:pt x="5908418" y="231140"/>
                  </a:lnTo>
                  <a:lnTo>
                    <a:pt x="5788910" y="68580"/>
                  </a:lnTo>
                  <a:close/>
                </a:path>
                <a:path w="10821670" h="558800">
                  <a:moveTo>
                    <a:pt x="6128851" y="68580"/>
                  </a:moveTo>
                  <a:lnTo>
                    <a:pt x="6078382" y="68580"/>
                  </a:lnTo>
                  <a:lnTo>
                    <a:pt x="6248359" y="300990"/>
                  </a:lnTo>
                  <a:lnTo>
                    <a:pt x="6299441" y="231140"/>
                  </a:lnTo>
                  <a:lnTo>
                    <a:pt x="6248359" y="231140"/>
                  </a:lnTo>
                  <a:lnTo>
                    <a:pt x="6128851" y="68580"/>
                  </a:lnTo>
                  <a:close/>
                </a:path>
                <a:path w="10821670" h="558800">
                  <a:moveTo>
                    <a:pt x="6468792" y="68580"/>
                  </a:moveTo>
                  <a:lnTo>
                    <a:pt x="6418323" y="68580"/>
                  </a:lnTo>
                  <a:lnTo>
                    <a:pt x="6588300" y="300990"/>
                  </a:lnTo>
                  <a:lnTo>
                    <a:pt x="6639382" y="231140"/>
                  </a:lnTo>
                  <a:lnTo>
                    <a:pt x="6588300" y="231140"/>
                  </a:lnTo>
                  <a:lnTo>
                    <a:pt x="6468792" y="68580"/>
                  </a:lnTo>
                  <a:close/>
                </a:path>
                <a:path w="10821670" h="558800">
                  <a:moveTo>
                    <a:pt x="6808733" y="68580"/>
                  </a:moveTo>
                  <a:lnTo>
                    <a:pt x="6758264" y="68580"/>
                  </a:lnTo>
                  <a:lnTo>
                    <a:pt x="6928241" y="300990"/>
                  </a:lnTo>
                  <a:lnTo>
                    <a:pt x="6979327" y="231140"/>
                  </a:lnTo>
                  <a:lnTo>
                    <a:pt x="6928241" y="231140"/>
                  </a:lnTo>
                  <a:lnTo>
                    <a:pt x="6808733" y="68580"/>
                  </a:lnTo>
                  <a:close/>
                </a:path>
                <a:path w="10821670" h="558800">
                  <a:moveTo>
                    <a:pt x="7148677" y="68580"/>
                  </a:moveTo>
                  <a:lnTo>
                    <a:pt x="7098218" y="68580"/>
                  </a:lnTo>
                  <a:lnTo>
                    <a:pt x="7268195" y="300990"/>
                  </a:lnTo>
                  <a:lnTo>
                    <a:pt x="7319284" y="231140"/>
                  </a:lnTo>
                  <a:lnTo>
                    <a:pt x="7268195" y="231140"/>
                  </a:lnTo>
                  <a:lnTo>
                    <a:pt x="7148677" y="68580"/>
                  </a:lnTo>
                  <a:close/>
                </a:path>
                <a:path w="10821670" h="558800">
                  <a:moveTo>
                    <a:pt x="7488627" y="68580"/>
                  </a:moveTo>
                  <a:lnTo>
                    <a:pt x="7438184" y="68580"/>
                  </a:lnTo>
                  <a:lnTo>
                    <a:pt x="7608135" y="300990"/>
                  </a:lnTo>
                  <a:lnTo>
                    <a:pt x="7659225" y="231140"/>
                  </a:lnTo>
                  <a:lnTo>
                    <a:pt x="7608135" y="231140"/>
                  </a:lnTo>
                  <a:lnTo>
                    <a:pt x="7488627" y="68580"/>
                  </a:lnTo>
                  <a:close/>
                </a:path>
                <a:path w="10821670" h="558800">
                  <a:moveTo>
                    <a:pt x="7828568" y="68580"/>
                  </a:moveTo>
                  <a:lnTo>
                    <a:pt x="7778125" y="68580"/>
                  </a:lnTo>
                  <a:lnTo>
                    <a:pt x="7948076" y="300990"/>
                  </a:lnTo>
                  <a:lnTo>
                    <a:pt x="7999166" y="231140"/>
                  </a:lnTo>
                  <a:lnTo>
                    <a:pt x="7948076" y="231140"/>
                  </a:lnTo>
                  <a:lnTo>
                    <a:pt x="7828568" y="68580"/>
                  </a:lnTo>
                  <a:close/>
                </a:path>
                <a:path w="10821670" h="558800">
                  <a:moveTo>
                    <a:pt x="8168513" y="68580"/>
                  </a:moveTo>
                  <a:lnTo>
                    <a:pt x="8118066" y="68580"/>
                  </a:lnTo>
                  <a:lnTo>
                    <a:pt x="8288030" y="300990"/>
                  </a:lnTo>
                  <a:lnTo>
                    <a:pt x="8339108" y="231140"/>
                  </a:lnTo>
                  <a:lnTo>
                    <a:pt x="8288030" y="231140"/>
                  </a:lnTo>
                  <a:lnTo>
                    <a:pt x="8168513" y="68580"/>
                  </a:lnTo>
                  <a:close/>
                </a:path>
                <a:path w="10821670" h="558800">
                  <a:moveTo>
                    <a:pt x="8508446" y="68580"/>
                  </a:moveTo>
                  <a:lnTo>
                    <a:pt x="8457981" y="68580"/>
                  </a:lnTo>
                  <a:lnTo>
                    <a:pt x="8627945" y="300990"/>
                  </a:lnTo>
                  <a:lnTo>
                    <a:pt x="8679024" y="231140"/>
                  </a:lnTo>
                  <a:lnTo>
                    <a:pt x="8627945" y="231140"/>
                  </a:lnTo>
                  <a:lnTo>
                    <a:pt x="8508446" y="68580"/>
                  </a:lnTo>
                  <a:close/>
                </a:path>
                <a:path w="10821670" h="558800">
                  <a:moveTo>
                    <a:pt x="8848358" y="68580"/>
                  </a:moveTo>
                  <a:lnTo>
                    <a:pt x="8797897" y="68580"/>
                  </a:lnTo>
                  <a:lnTo>
                    <a:pt x="8967848" y="300990"/>
                  </a:lnTo>
                  <a:lnTo>
                    <a:pt x="9018927" y="231140"/>
                  </a:lnTo>
                  <a:lnTo>
                    <a:pt x="8967848" y="231140"/>
                  </a:lnTo>
                  <a:lnTo>
                    <a:pt x="8848358" y="68580"/>
                  </a:lnTo>
                  <a:close/>
                </a:path>
                <a:path w="10821670" h="558800">
                  <a:moveTo>
                    <a:pt x="9188273" y="68580"/>
                  </a:moveTo>
                  <a:lnTo>
                    <a:pt x="9137800" y="68580"/>
                  </a:lnTo>
                  <a:lnTo>
                    <a:pt x="9307764" y="300990"/>
                  </a:lnTo>
                  <a:lnTo>
                    <a:pt x="9358846" y="231140"/>
                  </a:lnTo>
                  <a:lnTo>
                    <a:pt x="9307764" y="231140"/>
                  </a:lnTo>
                  <a:lnTo>
                    <a:pt x="9188273" y="68580"/>
                  </a:lnTo>
                  <a:close/>
                </a:path>
                <a:path w="10821670" h="558800">
                  <a:moveTo>
                    <a:pt x="9528214" y="68580"/>
                  </a:moveTo>
                  <a:lnTo>
                    <a:pt x="9477728" y="68580"/>
                  </a:lnTo>
                  <a:lnTo>
                    <a:pt x="9647705" y="300990"/>
                  </a:lnTo>
                  <a:lnTo>
                    <a:pt x="9698787" y="231140"/>
                  </a:lnTo>
                  <a:lnTo>
                    <a:pt x="9647705" y="231140"/>
                  </a:lnTo>
                  <a:lnTo>
                    <a:pt x="9528214" y="68580"/>
                  </a:lnTo>
                  <a:close/>
                </a:path>
                <a:path w="10821670" h="558800">
                  <a:moveTo>
                    <a:pt x="9868155" y="68580"/>
                  </a:moveTo>
                  <a:lnTo>
                    <a:pt x="9817669" y="68580"/>
                  </a:lnTo>
                  <a:lnTo>
                    <a:pt x="9987646" y="300990"/>
                  </a:lnTo>
                  <a:lnTo>
                    <a:pt x="10038728" y="231140"/>
                  </a:lnTo>
                  <a:lnTo>
                    <a:pt x="9987646" y="231140"/>
                  </a:lnTo>
                  <a:lnTo>
                    <a:pt x="9868155" y="68580"/>
                  </a:lnTo>
                  <a:close/>
                </a:path>
                <a:path w="10821670" h="558800">
                  <a:moveTo>
                    <a:pt x="10208096" y="68580"/>
                  </a:moveTo>
                  <a:lnTo>
                    <a:pt x="10157610" y="68580"/>
                  </a:lnTo>
                  <a:lnTo>
                    <a:pt x="10327586" y="300990"/>
                  </a:lnTo>
                  <a:lnTo>
                    <a:pt x="10378672" y="231140"/>
                  </a:lnTo>
                  <a:lnTo>
                    <a:pt x="10327586" y="231140"/>
                  </a:lnTo>
                  <a:lnTo>
                    <a:pt x="10208096" y="68580"/>
                  </a:lnTo>
                  <a:close/>
                </a:path>
                <a:path w="10821670" h="558800">
                  <a:moveTo>
                    <a:pt x="10548053" y="68580"/>
                  </a:moveTo>
                  <a:lnTo>
                    <a:pt x="10497563" y="68580"/>
                  </a:lnTo>
                  <a:lnTo>
                    <a:pt x="10667553" y="300990"/>
                  </a:lnTo>
                  <a:lnTo>
                    <a:pt x="10718726" y="231140"/>
                  </a:lnTo>
                  <a:lnTo>
                    <a:pt x="10667553" y="231140"/>
                  </a:lnTo>
                  <a:lnTo>
                    <a:pt x="10548053" y="68580"/>
                  </a:lnTo>
                  <a:close/>
                </a:path>
                <a:path w="10821670" h="558800">
                  <a:moveTo>
                    <a:pt x="299501" y="0"/>
                  </a:moveTo>
                  <a:lnTo>
                    <a:pt x="129550" y="231140"/>
                  </a:lnTo>
                  <a:lnTo>
                    <a:pt x="180636" y="231140"/>
                  </a:lnTo>
                  <a:lnTo>
                    <a:pt x="299527" y="68580"/>
                  </a:lnTo>
                  <a:lnTo>
                    <a:pt x="349923" y="68580"/>
                  </a:lnTo>
                  <a:lnTo>
                    <a:pt x="299501" y="0"/>
                  </a:lnTo>
                  <a:close/>
                </a:path>
                <a:path w="10821670" h="558800">
                  <a:moveTo>
                    <a:pt x="639455" y="0"/>
                  </a:moveTo>
                  <a:lnTo>
                    <a:pt x="469504" y="231140"/>
                  </a:lnTo>
                  <a:lnTo>
                    <a:pt x="520589" y="231140"/>
                  </a:lnTo>
                  <a:lnTo>
                    <a:pt x="639480" y="68580"/>
                  </a:lnTo>
                  <a:lnTo>
                    <a:pt x="689873" y="68580"/>
                  </a:lnTo>
                  <a:lnTo>
                    <a:pt x="639455" y="0"/>
                  </a:lnTo>
                  <a:close/>
                </a:path>
                <a:path w="10821670" h="558800">
                  <a:moveTo>
                    <a:pt x="979383" y="0"/>
                  </a:moveTo>
                  <a:lnTo>
                    <a:pt x="809444" y="231140"/>
                  </a:lnTo>
                  <a:lnTo>
                    <a:pt x="860530" y="231140"/>
                  </a:lnTo>
                  <a:lnTo>
                    <a:pt x="979421" y="68580"/>
                  </a:lnTo>
                  <a:lnTo>
                    <a:pt x="1029804" y="68580"/>
                  </a:lnTo>
                  <a:lnTo>
                    <a:pt x="979383" y="0"/>
                  </a:lnTo>
                  <a:close/>
                </a:path>
                <a:path w="10821670" h="558800">
                  <a:moveTo>
                    <a:pt x="1319324" y="0"/>
                  </a:moveTo>
                  <a:lnTo>
                    <a:pt x="1149385" y="231140"/>
                  </a:lnTo>
                  <a:lnTo>
                    <a:pt x="1200471" y="231140"/>
                  </a:lnTo>
                  <a:lnTo>
                    <a:pt x="1319362" y="68580"/>
                  </a:lnTo>
                  <a:lnTo>
                    <a:pt x="1369745" y="68580"/>
                  </a:lnTo>
                  <a:lnTo>
                    <a:pt x="1319324" y="0"/>
                  </a:lnTo>
                  <a:close/>
                </a:path>
                <a:path w="10821670" h="558800">
                  <a:moveTo>
                    <a:pt x="1659265" y="0"/>
                  </a:moveTo>
                  <a:lnTo>
                    <a:pt x="1489326" y="231140"/>
                  </a:lnTo>
                  <a:lnTo>
                    <a:pt x="1540408" y="231140"/>
                  </a:lnTo>
                  <a:lnTo>
                    <a:pt x="1659290" y="68580"/>
                  </a:lnTo>
                  <a:lnTo>
                    <a:pt x="1709686" y="68580"/>
                  </a:lnTo>
                  <a:lnTo>
                    <a:pt x="1659265" y="0"/>
                  </a:lnTo>
                  <a:close/>
                </a:path>
                <a:path w="10821670" h="558800">
                  <a:moveTo>
                    <a:pt x="1999193" y="0"/>
                  </a:moveTo>
                  <a:lnTo>
                    <a:pt x="1829254" y="231140"/>
                  </a:lnTo>
                  <a:lnTo>
                    <a:pt x="1880329" y="231140"/>
                  </a:lnTo>
                  <a:lnTo>
                    <a:pt x="1999193" y="68580"/>
                  </a:lnTo>
                  <a:lnTo>
                    <a:pt x="2049618" y="68580"/>
                  </a:lnTo>
                  <a:lnTo>
                    <a:pt x="1999193" y="0"/>
                  </a:lnTo>
                  <a:close/>
                </a:path>
                <a:path w="10821670" h="558800">
                  <a:moveTo>
                    <a:pt x="2339109" y="0"/>
                  </a:moveTo>
                  <a:lnTo>
                    <a:pt x="2169145" y="231140"/>
                  </a:lnTo>
                  <a:lnTo>
                    <a:pt x="2220227" y="231140"/>
                  </a:lnTo>
                  <a:lnTo>
                    <a:pt x="2339109" y="68580"/>
                  </a:lnTo>
                  <a:lnTo>
                    <a:pt x="2389541" y="68580"/>
                  </a:lnTo>
                  <a:lnTo>
                    <a:pt x="2339109" y="0"/>
                  </a:lnTo>
                  <a:close/>
                </a:path>
                <a:path w="10821670" h="558800">
                  <a:moveTo>
                    <a:pt x="2679050" y="0"/>
                  </a:moveTo>
                  <a:lnTo>
                    <a:pt x="2509085" y="231140"/>
                  </a:lnTo>
                  <a:lnTo>
                    <a:pt x="2560155" y="231140"/>
                  </a:lnTo>
                  <a:lnTo>
                    <a:pt x="2679037" y="68580"/>
                  </a:lnTo>
                  <a:lnTo>
                    <a:pt x="2729482" y="68580"/>
                  </a:lnTo>
                  <a:lnTo>
                    <a:pt x="2679050" y="0"/>
                  </a:lnTo>
                  <a:close/>
                </a:path>
                <a:path w="10821670" h="558800">
                  <a:moveTo>
                    <a:pt x="3018978" y="0"/>
                  </a:moveTo>
                  <a:lnTo>
                    <a:pt x="2849026" y="231140"/>
                  </a:lnTo>
                  <a:lnTo>
                    <a:pt x="2900096" y="231140"/>
                  </a:lnTo>
                  <a:lnTo>
                    <a:pt x="3018978" y="68580"/>
                  </a:lnTo>
                  <a:lnTo>
                    <a:pt x="3069410" y="68580"/>
                  </a:lnTo>
                  <a:lnTo>
                    <a:pt x="3018978" y="0"/>
                  </a:lnTo>
                  <a:close/>
                </a:path>
                <a:path w="10821670" h="558800">
                  <a:moveTo>
                    <a:pt x="3358919" y="0"/>
                  </a:moveTo>
                  <a:lnTo>
                    <a:pt x="3188980" y="231140"/>
                  </a:lnTo>
                  <a:lnTo>
                    <a:pt x="3240037" y="231140"/>
                  </a:lnTo>
                  <a:lnTo>
                    <a:pt x="3358919" y="68580"/>
                  </a:lnTo>
                  <a:lnTo>
                    <a:pt x="3409351" y="68580"/>
                  </a:lnTo>
                  <a:lnTo>
                    <a:pt x="3358919" y="0"/>
                  </a:lnTo>
                  <a:close/>
                </a:path>
                <a:path w="10821670" h="558800">
                  <a:moveTo>
                    <a:pt x="3698872" y="0"/>
                  </a:moveTo>
                  <a:lnTo>
                    <a:pt x="3528921" y="231140"/>
                  </a:lnTo>
                  <a:lnTo>
                    <a:pt x="3579981" y="231140"/>
                  </a:lnTo>
                  <a:lnTo>
                    <a:pt x="3698872" y="68580"/>
                  </a:lnTo>
                  <a:lnTo>
                    <a:pt x="3749305" y="68580"/>
                  </a:lnTo>
                  <a:lnTo>
                    <a:pt x="3698872" y="0"/>
                  </a:lnTo>
                  <a:close/>
                </a:path>
                <a:path w="10821670" h="558800">
                  <a:moveTo>
                    <a:pt x="4038826" y="0"/>
                  </a:moveTo>
                  <a:lnTo>
                    <a:pt x="3868849" y="231140"/>
                  </a:lnTo>
                  <a:lnTo>
                    <a:pt x="3919935" y="231140"/>
                  </a:lnTo>
                  <a:lnTo>
                    <a:pt x="4038826" y="68580"/>
                  </a:lnTo>
                  <a:lnTo>
                    <a:pt x="4089255" y="68580"/>
                  </a:lnTo>
                  <a:lnTo>
                    <a:pt x="4038826" y="0"/>
                  </a:lnTo>
                  <a:close/>
                </a:path>
                <a:path w="10821670" h="558800">
                  <a:moveTo>
                    <a:pt x="4378767" y="0"/>
                  </a:moveTo>
                  <a:lnTo>
                    <a:pt x="4208790" y="231140"/>
                  </a:lnTo>
                  <a:lnTo>
                    <a:pt x="4259876" y="231140"/>
                  </a:lnTo>
                  <a:lnTo>
                    <a:pt x="4378767" y="68580"/>
                  </a:lnTo>
                  <a:lnTo>
                    <a:pt x="4429196" y="68580"/>
                  </a:lnTo>
                  <a:lnTo>
                    <a:pt x="4378767" y="0"/>
                  </a:lnTo>
                  <a:close/>
                </a:path>
                <a:path w="10821670" h="558800">
                  <a:moveTo>
                    <a:pt x="4718708" y="0"/>
                  </a:moveTo>
                  <a:lnTo>
                    <a:pt x="4548731" y="231140"/>
                  </a:lnTo>
                  <a:lnTo>
                    <a:pt x="4599817" y="231140"/>
                  </a:lnTo>
                  <a:lnTo>
                    <a:pt x="4718708" y="68580"/>
                  </a:lnTo>
                  <a:lnTo>
                    <a:pt x="4769137" y="68580"/>
                  </a:lnTo>
                  <a:lnTo>
                    <a:pt x="4718708" y="0"/>
                  </a:lnTo>
                  <a:close/>
                </a:path>
                <a:path w="10821670" h="558800">
                  <a:moveTo>
                    <a:pt x="5058636" y="0"/>
                  </a:moveTo>
                  <a:lnTo>
                    <a:pt x="4888672" y="231140"/>
                  </a:lnTo>
                  <a:lnTo>
                    <a:pt x="4939754" y="231140"/>
                  </a:lnTo>
                  <a:lnTo>
                    <a:pt x="5058636" y="68580"/>
                  </a:lnTo>
                  <a:lnTo>
                    <a:pt x="5109065" y="68580"/>
                  </a:lnTo>
                  <a:lnTo>
                    <a:pt x="5058636" y="0"/>
                  </a:lnTo>
                  <a:close/>
                </a:path>
                <a:path w="10821670" h="558800">
                  <a:moveTo>
                    <a:pt x="5398564" y="0"/>
                  </a:moveTo>
                  <a:lnTo>
                    <a:pt x="5228625" y="231140"/>
                  </a:lnTo>
                  <a:lnTo>
                    <a:pt x="5279678" y="231140"/>
                  </a:lnTo>
                  <a:lnTo>
                    <a:pt x="5398551" y="68580"/>
                  </a:lnTo>
                  <a:lnTo>
                    <a:pt x="5448985" y="68580"/>
                  </a:lnTo>
                  <a:lnTo>
                    <a:pt x="5398564" y="0"/>
                  </a:lnTo>
                  <a:close/>
                </a:path>
                <a:path w="10821670" h="558800">
                  <a:moveTo>
                    <a:pt x="5738492" y="0"/>
                  </a:moveTo>
                  <a:lnTo>
                    <a:pt x="5568566" y="231140"/>
                  </a:lnTo>
                  <a:lnTo>
                    <a:pt x="5619581" y="231140"/>
                  </a:lnTo>
                  <a:lnTo>
                    <a:pt x="5738454" y="68580"/>
                  </a:lnTo>
                  <a:lnTo>
                    <a:pt x="5788910" y="68580"/>
                  </a:lnTo>
                  <a:lnTo>
                    <a:pt x="5738492" y="0"/>
                  </a:lnTo>
                  <a:close/>
                </a:path>
                <a:path w="10821670" h="558800">
                  <a:moveTo>
                    <a:pt x="6078433" y="0"/>
                  </a:moveTo>
                  <a:lnTo>
                    <a:pt x="5908507" y="231140"/>
                  </a:lnTo>
                  <a:lnTo>
                    <a:pt x="5959500" y="231140"/>
                  </a:lnTo>
                  <a:lnTo>
                    <a:pt x="6078382" y="68580"/>
                  </a:lnTo>
                  <a:lnTo>
                    <a:pt x="6128851" y="68580"/>
                  </a:lnTo>
                  <a:lnTo>
                    <a:pt x="6078433" y="0"/>
                  </a:lnTo>
                  <a:close/>
                </a:path>
                <a:path w="10821670" h="558800">
                  <a:moveTo>
                    <a:pt x="6418374" y="0"/>
                  </a:moveTo>
                  <a:lnTo>
                    <a:pt x="6248435" y="231140"/>
                  </a:lnTo>
                  <a:lnTo>
                    <a:pt x="6299441" y="231140"/>
                  </a:lnTo>
                  <a:lnTo>
                    <a:pt x="6418323" y="68580"/>
                  </a:lnTo>
                  <a:lnTo>
                    <a:pt x="6468792" y="68580"/>
                  </a:lnTo>
                  <a:lnTo>
                    <a:pt x="6418374" y="0"/>
                  </a:lnTo>
                  <a:close/>
                </a:path>
                <a:path w="10821670" h="558800">
                  <a:moveTo>
                    <a:pt x="6758315" y="0"/>
                  </a:moveTo>
                  <a:lnTo>
                    <a:pt x="6588376" y="231140"/>
                  </a:lnTo>
                  <a:lnTo>
                    <a:pt x="6639382" y="231140"/>
                  </a:lnTo>
                  <a:lnTo>
                    <a:pt x="6758264" y="68580"/>
                  </a:lnTo>
                  <a:lnTo>
                    <a:pt x="6808733" y="68580"/>
                  </a:lnTo>
                  <a:lnTo>
                    <a:pt x="6758315" y="0"/>
                  </a:lnTo>
                  <a:close/>
                </a:path>
                <a:path w="10821670" h="558800">
                  <a:moveTo>
                    <a:pt x="7098256" y="0"/>
                  </a:moveTo>
                  <a:lnTo>
                    <a:pt x="6928330" y="231140"/>
                  </a:lnTo>
                  <a:lnTo>
                    <a:pt x="6979327" y="231140"/>
                  </a:lnTo>
                  <a:lnTo>
                    <a:pt x="7098218" y="68580"/>
                  </a:lnTo>
                  <a:lnTo>
                    <a:pt x="7148677" y="68580"/>
                  </a:lnTo>
                  <a:lnTo>
                    <a:pt x="7098256" y="0"/>
                  </a:lnTo>
                  <a:close/>
                </a:path>
                <a:path w="10821670" h="558800">
                  <a:moveTo>
                    <a:pt x="7438209" y="0"/>
                  </a:moveTo>
                  <a:lnTo>
                    <a:pt x="7268271" y="231140"/>
                  </a:lnTo>
                  <a:lnTo>
                    <a:pt x="7319284" y="231140"/>
                  </a:lnTo>
                  <a:lnTo>
                    <a:pt x="7438184" y="68580"/>
                  </a:lnTo>
                  <a:lnTo>
                    <a:pt x="7488627" y="68580"/>
                  </a:lnTo>
                  <a:lnTo>
                    <a:pt x="7438209" y="0"/>
                  </a:lnTo>
                  <a:close/>
                </a:path>
                <a:path w="10821670" h="558800">
                  <a:moveTo>
                    <a:pt x="7778150" y="0"/>
                  </a:moveTo>
                  <a:lnTo>
                    <a:pt x="7608212" y="231140"/>
                  </a:lnTo>
                  <a:lnTo>
                    <a:pt x="7659225" y="231140"/>
                  </a:lnTo>
                  <a:lnTo>
                    <a:pt x="7778125" y="68580"/>
                  </a:lnTo>
                  <a:lnTo>
                    <a:pt x="7828568" y="68580"/>
                  </a:lnTo>
                  <a:lnTo>
                    <a:pt x="7778150" y="0"/>
                  </a:lnTo>
                  <a:close/>
                </a:path>
                <a:path w="10821670" h="558800">
                  <a:moveTo>
                    <a:pt x="8118091" y="0"/>
                  </a:moveTo>
                  <a:lnTo>
                    <a:pt x="7948153" y="231140"/>
                  </a:lnTo>
                  <a:lnTo>
                    <a:pt x="7999166" y="231140"/>
                  </a:lnTo>
                  <a:lnTo>
                    <a:pt x="8118066" y="68580"/>
                  </a:lnTo>
                  <a:lnTo>
                    <a:pt x="8168513" y="68580"/>
                  </a:lnTo>
                  <a:lnTo>
                    <a:pt x="8118091" y="0"/>
                  </a:lnTo>
                  <a:close/>
                </a:path>
                <a:path w="10821670" h="558800">
                  <a:moveTo>
                    <a:pt x="8458032" y="0"/>
                  </a:moveTo>
                  <a:lnTo>
                    <a:pt x="8288093" y="231140"/>
                  </a:lnTo>
                  <a:lnTo>
                    <a:pt x="8339108" y="231140"/>
                  </a:lnTo>
                  <a:lnTo>
                    <a:pt x="8457981" y="68580"/>
                  </a:lnTo>
                  <a:lnTo>
                    <a:pt x="8508446" y="68580"/>
                  </a:lnTo>
                  <a:lnTo>
                    <a:pt x="8458032" y="0"/>
                  </a:lnTo>
                  <a:close/>
                </a:path>
                <a:path w="10821670" h="558800">
                  <a:moveTo>
                    <a:pt x="8797948" y="0"/>
                  </a:moveTo>
                  <a:lnTo>
                    <a:pt x="8628034" y="231140"/>
                  </a:lnTo>
                  <a:lnTo>
                    <a:pt x="8679024" y="231140"/>
                  </a:lnTo>
                  <a:lnTo>
                    <a:pt x="8797897" y="68580"/>
                  </a:lnTo>
                  <a:lnTo>
                    <a:pt x="8848358" y="68580"/>
                  </a:lnTo>
                  <a:lnTo>
                    <a:pt x="8797948" y="0"/>
                  </a:lnTo>
                  <a:close/>
                </a:path>
                <a:path w="10821670" h="558800">
                  <a:moveTo>
                    <a:pt x="9137863" y="0"/>
                  </a:moveTo>
                  <a:lnTo>
                    <a:pt x="8967975" y="231140"/>
                  </a:lnTo>
                  <a:lnTo>
                    <a:pt x="9018927" y="231140"/>
                  </a:lnTo>
                  <a:lnTo>
                    <a:pt x="9137800" y="68580"/>
                  </a:lnTo>
                  <a:lnTo>
                    <a:pt x="9188273" y="68580"/>
                  </a:lnTo>
                  <a:lnTo>
                    <a:pt x="9137863" y="0"/>
                  </a:lnTo>
                  <a:close/>
                </a:path>
                <a:path w="10821670" h="558800">
                  <a:moveTo>
                    <a:pt x="9477804" y="0"/>
                  </a:moveTo>
                  <a:lnTo>
                    <a:pt x="9307916" y="231140"/>
                  </a:lnTo>
                  <a:lnTo>
                    <a:pt x="9358846" y="231140"/>
                  </a:lnTo>
                  <a:lnTo>
                    <a:pt x="9477728" y="68580"/>
                  </a:lnTo>
                  <a:lnTo>
                    <a:pt x="9528214" y="68580"/>
                  </a:lnTo>
                  <a:lnTo>
                    <a:pt x="9477804" y="0"/>
                  </a:lnTo>
                  <a:close/>
                </a:path>
                <a:path w="10821670" h="558800">
                  <a:moveTo>
                    <a:pt x="9817745" y="0"/>
                  </a:moveTo>
                  <a:lnTo>
                    <a:pt x="9647857" y="231140"/>
                  </a:lnTo>
                  <a:lnTo>
                    <a:pt x="9698787" y="231140"/>
                  </a:lnTo>
                  <a:lnTo>
                    <a:pt x="9817669" y="68580"/>
                  </a:lnTo>
                  <a:lnTo>
                    <a:pt x="9868155" y="68580"/>
                  </a:lnTo>
                  <a:lnTo>
                    <a:pt x="9817745" y="0"/>
                  </a:lnTo>
                  <a:close/>
                </a:path>
                <a:path w="10821670" h="558800">
                  <a:moveTo>
                    <a:pt x="10157686" y="0"/>
                  </a:moveTo>
                  <a:lnTo>
                    <a:pt x="9987798" y="231140"/>
                  </a:lnTo>
                  <a:lnTo>
                    <a:pt x="10038728" y="231140"/>
                  </a:lnTo>
                  <a:lnTo>
                    <a:pt x="10157610" y="68580"/>
                  </a:lnTo>
                  <a:lnTo>
                    <a:pt x="10208096" y="68580"/>
                  </a:lnTo>
                  <a:lnTo>
                    <a:pt x="10157686" y="0"/>
                  </a:lnTo>
                  <a:close/>
                </a:path>
                <a:path w="10821670" h="558800">
                  <a:moveTo>
                    <a:pt x="10497639" y="0"/>
                  </a:moveTo>
                  <a:lnTo>
                    <a:pt x="10327739" y="231140"/>
                  </a:lnTo>
                  <a:lnTo>
                    <a:pt x="10378672" y="231140"/>
                  </a:lnTo>
                  <a:lnTo>
                    <a:pt x="10497563" y="68580"/>
                  </a:lnTo>
                  <a:lnTo>
                    <a:pt x="10548053" y="68580"/>
                  </a:lnTo>
                  <a:lnTo>
                    <a:pt x="10497639" y="0"/>
                  </a:lnTo>
                  <a:close/>
                </a:path>
                <a:path w="10821670" h="558800">
                  <a:moveTo>
                    <a:pt x="10821072" y="22860"/>
                  </a:moveTo>
                  <a:lnTo>
                    <a:pt x="10667680" y="231140"/>
                  </a:lnTo>
                  <a:lnTo>
                    <a:pt x="10718726" y="231140"/>
                  </a:lnTo>
                  <a:lnTo>
                    <a:pt x="10821072" y="91440"/>
                  </a:lnTo>
                  <a:lnTo>
                    <a:pt x="10821072" y="22860"/>
                  </a:lnTo>
                  <a:close/>
                </a:path>
              </a:pathLst>
            </a:custGeom>
            <a:solidFill>
              <a:srgbClr val="D8D9D8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" name="object 33">
              <a:extLst>
                <a:ext uri="{FF2B5EF4-FFF2-40B4-BE49-F238E27FC236}">
                  <a16:creationId xmlns:a16="http://schemas.microsoft.com/office/drawing/2014/main" id="{171CC923-365A-E47B-3507-15AE25CCE59A}"/>
                </a:ext>
              </a:extLst>
            </p:cNvPr>
            <p:cNvSpPr/>
            <p:nvPr/>
          </p:nvSpPr>
          <p:spPr>
            <a:xfrm>
              <a:off x="-3500" y="6227690"/>
              <a:ext cx="12192668" cy="261139"/>
            </a:xfrm>
            <a:custGeom>
              <a:avLst/>
              <a:gdLst/>
              <a:ahLst/>
              <a:cxnLst/>
              <a:rect l="l" t="t" r="r" b="b"/>
              <a:pathLst>
                <a:path w="10821670" h="231775">
                  <a:moveTo>
                    <a:pt x="10821072" y="22592"/>
                  </a:moveTo>
                  <a:lnTo>
                    <a:pt x="10667681" y="231546"/>
                  </a:lnTo>
                  <a:lnTo>
                    <a:pt x="10497717" y="0"/>
                  </a:lnTo>
                  <a:lnTo>
                    <a:pt x="10327740" y="231546"/>
                  </a:lnTo>
                  <a:lnTo>
                    <a:pt x="10157776" y="0"/>
                  </a:lnTo>
                  <a:lnTo>
                    <a:pt x="9987799" y="231546"/>
                  </a:lnTo>
                  <a:lnTo>
                    <a:pt x="9817822" y="0"/>
                  </a:lnTo>
                  <a:lnTo>
                    <a:pt x="9647858" y="231546"/>
                  </a:lnTo>
                  <a:lnTo>
                    <a:pt x="9477881" y="0"/>
                  </a:lnTo>
                  <a:lnTo>
                    <a:pt x="9307917" y="231546"/>
                  </a:lnTo>
                  <a:lnTo>
                    <a:pt x="9137940" y="0"/>
                  </a:lnTo>
                  <a:lnTo>
                    <a:pt x="8967976" y="231546"/>
                  </a:lnTo>
                  <a:lnTo>
                    <a:pt x="8798012" y="0"/>
                  </a:lnTo>
                  <a:lnTo>
                    <a:pt x="8628035" y="231546"/>
                  </a:lnTo>
                  <a:lnTo>
                    <a:pt x="8458071" y="0"/>
                  </a:lnTo>
                  <a:lnTo>
                    <a:pt x="8288094" y="231546"/>
                  </a:lnTo>
                  <a:lnTo>
                    <a:pt x="8118130" y="0"/>
                  </a:lnTo>
                  <a:lnTo>
                    <a:pt x="7948153" y="231546"/>
                  </a:lnTo>
                  <a:lnTo>
                    <a:pt x="7778177" y="0"/>
                  </a:lnTo>
                  <a:lnTo>
                    <a:pt x="7608213" y="231546"/>
                  </a:lnTo>
                  <a:lnTo>
                    <a:pt x="7438236" y="0"/>
                  </a:lnTo>
                  <a:lnTo>
                    <a:pt x="7268272" y="231546"/>
                  </a:lnTo>
                  <a:lnTo>
                    <a:pt x="7098295" y="0"/>
                  </a:lnTo>
                  <a:lnTo>
                    <a:pt x="6928331" y="231546"/>
                  </a:lnTo>
                  <a:lnTo>
                    <a:pt x="6758367" y="0"/>
                  </a:lnTo>
                  <a:lnTo>
                    <a:pt x="6588377" y="231546"/>
                  </a:lnTo>
                  <a:lnTo>
                    <a:pt x="6418426" y="0"/>
                  </a:lnTo>
                  <a:lnTo>
                    <a:pt x="6248436" y="231546"/>
                  </a:lnTo>
                  <a:lnTo>
                    <a:pt x="6078485" y="0"/>
                  </a:lnTo>
                  <a:lnTo>
                    <a:pt x="5908508" y="231546"/>
                  </a:lnTo>
                  <a:lnTo>
                    <a:pt x="5738519" y="0"/>
                  </a:lnTo>
                  <a:lnTo>
                    <a:pt x="5568567" y="231546"/>
                  </a:lnTo>
                  <a:lnTo>
                    <a:pt x="5398578" y="0"/>
                  </a:lnTo>
                  <a:lnTo>
                    <a:pt x="5228626" y="231546"/>
                  </a:lnTo>
                  <a:lnTo>
                    <a:pt x="5058637" y="0"/>
                  </a:lnTo>
                  <a:lnTo>
                    <a:pt x="4888673" y="231546"/>
                  </a:lnTo>
                  <a:lnTo>
                    <a:pt x="4718709" y="0"/>
                  </a:lnTo>
                  <a:lnTo>
                    <a:pt x="4548732" y="231546"/>
                  </a:lnTo>
                  <a:lnTo>
                    <a:pt x="4378768" y="0"/>
                  </a:lnTo>
                  <a:lnTo>
                    <a:pt x="4208791" y="231546"/>
                  </a:lnTo>
                  <a:lnTo>
                    <a:pt x="4038827" y="0"/>
                  </a:lnTo>
                  <a:lnTo>
                    <a:pt x="3868850" y="231546"/>
                  </a:lnTo>
                  <a:lnTo>
                    <a:pt x="3698873" y="0"/>
                  </a:lnTo>
                  <a:lnTo>
                    <a:pt x="3528922" y="231546"/>
                  </a:lnTo>
                  <a:lnTo>
                    <a:pt x="3358932" y="0"/>
                  </a:lnTo>
                  <a:lnTo>
                    <a:pt x="3188968" y="231546"/>
                  </a:lnTo>
                  <a:lnTo>
                    <a:pt x="3018991" y="0"/>
                  </a:lnTo>
                  <a:lnTo>
                    <a:pt x="2849027" y="231546"/>
                  </a:lnTo>
                  <a:lnTo>
                    <a:pt x="2679063" y="0"/>
                  </a:lnTo>
                  <a:lnTo>
                    <a:pt x="2509086" y="231546"/>
                  </a:lnTo>
                  <a:lnTo>
                    <a:pt x="2339122" y="0"/>
                  </a:lnTo>
                  <a:lnTo>
                    <a:pt x="2169145" y="231546"/>
                  </a:lnTo>
                  <a:lnTo>
                    <a:pt x="1999181" y="0"/>
                  </a:lnTo>
                  <a:lnTo>
                    <a:pt x="1829205" y="231546"/>
                  </a:lnTo>
                  <a:lnTo>
                    <a:pt x="1659228" y="0"/>
                  </a:lnTo>
                  <a:lnTo>
                    <a:pt x="1489264" y="231546"/>
                  </a:lnTo>
                  <a:lnTo>
                    <a:pt x="1319287" y="0"/>
                  </a:lnTo>
                  <a:lnTo>
                    <a:pt x="1149323" y="231546"/>
                  </a:lnTo>
                  <a:lnTo>
                    <a:pt x="979346" y="0"/>
                  </a:lnTo>
                  <a:lnTo>
                    <a:pt x="809382" y="231546"/>
                  </a:lnTo>
                  <a:lnTo>
                    <a:pt x="639418" y="0"/>
                  </a:lnTo>
                  <a:lnTo>
                    <a:pt x="469428" y="231546"/>
                  </a:lnTo>
                  <a:lnTo>
                    <a:pt x="299477" y="0"/>
                  </a:lnTo>
                  <a:lnTo>
                    <a:pt x="129500" y="231546"/>
                  </a:lnTo>
                  <a:lnTo>
                    <a:pt x="0" y="55115"/>
                  </a:lnTo>
                </a:path>
              </a:pathLst>
            </a:custGeom>
            <a:ln w="51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2" name="object 34">
              <a:extLst>
                <a:ext uri="{FF2B5EF4-FFF2-40B4-BE49-F238E27FC236}">
                  <a16:creationId xmlns:a16="http://schemas.microsoft.com/office/drawing/2014/main" id="{83E44110-3EB2-8323-6839-2EBBD741B36C}"/>
                </a:ext>
              </a:extLst>
            </p:cNvPr>
            <p:cNvSpPr/>
            <p:nvPr/>
          </p:nvSpPr>
          <p:spPr>
            <a:xfrm>
              <a:off x="-3500" y="6459877"/>
              <a:ext cx="11119496" cy="248975"/>
            </a:xfrm>
            <a:custGeom>
              <a:avLst/>
              <a:gdLst/>
              <a:ahLst/>
              <a:cxnLst/>
              <a:rect l="l" t="t" r="r" b="b"/>
              <a:pathLst>
                <a:path w="9869170" h="220979">
                  <a:moveTo>
                    <a:pt x="0" y="0"/>
                  </a:moveTo>
                  <a:lnTo>
                    <a:pt x="0" y="220952"/>
                  </a:lnTo>
                  <a:lnTo>
                    <a:pt x="9741642" y="220952"/>
                  </a:lnTo>
                  <a:lnTo>
                    <a:pt x="9868833" y="6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AA9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3" name="object 35">
              <a:extLst>
                <a:ext uri="{FF2B5EF4-FFF2-40B4-BE49-F238E27FC236}">
                  <a16:creationId xmlns:a16="http://schemas.microsoft.com/office/drawing/2014/main" id="{69D09397-7568-F824-F839-F6806BA1BC98}"/>
                </a:ext>
              </a:extLst>
            </p:cNvPr>
            <p:cNvSpPr/>
            <p:nvPr/>
          </p:nvSpPr>
          <p:spPr>
            <a:xfrm>
              <a:off x="10972319" y="6460618"/>
              <a:ext cx="1216262" cy="248261"/>
            </a:xfrm>
            <a:custGeom>
              <a:avLst/>
              <a:gdLst/>
              <a:ahLst/>
              <a:cxnLst/>
              <a:rect l="l" t="t" r="r" b="b"/>
              <a:pathLst>
                <a:path w="1079500" h="220345">
                  <a:moveTo>
                    <a:pt x="1079423" y="0"/>
                  </a:moveTo>
                  <a:lnTo>
                    <a:pt x="127189" y="0"/>
                  </a:lnTo>
                  <a:lnTo>
                    <a:pt x="0" y="220294"/>
                  </a:lnTo>
                  <a:lnTo>
                    <a:pt x="1079423" y="220294"/>
                  </a:lnTo>
                  <a:lnTo>
                    <a:pt x="1079423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3CCDAF6-9F09-5165-616C-D3B85FF795B2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57216FB7-83D6-655E-2EA8-85C98A649B78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25" name="Параллелограмм 16">
                <a:extLst>
                  <a:ext uri="{FF2B5EF4-FFF2-40B4-BE49-F238E27FC236}">
                    <a16:creationId xmlns:a16="http://schemas.microsoft.com/office/drawing/2014/main" id="{60E654B0-7389-042A-087F-F9863A687F4B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object 14">
                <a:extLst>
                  <a:ext uri="{FF2B5EF4-FFF2-40B4-BE49-F238E27FC236}">
                    <a16:creationId xmlns:a16="http://schemas.microsoft.com/office/drawing/2014/main" id="{2B31D5F5-C62D-73B8-B07E-9C115CF48DE5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7" name="object 16">
                <a:extLst>
                  <a:ext uri="{FF2B5EF4-FFF2-40B4-BE49-F238E27FC236}">
                    <a16:creationId xmlns:a16="http://schemas.microsoft.com/office/drawing/2014/main" id="{478C9D2A-A159-0182-3F58-F7AD2AF2AF10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5D5F5D01-0488-D9F6-5712-6E1834EE64CF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23" name="object 17">
                <a:extLst>
                  <a:ext uri="{FF2B5EF4-FFF2-40B4-BE49-F238E27FC236}">
                    <a16:creationId xmlns:a16="http://schemas.microsoft.com/office/drawing/2014/main" id="{BFD96E60-0257-C697-E765-612D92E15129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4" name="object 18">
                <a:extLst>
                  <a:ext uri="{FF2B5EF4-FFF2-40B4-BE49-F238E27FC236}">
                    <a16:creationId xmlns:a16="http://schemas.microsoft.com/office/drawing/2014/main" id="{B6E43381-6C1E-9C25-7FCF-0BE5B419C671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8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-1" y="866638"/>
            <a:ext cx="6511637" cy="795907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Награждение знаками отличия ВФСК ГТО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Псковской области</a:t>
            </a:r>
            <a:endParaRPr sz="2400" dirty="0">
              <a:latin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FDB89D9-FF89-BE41-9CE9-824D257DB9A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24" r="12453" b="12857"/>
          <a:stretch/>
        </p:blipFill>
        <p:spPr>
          <a:xfrm>
            <a:off x="218745" y="2525341"/>
            <a:ext cx="3981450" cy="2905125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9187107" y="1154891"/>
            <a:ext cx="2764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2023 г.   1803 знака</a:t>
            </a:r>
          </a:p>
        </p:txBody>
      </p:sp>
      <p:sp>
        <p:nvSpPr>
          <p:cNvPr id="34" name="object 3"/>
          <p:cNvSpPr/>
          <p:nvPr/>
        </p:nvSpPr>
        <p:spPr>
          <a:xfrm>
            <a:off x="4797632" y="2353285"/>
            <a:ext cx="3265714" cy="1154919"/>
          </a:xfrm>
          <a:custGeom>
            <a:avLst/>
            <a:gdLst/>
            <a:ahLst/>
            <a:cxnLst/>
            <a:rect l="l" t="t" r="r" b="b"/>
            <a:pathLst>
              <a:path w="4355465" h="1025525">
                <a:moveTo>
                  <a:pt x="4355198" y="0"/>
                </a:moveTo>
                <a:lnTo>
                  <a:pt x="298145" y="0"/>
                </a:lnTo>
                <a:lnTo>
                  <a:pt x="0" y="528142"/>
                </a:lnTo>
                <a:lnTo>
                  <a:pt x="298145" y="1025194"/>
                </a:lnTo>
                <a:lnTo>
                  <a:pt x="4355198" y="1025194"/>
                </a:lnTo>
                <a:lnTo>
                  <a:pt x="4355198" y="0"/>
                </a:lnTo>
                <a:close/>
              </a:path>
            </a:pathLst>
          </a:custGeom>
          <a:solidFill>
            <a:srgbClr val="B6202E"/>
          </a:solidFill>
        </p:spPr>
        <p:txBody>
          <a:bodyPr wrap="square" lIns="0" tIns="0" rIns="0" bIns="0" rtlCol="0"/>
          <a:lstStyle/>
          <a:p>
            <a:pPr algn="ctr"/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1479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золотых знаков</a:t>
            </a:r>
          </a:p>
        </p:txBody>
      </p:sp>
      <p:sp>
        <p:nvSpPr>
          <p:cNvPr id="35" name="object 5"/>
          <p:cNvSpPr/>
          <p:nvPr/>
        </p:nvSpPr>
        <p:spPr>
          <a:xfrm>
            <a:off x="4682836" y="3798016"/>
            <a:ext cx="3380509" cy="1154919"/>
          </a:xfrm>
          <a:custGeom>
            <a:avLst/>
            <a:gdLst/>
            <a:ahLst/>
            <a:cxnLst/>
            <a:rect l="l" t="t" r="r" b="b"/>
            <a:pathLst>
              <a:path w="4355465" h="1025525">
                <a:moveTo>
                  <a:pt x="4355198" y="0"/>
                </a:moveTo>
                <a:lnTo>
                  <a:pt x="298145" y="0"/>
                </a:lnTo>
                <a:lnTo>
                  <a:pt x="0" y="528142"/>
                </a:lnTo>
                <a:lnTo>
                  <a:pt x="298145" y="1025207"/>
                </a:lnTo>
                <a:lnTo>
                  <a:pt x="4355198" y="1025207"/>
                </a:lnTo>
                <a:lnTo>
                  <a:pt x="4355198" y="0"/>
                </a:lnTo>
                <a:close/>
              </a:path>
            </a:pathLst>
          </a:custGeom>
          <a:solidFill>
            <a:srgbClr val="0072B4"/>
          </a:solidFill>
        </p:spPr>
        <p:txBody>
          <a:bodyPr wrap="square" lIns="0" tIns="0" rIns="0" bIns="0" rtlCol="0"/>
          <a:lstStyle/>
          <a:p>
            <a:pPr algn="ctr"/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1934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серебряных знаков</a:t>
            </a:r>
          </a:p>
          <a:p>
            <a:endParaRPr sz="2027" dirty="0">
              <a:latin typeface="Arial" panose="020B0604020202020204" pitchFamily="34" charset="0"/>
            </a:endParaRPr>
          </a:p>
        </p:txBody>
      </p:sp>
      <p:sp>
        <p:nvSpPr>
          <p:cNvPr id="36" name="object 5">
            <a:extLst>
              <a:ext uri="{FF2B5EF4-FFF2-40B4-BE49-F238E27FC236}">
                <a16:creationId xmlns:a16="http://schemas.microsoft.com/office/drawing/2014/main" id="{6E12B545-8B25-A693-DC79-2432C02E92BA}"/>
              </a:ext>
            </a:extLst>
          </p:cNvPr>
          <p:cNvSpPr/>
          <p:nvPr/>
        </p:nvSpPr>
        <p:spPr>
          <a:xfrm>
            <a:off x="4855030" y="5233813"/>
            <a:ext cx="3222170" cy="1154919"/>
          </a:xfrm>
          <a:custGeom>
            <a:avLst/>
            <a:gdLst/>
            <a:ahLst/>
            <a:cxnLst/>
            <a:rect l="l" t="t" r="r" b="b"/>
            <a:pathLst>
              <a:path w="4355465" h="1025525">
                <a:moveTo>
                  <a:pt x="4355198" y="0"/>
                </a:moveTo>
                <a:lnTo>
                  <a:pt x="298145" y="0"/>
                </a:lnTo>
                <a:lnTo>
                  <a:pt x="0" y="528142"/>
                </a:lnTo>
                <a:lnTo>
                  <a:pt x="298145" y="1025207"/>
                </a:lnTo>
                <a:lnTo>
                  <a:pt x="4355198" y="1025207"/>
                </a:lnTo>
                <a:lnTo>
                  <a:pt x="4355198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1509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бронзовых знаков</a:t>
            </a:r>
          </a:p>
          <a:p>
            <a:endParaRPr sz="2027" dirty="0">
              <a:latin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169289" y="1778345"/>
            <a:ext cx="2764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2022 г.   4922 знака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6">
            <a:extLst>
              <a:ext uri="{FF2B5EF4-FFF2-40B4-BE49-F238E27FC236}">
                <a16:creationId xmlns:a16="http://schemas.microsoft.com/office/drawing/2014/main" id="{4370A5B4-66ED-4C22-406D-6C53B6A6DF1D}"/>
              </a:ext>
            </a:extLst>
          </p:cNvPr>
          <p:cNvSpPr txBox="1">
            <a:spLocks/>
          </p:cNvSpPr>
          <p:nvPr/>
        </p:nvSpPr>
        <p:spPr>
          <a:xfrm>
            <a:off x="392953" y="394600"/>
            <a:ext cx="368282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Segoe UI" panose="020B0502040204020203" pitchFamily="34" charset="0"/>
              </a:rPr>
              <a:t>Заголовок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3CCDAF6-9F09-5165-616C-D3B85FF795B2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6" name="Группа 10">
              <a:extLst>
                <a:ext uri="{FF2B5EF4-FFF2-40B4-BE49-F238E27FC236}">
                  <a16:creationId xmlns:a16="http://schemas.microsoft.com/office/drawing/2014/main" id="{57216FB7-83D6-655E-2EA8-85C98A649B78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25" name="Параллелограмм 16">
                <a:extLst>
                  <a:ext uri="{FF2B5EF4-FFF2-40B4-BE49-F238E27FC236}">
                    <a16:creationId xmlns:a16="http://schemas.microsoft.com/office/drawing/2014/main" id="{60E654B0-7389-042A-087F-F9863A687F4B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object 14">
                <a:extLst>
                  <a:ext uri="{FF2B5EF4-FFF2-40B4-BE49-F238E27FC236}">
                    <a16:creationId xmlns:a16="http://schemas.microsoft.com/office/drawing/2014/main" id="{2B31D5F5-C62D-73B8-B07E-9C115CF48DE5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7" name="object 16">
                <a:extLst>
                  <a:ext uri="{FF2B5EF4-FFF2-40B4-BE49-F238E27FC236}">
                    <a16:creationId xmlns:a16="http://schemas.microsoft.com/office/drawing/2014/main" id="{478C9D2A-A159-0182-3F58-F7AD2AF2AF10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Группа 21">
              <a:extLst>
                <a:ext uri="{FF2B5EF4-FFF2-40B4-BE49-F238E27FC236}">
                  <a16:creationId xmlns:a16="http://schemas.microsoft.com/office/drawing/2014/main" id="{5D5F5D01-0488-D9F6-5712-6E1834EE64CF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23" name="object 17">
                <a:extLst>
                  <a:ext uri="{FF2B5EF4-FFF2-40B4-BE49-F238E27FC236}">
                    <a16:creationId xmlns:a16="http://schemas.microsoft.com/office/drawing/2014/main" id="{BFD96E60-0257-C697-E765-612D92E15129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4" name="object 18">
                <a:extLst>
                  <a:ext uri="{FF2B5EF4-FFF2-40B4-BE49-F238E27FC236}">
                    <a16:creationId xmlns:a16="http://schemas.microsoft.com/office/drawing/2014/main" id="{B6E43381-6C1E-9C25-7FCF-0BE5B419C671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8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0"/>
            <a:ext cx="5250873" cy="692727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Награждение знаками отличия ВФСК ГТО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Псковской области в 2022 году</a:t>
            </a:r>
          </a:p>
        </p:txBody>
      </p:sp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596959"/>
              </p:ext>
            </p:extLst>
          </p:nvPr>
        </p:nvGraphicFramePr>
        <p:xfrm>
          <a:off x="1657005" y="857835"/>
          <a:ext cx="9283389" cy="6000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221635060"/>
                    </a:ext>
                  </a:extLst>
                </a:gridCol>
                <a:gridCol w="1946918">
                  <a:extLst>
                    <a:ext uri="{9D8B030D-6E8A-4147-A177-3AD203B41FA5}">
                      <a16:colId xmlns:a16="http://schemas.microsoft.com/office/drawing/2014/main" val="3042358612"/>
                    </a:ext>
                  </a:extLst>
                </a:gridCol>
                <a:gridCol w="228889">
                  <a:extLst>
                    <a:ext uri="{9D8B030D-6E8A-4147-A177-3AD203B41FA5}">
                      <a16:colId xmlns:a16="http://schemas.microsoft.com/office/drawing/2014/main" val="3821601848"/>
                    </a:ext>
                  </a:extLst>
                </a:gridCol>
                <a:gridCol w="457776">
                  <a:extLst>
                    <a:ext uri="{9D8B030D-6E8A-4147-A177-3AD203B41FA5}">
                      <a16:colId xmlns:a16="http://schemas.microsoft.com/office/drawing/2014/main" val="2284444957"/>
                    </a:ext>
                  </a:extLst>
                </a:gridCol>
                <a:gridCol w="221736">
                  <a:extLst>
                    <a:ext uri="{9D8B030D-6E8A-4147-A177-3AD203B41FA5}">
                      <a16:colId xmlns:a16="http://schemas.microsoft.com/office/drawing/2014/main" val="4003437003"/>
                    </a:ext>
                  </a:extLst>
                </a:gridCol>
                <a:gridCol w="457776">
                  <a:extLst>
                    <a:ext uri="{9D8B030D-6E8A-4147-A177-3AD203B41FA5}">
                      <a16:colId xmlns:a16="http://schemas.microsoft.com/office/drawing/2014/main" val="3769503368"/>
                    </a:ext>
                  </a:extLst>
                </a:gridCol>
                <a:gridCol w="457776">
                  <a:extLst>
                    <a:ext uri="{9D8B030D-6E8A-4147-A177-3AD203B41FA5}">
                      <a16:colId xmlns:a16="http://schemas.microsoft.com/office/drawing/2014/main" val="3663316614"/>
                    </a:ext>
                  </a:extLst>
                </a:gridCol>
                <a:gridCol w="457776">
                  <a:extLst>
                    <a:ext uri="{9D8B030D-6E8A-4147-A177-3AD203B41FA5}">
                      <a16:colId xmlns:a16="http://schemas.microsoft.com/office/drawing/2014/main" val="151945395"/>
                    </a:ext>
                  </a:extLst>
                </a:gridCol>
                <a:gridCol w="221736">
                  <a:extLst>
                    <a:ext uri="{9D8B030D-6E8A-4147-A177-3AD203B41FA5}">
                      <a16:colId xmlns:a16="http://schemas.microsoft.com/office/drawing/2014/main" val="440754864"/>
                    </a:ext>
                  </a:extLst>
                </a:gridCol>
                <a:gridCol w="457776">
                  <a:extLst>
                    <a:ext uri="{9D8B030D-6E8A-4147-A177-3AD203B41FA5}">
                      <a16:colId xmlns:a16="http://schemas.microsoft.com/office/drawing/2014/main" val="2453412948"/>
                    </a:ext>
                  </a:extLst>
                </a:gridCol>
                <a:gridCol w="457776">
                  <a:extLst>
                    <a:ext uri="{9D8B030D-6E8A-4147-A177-3AD203B41FA5}">
                      <a16:colId xmlns:a16="http://schemas.microsoft.com/office/drawing/2014/main" val="1374518024"/>
                    </a:ext>
                  </a:extLst>
                </a:gridCol>
                <a:gridCol w="457776">
                  <a:extLst>
                    <a:ext uri="{9D8B030D-6E8A-4147-A177-3AD203B41FA5}">
                      <a16:colId xmlns:a16="http://schemas.microsoft.com/office/drawing/2014/main" val="2276157569"/>
                    </a:ext>
                  </a:extLst>
                </a:gridCol>
                <a:gridCol w="219351">
                  <a:extLst>
                    <a:ext uri="{9D8B030D-6E8A-4147-A177-3AD203B41FA5}">
                      <a16:colId xmlns:a16="http://schemas.microsoft.com/office/drawing/2014/main" val="2075561746"/>
                    </a:ext>
                  </a:extLst>
                </a:gridCol>
                <a:gridCol w="457776">
                  <a:extLst>
                    <a:ext uri="{9D8B030D-6E8A-4147-A177-3AD203B41FA5}">
                      <a16:colId xmlns:a16="http://schemas.microsoft.com/office/drawing/2014/main" val="2730966508"/>
                    </a:ext>
                  </a:extLst>
                </a:gridCol>
                <a:gridCol w="457776">
                  <a:extLst>
                    <a:ext uri="{9D8B030D-6E8A-4147-A177-3AD203B41FA5}">
                      <a16:colId xmlns:a16="http://schemas.microsoft.com/office/drawing/2014/main" val="874881262"/>
                    </a:ext>
                  </a:extLst>
                </a:gridCol>
                <a:gridCol w="457776">
                  <a:extLst>
                    <a:ext uri="{9D8B030D-6E8A-4147-A177-3AD203B41FA5}">
                      <a16:colId xmlns:a16="http://schemas.microsoft.com/office/drawing/2014/main" val="2797225478"/>
                    </a:ext>
                  </a:extLst>
                </a:gridCol>
                <a:gridCol w="219351">
                  <a:extLst>
                    <a:ext uri="{9D8B030D-6E8A-4147-A177-3AD203B41FA5}">
                      <a16:colId xmlns:a16="http://schemas.microsoft.com/office/drawing/2014/main" val="1468704484"/>
                    </a:ext>
                  </a:extLst>
                </a:gridCol>
                <a:gridCol w="457776">
                  <a:extLst>
                    <a:ext uri="{9D8B030D-6E8A-4147-A177-3AD203B41FA5}">
                      <a16:colId xmlns:a16="http://schemas.microsoft.com/office/drawing/2014/main" val="1881714552"/>
                    </a:ext>
                  </a:extLst>
                </a:gridCol>
                <a:gridCol w="457776">
                  <a:extLst>
                    <a:ext uri="{9D8B030D-6E8A-4147-A177-3AD203B41FA5}">
                      <a16:colId xmlns:a16="http://schemas.microsoft.com/office/drawing/2014/main" val="1730868411"/>
                    </a:ext>
                  </a:extLst>
                </a:gridCol>
                <a:gridCol w="457776">
                  <a:extLst>
                    <a:ext uri="{9D8B030D-6E8A-4147-A177-3AD203B41FA5}">
                      <a16:colId xmlns:a16="http://schemas.microsoft.com/office/drawing/2014/main" val="4158151185"/>
                    </a:ext>
                  </a:extLst>
                </a:gridCol>
              </a:tblGrid>
              <a:tr h="167859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Муниципалитеты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3"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3"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АПРЕЛЬ </a:t>
                      </a:r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(1 кв.)</a:t>
                      </a: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3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ИЮЛЬ </a:t>
                      </a:r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(2 кв.)</a:t>
                      </a: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3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ОКТЯБРЬ </a:t>
                      </a:r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(3 кв.)</a:t>
                      </a: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3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ЯНВАРЬ </a:t>
                      </a:r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(4 кв.)</a:t>
                      </a: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960468"/>
                  </a:ext>
                </a:extLst>
              </a:tr>
              <a:tr h="167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Зол</a:t>
                      </a: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Сер</a:t>
                      </a: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Бр</a:t>
                      </a:r>
                      <a:endParaRPr lang="ru-RU" sz="12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Зол</a:t>
                      </a: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Сер</a:t>
                      </a: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Бр</a:t>
                      </a:r>
                      <a:endParaRPr lang="ru-RU" sz="12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Зол</a:t>
                      </a: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Сер</a:t>
                      </a: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Бр</a:t>
                      </a:r>
                      <a:endParaRPr lang="ru-RU" sz="12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Зол</a:t>
                      </a: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Сер</a:t>
                      </a: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Бр</a:t>
                      </a:r>
                      <a:endParaRPr lang="ru-RU" sz="12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631106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Бежаницкий</a:t>
                      </a:r>
                      <a:endParaRPr lang="ru-RU" sz="10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751243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Великолукский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312981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Гдовский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301942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Дедовичский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262960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Дновский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52393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Красногородский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977680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Куньинский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85463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Локнянский</a:t>
                      </a:r>
                      <a:endParaRPr lang="ru-RU" sz="10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918751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Невельский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680215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Новоржевский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234811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Новосокольнический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316130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Опочецкий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840478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Островский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754490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Палкинский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914705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Печорский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616137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Плюсский</a:t>
                      </a:r>
                      <a:endParaRPr lang="ru-RU" sz="10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882219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Порховский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566196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Псковский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273567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Пустошкинский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188167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Пушкиногорский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687437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Пыталовский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675405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Себежский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794423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Стругокрасненский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178899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Усвятский</a:t>
                      </a:r>
                      <a:endParaRPr lang="ru-RU" sz="10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409853"/>
                  </a:ext>
                </a:extLst>
              </a:tr>
              <a:tr h="17322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г.Великие </a:t>
                      </a:r>
                      <a:r>
                        <a:rPr lang="ru-RU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Луки</a:t>
                      </a:r>
                      <a:r>
                        <a:rPr lang="ru-RU" sz="10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("</a:t>
                      </a:r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Атлетика")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59555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г.Великие Луки (ВЛГАФК)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3840"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0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4989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г.Псков</a:t>
                      </a:r>
                      <a:r>
                        <a:rPr lang="ru-RU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("Машин-ль")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67859"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502672"/>
                  </a:ext>
                </a:extLst>
              </a:tr>
              <a:tr h="1678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г.Псков</a:t>
                      </a:r>
                      <a:r>
                        <a:rPr lang="ru-RU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("Юность") </a:t>
                      </a:r>
                      <a:endParaRPr lang="ru-RU" sz="10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300229"/>
                  </a:ext>
                </a:extLst>
              </a:tr>
              <a:tr h="16785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138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6">
            <a:extLst>
              <a:ext uri="{FF2B5EF4-FFF2-40B4-BE49-F238E27FC236}">
                <a16:creationId xmlns:a16="http://schemas.microsoft.com/office/drawing/2014/main" id="{4370A5B4-66ED-4C22-406D-6C53B6A6DF1D}"/>
              </a:ext>
            </a:extLst>
          </p:cNvPr>
          <p:cNvSpPr txBox="1">
            <a:spLocks/>
          </p:cNvSpPr>
          <p:nvPr/>
        </p:nvSpPr>
        <p:spPr>
          <a:xfrm>
            <a:off x="392953" y="394600"/>
            <a:ext cx="368282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Segoe UI" panose="020B0502040204020203" pitchFamily="34" charset="0"/>
              </a:rPr>
              <a:t>Заголовок</a:t>
            </a:r>
          </a:p>
        </p:txBody>
      </p:sp>
      <p:grpSp>
        <p:nvGrpSpPr>
          <p:cNvPr id="2" name="Группа 3">
            <a:extLst>
              <a:ext uri="{FF2B5EF4-FFF2-40B4-BE49-F238E27FC236}">
                <a16:creationId xmlns:a16="http://schemas.microsoft.com/office/drawing/2014/main" id="{53CCDAF6-9F09-5165-616C-D3B85FF795B2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3" name="Группа 10">
              <a:extLst>
                <a:ext uri="{FF2B5EF4-FFF2-40B4-BE49-F238E27FC236}">
                  <a16:creationId xmlns:a16="http://schemas.microsoft.com/office/drawing/2014/main" id="{57216FB7-83D6-655E-2EA8-85C98A649B78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25" name="Параллелограмм 16">
                <a:extLst>
                  <a:ext uri="{FF2B5EF4-FFF2-40B4-BE49-F238E27FC236}">
                    <a16:creationId xmlns:a16="http://schemas.microsoft.com/office/drawing/2014/main" id="{60E654B0-7389-042A-087F-F9863A687F4B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object 14">
                <a:extLst>
                  <a:ext uri="{FF2B5EF4-FFF2-40B4-BE49-F238E27FC236}">
                    <a16:creationId xmlns:a16="http://schemas.microsoft.com/office/drawing/2014/main" id="{2B31D5F5-C62D-73B8-B07E-9C115CF48DE5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7" name="object 16">
                <a:extLst>
                  <a:ext uri="{FF2B5EF4-FFF2-40B4-BE49-F238E27FC236}">
                    <a16:creationId xmlns:a16="http://schemas.microsoft.com/office/drawing/2014/main" id="{478C9D2A-A159-0182-3F58-F7AD2AF2AF10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" name="Группа 21">
              <a:extLst>
                <a:ext uri="{FF2B5EF4-FFF2-40B4-BE49-F238E27FC236}">
                  <a16:creationId xmlns:a16="http://schemas.microsoft.com/office/drawing/2014/main" id="{5D5F5D01-0488-D9F6-5712-6E1834EE64CF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23" name="object 17">
                <a:extLst>
                  <a:ext uri="{FF2B5EF4-FFF2-40B4-BE49-F238E27FC236}">
                    <a16:creationId xmlns:a16="http://schemas.microsoft.com/office/drawing/2014/main" id="{BFD96E60-0257-C697-E765-612D92E15129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4" name="object 18">
                <a:extLst>
                  <a:ext uri="{FF2B5EF4-FFF2-40B4-BE49-F238E27FC236}">
                    <a16:creationId xmlns:a16="http://schemas.microsoft.com/office/drawing/2014/main" id="{B6E43381-6C1E-9C25-7FCF-0BE5B419C671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8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0" y="0"/>
            <a:ext cx="5250873" cy="692727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Награждение знаками отличия ВФСК ГТО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Псковской области в 2023 году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679094"/>
              </p:ext>
            </p:extLst>
          </p:nvPr>
        </p:nvGraphicFramePr>
        <p:xfrm>
          <a:off x="2971867" y="881761"/>
          <a:ext cx="5221846" cy="5976239"/>
        </p:xfrm>
        <a:graphic>
          <a:graphicData uri="http://schemas.openxmlformats.org/drawingml/2006/table">
            <a:tbl>
              <a:tblPr firstRow="1" firstCol="1" bandRow="1"/>
              <a:tblGrid>
                <a:gridCol w="353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2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56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5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24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24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37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46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696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305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305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49983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п/п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Муниципалитеты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Апрель (1 кв.)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Июль (2 кв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.)</a:t>
                      </a: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3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Зол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Зол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Бежаницкий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A95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Великолукский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  <a:endParaRPr lang="ru-RU" sz="11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Гдовский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</a:t>
                      </a: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Дедовичский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1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Дновский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Красногородский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Куньинский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Локнянский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1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Невельский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1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Новоржевский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1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Новосокольнический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Опочецкий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1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Островский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Палкинский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Печорский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1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Плюсский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Порховский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1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Псковский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1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Пустошкинский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Пушкиногорский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Пыталовский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1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Себежский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  <a:endParaRPr lang="ru-RU" sz="11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Стругокрасненский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Усвятский район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г. В. Луки («Атлетика)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679</a:t>
                      </a:r>
                      <a:endParaRPr lang="ru-RU" sz="11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3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г. В. Луки (ВЛГАФК)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254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г. Псков («Юность»)</a:t>
                      </a:r>
                      <a:endParaRPr lang="ru-RU" sz="10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804</a:t>
                      </a:r>
                      <a:endParaRPr lang="ru-RU" sz="11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254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г. Псков («Машин-ль»)</a:t>
                      </a: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1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5452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Всего: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2430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sp>
        <p:nvSpPr>
          <p:cNvPr id="14" name="object 2">
            <a:extLst>
              <a:ext uri="{FF2B5EF4-FFF2-40B4-BE49-F238E27FC236}">
                <a16:creationId xmlns:a16="http://schemas.microsoft.com/office/drawing/2014/main" id="{CD670578-3C34-4467-313F-F89D0930EF0C}"/>
              </a:ext>
            </a:extLst>
          </p:cNvPr>
          <p:cNvSpPr/>
          <p:nvPr/>
        </p:nvSpPr>
        <p:spPr>
          <a:xfrm>
            <a:off x="0" y="891214"/>
            <a:ext cx="2154214" cy="5079682"/>
          </a:xfrm>
          <a:custGeom>
            <a:avLst/>
            <a:gdLst/>
            <a:ahLst/>
            <a:cxnLst/>
            <a:rect l="l" t="t" r="r" b="b"/>
            <a:pathLst>
              <a:path w="1911985" h="4508500">
                <a:moveTo>
                  <a:pt x="190017" y="0"/>
                </a:moveTo>
                <a:lnTo>
                  <a:pt x="45925" y="0"/>
                </a:lnTo>
                <a:lnTo>
                  <a:pt x="0" y="12700"/>
                </a:lnTo>
                <a:lnTo>
                  <a:pt x="0" y="114300"/>
                </a:lnTo>
                <a:lnTo>
                  <a:pt x="243963" y="114300"/>
                </a:lnTo>
                <a:lnTo>
                  <a:pt x="292371" y="127000"/>
                </a:lnTo>
                <a:lnTo>
                  <a:pt x="340650" y="127000"/>
                </a:lnTo>
                <a:lnTo>
                  <a:pt x="436671" y="152400"/>
                </a:lnTo>
                <a:lnTo>
                  <a:pt x="484338" y="152400"/>
                </a:lnTo>
                <a:lnTo>
                  <a:pt x="578801" y="177800"/>
                </a:lnTo>
                <a:lnTo>
                  <a:pt x="625523" y="203200"/>
                </a:lnTo>
                <a:lnTo>
                  <a:pt x="717762" y="228600"/>
                </a:lnTo>
                <a:lnTo>
                  <a:pt x="808147" y="279400"/>
                </a:lnTo>
                <a:lnTo>
                  <a:pt x="852552" y="292100"/>
                </a:lnTo>
                <a:lnTo>
                  <a:pt x="896382" y="317500"/>
                </a:lnTo>
                <a:lnTo>
                  <a:pt x="982169" y="368300"/>
                </a:lnTo>
                <a:lnTo>
                  <a:pt x="1024053" y="406400"/>
                </a:lnTo>
                <a:lnTo>
                  <a:pt x="1065213" y="431800"/>
                </a:lnTo>
                <a:lnTo>
                  <a:pt x="1105613" y="469900"/>
                </a:lnTo>
                <a:lnTo>
                  <a:pt x="1145216" y="495300"/>
                </a:lnTo>
                <a:lnTo>
                  <a:pt x="1183985" y="533400"/>
                </a:lnTo>
                <a:lnTo>
                  <a:pt x="1297269" y="635000"/>
                </a:lnTo>
                <a:lnTo>
                  <a:pt x="1334884" y="673100"/>
                </a:lnTo>
                <a:lnTo>
                  <a:pt x="1371057" y="711200"/>
                </a:lnTo>
                <a:lnTo>
                  <a:pt x="1405785" y="749300"/>
                </a:lnTo>
                <a:lnTo>
                  <a:pt x="1439067" y="787400"/>
                </a:lnTo>
                <a:lnTo>
                  <a:pt x="1470902" y="825500"/>
                </a:lnTo>
                <a:lnTo>
                  <a:pt x="1501289" y="863600"/>
                </a:lnTo>
                <a:lnTo>
                  <a:pt x="1530226" y="914400"/>
                </a:lnTo>
                <a:lnTo>
                  <a:pt x="1557711" y="952500"/>
                </a:lnTo>
                <a:lnTo>
                  <a:pt x="1583743" y="990600"/>
                </a:lnTo>
                <a:lnTo>
                  <a:pt x="1608322" y="1041400"/>
                </a:lnTo>
                <a:lnTo>
                  <a:pt x="1631444" y="1079500"/>
                </a:lnTo>
                <a:lnTo>
                  <a:pt x="1653110" y="1130300"/>
                </a:lnTo>
                <a:lnTo>
                  <a:pt x="1673317" y="1168399"/>
                </a:lnTo>
                <a:lnTo>
                  <a:pt x="1692064" y="1219199"/>
                </a:lnTo>
                <a:lnTo>
                  <a:pt x="1709350" y="1257299"/>
                </a:lnTo>
                <a:lnTo>
                  <a:pt x="1725173" y="1308099"/>
                </a:lnTo>
                <a:lnTo>
                  <a:pt x="1739532" y="1358899"/>
                </a:lnTo>
                <a:lnTo>
                  <a:pt x="1752425" y="1396999"/>
                </a:lnTo>
                <a:lnTo>
                  <a:pt x="1763851" y="1447799"/>
                </a:lnTo>
                <a:lnTo>
                  <a:pt x="1773809" y="1498599"/>
                </a:lnTo>
                <a:lnTo>
                  <a:pt x="1782297" y="1549399"/>
                </a:lnTo>
                <a:lnTo>
                  <a:pt x="1789314" y="1587499"/>
                </a:lnTo>
                <a:lnTo>
                  <a:pt x="1794858" y="1638299"/>
                </a:lnTo>
                <a:lnTo>
                  <a:pt x="1798928" y="1689099"/>
                </a:lnTo>
                <a:lnTo>
                  <a:pt x="1801522" y="1739899"/>
                </a:lnTo>
                <a:lnTo>
                  <a:pt x="1802640" y="1790699"/>
                </a:lnTo>
                <a:lnTo>
                  <a:pt x="1802279" y="1828799"/>
                </a:lnTo>
                <a:lnTo>
                  <a:pt x="1800437" y="1879599"/>
                </a:lnTo>
                <a:lnTo>
                  <a:pt x="1797115" y="1930399"/>
                </a:lnTo>
                <a:lnTo>
                  <a:pt x="1792309" y="1981199"/>
                </a:lnTo>
                <a:lnTo>
                  <a:pt x="1786020" y="2031999"/>
                </a:lnTo>
                <a:lnTo>
                  <a:pt x="1778245" y="2070099"/>
                </a:lnTo>
                <a:lnTo>
                  <a:pt x="1768982" y="2120899"/>
                </a:lnTo>
                <a:lnTo>
                  <a:pt x="1758231" y="2171699"/>
                </a:lnTo>
                <a:lnTo>
                  <a:pt x="1745991" y="2222499"/>
                </a:lnTo>
                <a:lnTo>
                  <a:pt x="1732259" y="2260599"/>
                </a:lnTo>
                <a:lnTo>
                  <a:pt x="1717034" y="2311399"/>
                </a:lnTo>
                <a:lnTo>
                  <a:pt x="1700315" y="2362199"/>
                </a:lnTo>
                <a:lnTo>
                  <a:pt x="1682101" y="2400299"/>
                </a:lnTo>
                <a:lnTo>
                  <a:pt x="1662390" y="2451099"/>
                </a:lnTo>
                <a:lnTo>
                  <a:pt x="1641181" y="2489199"/>
                </a:lnTo>
                <a:lnTo>
                  <a:pt x="1618471" y="2539999"/>
                </a:lnTo>
                <a:lnTo>
                  <a:pt x="1594261" y="2578099"/>
                </a:lnTo>
                <a:lnTo>
                  <a:pt x="1568548" y="2628899"/>
                </a:lnTo>
                <a:lnTo>
                  <a:pt x="1541331" y="2666999"/>
                </a:lnTo>
                <a:lnTo>
                  <a:pt x="1512609" y="2705099"/>
                </a:lnTo>
                <a:lnTo>
                  <a:pt x="1482380" y="2755899"/>
                </a:lnTo>
                <a:lnTo>
                  <a:pt x="1450643" y="2794000"/>
                </a:lnTo>
                <a:lnTo>
                  <a:pt x="1417396" y="2832099"/>
                </a:lnTo>
                <a:lnTo>
                  <a:pt x="1382638" y="2870199"/>
                </a:lnTo>
                <a:lnTo>
                  <a:pt x="18608" y="4343400"/>
                </a:lnTo>
                <a:lnTo>
                  <a:pt x="0" y="4368800"/>
                </a:lnTo>
                <a:lnTo>
                  <a:pt x="0" y="4508500"/>
                </a:lnTo>
                <a:lnTo>
                  <a:pt x="26469" y="4495800"/>
                </a:lnTo>
                <a:lnTo>
                  <a:pt x="62953" y="4457700"/>
                </a:lnTo>
                <a:lnTo>
                  <a:pt x="98567" y="4419600"/>
                </a:lnTo>
                <a:lnTo>
                  <a:pt x="1462585" y="2946399"/>
                </a:lnTo>
                <a:lnTo>
                  <a:pt x="1497057" y="2908299"/>
                </a:lnTo>
                <a:lnTo>
                  <a:pt x="1530143" y="2870199"/>
                </a:lnTo>
                <a:lnTo>
                  <a:pt x="1561845" y="2832099"/>
                </a:lnTo>
                <a:lnTo>
                  <a:pt x="1592164" y="2781299"/>
                </a:lnTo>
                <a:lnTo>
                  <a:pt x="1621101" y="2743199"/>
                </a:lnTo>
                <a:lnTo>
                  <a:pt x="1648658" y="2705099"/>
                </a:lnTo>
                <a:lnTo>
                  <a:pt x="1674835" y="2666999"/>
                </a:lnTo>
                <a:lnTo>
                  <a:pt x="1699634" y="2616199"/>
                </a:lnTo>
                <a:lnTo>
                  <a:pt x="1723056" y="2578099"/>
                </a:lnTo>
                <a:lnTo>
                  <a:pt x="1745102" y="2527299"/>
                </a:lnTo>
                <a:lnTo>
                  <a:pt x="1765773" y="2489199"/>
                </a:lnTo>
                <a:lnTo>
                  <a:pt x="1785071" y="2438399"/>
                </a:lnTo>
                <a:lnTo>
                  <a:pt x="1802997" y="2400299"/>
                </a:lnTo>
                <a:lnTo>
                  <a:pt x="1819552" y="2349499"/>
                </a:lnTo>
                <a:lnTo>
                  <a:pt x="1834737" y="2298699"/>
                </a:lnTo>
                <a:lnTo>
                  <a:pt x="1848554" y="2260599"/>
                </a:lnTo>
                <a:lnTo>
                  <a:pt x="1861003" y="2209799"/>
                </a:lnTo>
                <a:lnTo>
                  <a:pt x="1872086" y="2158999"/>
                </a:lnTo>
                <a:lnTo>
                  <a:pt x="1881803" y="2120899"/>
                </a:lnTo>
                <a:lnTo>
                  <a:pt x="1890158" y="2070099"/>
                </a:lnTo>
                <a:lnTo>
                  <a:pt x="1897149" y="2019299"/>
                </a:lnTo>
                <a:lnTo>
                  <a:pt x="1902779" y="1968499"/>
                </a:lnTo>
                <a:lnTo>
                  <a:pt x="1907049" y="1930399"/>
                </a:lnTo>
                <a:lnTo>
                  <a:pt x="1909960" y="1879599"/>
                </a:lnTo>
                <a:lnTo>
                  <a:pt x="1911514" y="1828799"/>
                </a:lnTo>
                <a:lnTo>
                  <a:pt x="1911711" y="1777999"/>
                </a:lnTo>
                <a:lnTo>
                  <a:pt x="1910552" y="1727199"/>
                </a:lnTo>
                <a:lnTo>
                  <a:pt x="1908038" y="1689099"/>
                </a:lnTo>
                <a:lnTo>
                  <a:pt x="1904170" y="1638299"/>
                </a:lnTo>
                <a:lnTo>
                  <a:pt x="1898951" y="1587499"/>
                </a:lnTo>
                <a:lnTo>
                  <a:pt x="1892381" y="1536699"/>
                </a:lnTo>
                <a:lnTo>
                  <a:pt x="1884461" y="1498599"/>
                </a:lnTo>
                <a:lnTo>
                  <a:pt x="1875193" y="1447799"/>
                </a:lnTo>
                <a:lnTo>
                  <a:pt x="1864578" y="1396999"/>
                </a:lnTo>
                <a:lnTo>
                  <a:pt x="1852618" y="1358899"/>
                </a:lnTo>
                <a:lnTo>
                  <a:pt x="1839312" y="1308099"/>
                </a:lnTo>
                <a:lnTo>
                  <a:pt x="1824663" y="1257299"/>
                </a:lnTo>
                <a:lnTo>
                  <a:pt x="1808672" y="1219199"/>
                </a:lnTo>
                <a:lnTo>
                  <a:pt x="1791339" y="1168399"/>
                </a:lnTo>
                <a:lnTo>
                  <a:pt x="1772667" y="1130300"/>
                </a:lnTo>
                <a:lnTo>
                  <a:pt x="1752656" y="1079500"/>
                </a:lnTo>
                <a:lnTo>
                  <a:pt x="1731308" y="1041400"/>
                </a:lnTo>
                <a:lnTo>
                  <a:pt x="1708623" y="990600"/>
                </a:lnTo>
                <a:lnTo>
                  <a:pt x="1684603" y="952500"/>
                </a:lnTo>
                <a:lnTo>
                  <a:pt x="1659250" y="901700"/>
                </a:lnTo>
                <a:lnTo>
                  <a:pt x="1632564" y="863600"/>
                </a:lnTo>
                <a:lnTo>
                  <a:pt x="1604546" y="825500"/>
                </a:lnTo>
                <a:lnTo>
                  <a:pt x="1575199" y="787400"/>
                </a:lnTo>
                <a:lnTo>
                  <a:pt x="1544522" y="749300"/>
                </a:lnTo>
                <a:lnTo>
                  <a:pt x="1512518" y="711200"/>
                </a:lnTo>
                <a:lnTo>
                  <a:pt x="1479187" y="673100"/>
                </a:lnTo>
                <a:lnTo>
                  <a:pt x="1444530" y="635000"/>
                </a:lnTo>
                <a:lnTo>
                  <a:pt x="1408550" y="596900"/>
                </a:lnTo>
                <a:lnTo>
                  <a:pt x="1371246" y="558800"/>
                </a:lnTo>
                <a:lnTo>
                  <a:pt x="1257975" y="457200"/>
                </a:lnTo>
                <a:lnTo>
                  <a:pt x="1219584" y="419100"/>
                </a:lnTo>
                <a:lnTo>
                  <a:pt x="1180466" y="381000"/>
                </a:lnTo>
                <a:lnTo>
                  <a:pt x="1140615" y="355600"/>
                </a:lnTo>
                <a:lnTo>
                  <a:pt x="1100062" y="317500"/>
                </a:lnTo>
                <a:lnTo>
                  <a:pt x="1016976" y="266700"/>
                </a:lnTo>
                <a:lnTo>
                  <a:pt x="931459" y="215900"/>
                </a:lnTo>
                <a:lnTo>
                  <a:pt x="843764" y="165100"/>
                </a:lnTo>
                <a:lnTo>
                  <a:pt x="799178" y="152400"/>
                </a:lnTo>
                <a:lnTo>
                  <a:pt x="754142" y="127000"/>
                </a:lnTo>
                <a:lnTo>
                  <a:pt x="662844" y="101600"/>
                </a:lnTo>
                <a:lnTo>
                  <a:pt x="616645" y="76200"/>
                </a:lnTo>
                <a:lnTo>
                  <a:pt x="476226" y="38100"/>
                </a:lnTo>
                <a:lnTo>
                  <a:pt x="428917" y="38100"/>
                </a:lnTo>
                <a:lnTo>
                  <a:pt x="333734" y="12700"/>
                </a:lnTo>
                <a:lnTo>
                  <a:pt x="238006" y="12700"/>
                </a:lnTo>
                <a:lnTo>
                  <a:pt x="190017" y="0"/>
                </a:lnTo>
                <a:close/>
              </a:path>
              <a:path w="1911985" h="4508500">
                <a:moveTo>
                  <a:pt x="664695" y="304800"/>
                </a:moveTo>
                <a:lnTo>
                  <a:pt x="202319" y="304800"/>
                </a:lnTo>
                <a:lnTo>
                  <a:pt x="250586" y="317500"/>
                </a:lnTo>
                <a:lnTo>
                  <a:pt x="298726" y="317500"/>
                </a:lnTo>
                <a:lnTo>
                  <a:pt x="394432" y="342900"/>
                </a:lnTo>
                <a:lnTo>
                  <a:pt x="441903" y="342900"/>
                </a:lnTo>
                <a:lnTo>
                  <a:pt x="535841" y="368300"/>
                </a:lnTo>
                <a:lnTo>
                  <a:pt x="582213" y="393700"/>
                </a:lnTo>
                <a:lnTo>
                  <a:pt x="628123" y="406400"/>
                </a:lnTo>
                <a:lnTo>
                  <a:pt x="673524" y="431800"/>
                </a:lnTo>
                <a:lnTo>
                  <a:pt x="718368" y="444500"/>
                </a:lnTo>
                <a:lnTo>
                  <a:pt x="762607" y="469900"/>
                </a:lnTo>
                <a:lnTo>
                  <a:pt x="849079" y="520700"/>
                </a:lnTo>
                <a:lnTo>
                  <a:pt x="891217" y="546100"/>
                </a:lnTo>
                <a:lnTo>
                  <a:pt x="932559" y="571500"/>
                </a:lnTo>
                <a:lnTo>
                  <a:pt x="973058" y="609600"/>
                </a:lnTo>
                <a:lnTo>
                  <a:pt x="1012665" y="647700"/>
                </a:lnTo>
                <a:lnTo>
                  <a:pt x="1051333" y="673100"/>
                </a:lnTo>
                <a:lnTo>
                  <a:pt x="1163068" y="774700"/>
                </a:lnTo>
                <a:lnTo>
                  <a:pt x="1164617" y="774700"/>
                </a:lnTo>
                <a:lnTo>
                  <a:pt x="1201981" y="812800"/>
                </a:lnTo>
                <a:lnTo>
                  <a:pt x="1237712" y="850900"/>
                </a:lnTo>
                <a:lnTo>
                  <a:pt x="1271808" y="889000"/>
                </a:lnTo>
                <a:lnTo>
                  <a:pt x="1304267" y="927100"/>
                </a:lnTo>
                <a:lnTo>
                  <a:pt x="1335087" y="965200"/>
                </a:lnTo>
                <a:lnTo>
                  <a:pt x="1364267" y="1016000"/>
                </a:lnTo>
                <a:lnTo>
                  <a:pt x="1391805" y="1054100"/>
                </a:lnTo>
                <a:lnTo>
                  <a:pt x="1417699" y="1092200"/>
                </a:lnTo>
                <a:lnTo>
                  <a:pt x="1441947" y="1143000"/>
                </a:lnTo>
                <a:lnTo>
                  <a:pt x="1464547" y="1181100"/>
                </a:lnTo>
                <a:lnTo>
                  <a:pt x="1485497" y="1231899"/>
                </a:lnTo>
                <a:lnTo>
                  <a:pt x="1504796" y="1269999"/>
                </a:lnTo>
                <a:lnTo>
                  <a:pt x="1522442" y="1320799"/>
                </a:lnTo>
                <a:lnTo>
                  <a:pt x="1538433" y="1358899"/>
                </a:lnTo>
                <a:lnTo>
                  <a:pt x="1552766" y="1409699"/>
                </a:lnTo>
                <a:lnTo>
                  <a:pt x="1565441" y="1460499"/>
                </a:lnTo>
                <a:lnTo>
                  <a:pt x="1576455" y="1498599"/>
                </a:lnTo>
                <a:lnTo>
                  <a:pt x="1585807" y="1549399"/>
                </a:lnTo>
                <a:lnTo>
                  <a:pt x="1593494" y="1600199"/>
                </a:lnTo>
                <a:lnTo>
                  <a:pt x="1599515" y="1650999"/>
                </a:lnTo>
                <a:lnTo>
                  <a:pt x="1603869" y="1689099"/>
                </a:lnTo>
                <a:lnTo>
                  <a:pt x="1606552" y="1739899"/>
                </a:lnTo>
                <a:lnTo>
                  <a:pt x="1607565" y="1790699"/>
                </a:lnTo>
                <a:lnTo>
                  <a:pt x="1606910" y="1841499"/>
                </a:lnTo>
                <a:lnTo>
                  <a:pt x="1604586" y="1892299"/>
                </a:lnTo>
                <a:lnTo>
                  <a:pt x="1600591" y="1930399"/>
                </a:lnTo>
                <a:lnTo>
                  <a:pt x="1594922" y="1981199"/>
                </a:lnTo>
                <a:lnTo>
                  <a:pt x="1587579" y="2031999"/>
                </a:lnTo>
                <a:lnTo>
                  <a:pt x="1578560" y="2082799"/>
                </a:lnTo>
                <a:lnTo>
                  <a:pt x="1567862" y="2133599"/>
                </a:lnTo>
                <a:lnTo>
                  <a:pt x="1555484" y="2171699"/>
                </a:lnTo>
                <a:lnTo>
                  <a:pt x="1541424" y="2222499"/>
                </a:lnTo>
                <a:lnTo>
                  <a:pt x="1525680" y="2273299"/>
                </a:lnTo>
                <a:lnTo>
                  <a:pt x="1508251" y="2311399"/>
                </a:lnTo>
                <a:lnTo>
                  <a:pt x="1489135" y="2362199"/>
                </a:lnTo>
                <a:lnTo>
                  <a:pt x="1468329" y="2400299"/>
                </a:lnTo>
                <a:lnTo>
                  <a:pt x="1445833" y="2451099"/>
                </a:lnTo>
                <a:lnTo>
                  <a:pt x="1421644" y="2489199"/>
                </a:lnTo>
                <a:lnTo>
                  <a:pt x="1395761" y="2539999"/>
                </a:lnTo>
                <a:lnTo>
                  <a:pt x="1368182" y="2578099"/>
                </a:lnTo>
                <a:lnTo>
                  <a:pt x="1338905" y="2616199"/>
                </a:lnTo>
                <a:lnTo>
                  <a:pt x="1307928" y="2654299"/>
                </a:lnTo>
                <a:lnTo>
                  <a:pt x="1275250" y="2692399"/>
                </a:lnTo>
                <a:lnTo>
                  <a:pt x="1240868" y="2730499"/>
                </a:lnTo>
                <a:lnTo>
                  <a:pt x="1240729" y="2730499"/>
                </a:lnTo>
                <a:lnTo>
                  <a:pt x="1239433" y="2743199"/>
                </a:lnTo>
                <a:lnTo>
                  <a:pt x="0" y="4076700"/>
                </a:lnTo>
                <a:lnTo>
                  <a:pt x="0" y="4241800"/>
                </a:lnTo>
                <a:lnTo>
                  <a:pt x="1317957" y="2819399"/>
                </a:lnTo>
                <a:lnTo>
                  <a:pt x="1318110" y="2819399"/>
                </a:lnTo>
                <a:lnTo>
                  <a:pt x="1319405" y="2806699"/>
                </a:lnTo>
                <a:lnTo>
                  <a:pt x="1353615" y="2768599"/>
                </a:lnTo>
                <a:lnTo>
                  <a:pt x="1386274" y="2730499"/>
                </a:lnTo>
                <a:lnTo>
                  <a:pt x="1417385" y="2692399"/>
                </a:lnTo>
                <a:lnTo>
                  <a:pt x="1446948" y="2654299"/>
                </a:lnTo>
                <a:lnTo>
                  <a:pt x="1474966" y="2616199"/>
                </a:lnTo>
                <a:lnTo>
                  <a:pt x="1501439" y="2565399"/>
                </a:lnTo>
                <a:lnTo>
                  <a:pt x="1526369" y="2527299"/>
                </a:lnTo>
                <a:lnTo>
                  <a:pt x="1549758" y="2489199"/>
                </a:lnTo>
                <a:lnTo>
                  <a:pt x="1571607" y="2438399"/>
                </a:lnTo>
                <a:lnTo>
                  <a:pt x="1591918" y="2400299"/>
                </a:lnTo>
                <a:lnTo>
                  <a:pt x="1610692" y="2349499"/>
                </a:lnTo>
                <a:lnTo>
                  <a:pt x="1627931" y="2311399"/>
                </a:lnTo>
                <a:lnTo>
                  <a:pt x="1643636" y="2260599"/>
                </a:lnTo>
                <a:lnTo>
                  <a:pt x="1657808" y="2209799"/>
                </a:lnTo>
                <a:lnTo>
                  <a:pt x="1670450" y="2171699"/>
                </a:lnTo>
                <a:lnTo>
                  <a:pt x="1681562" y="2120899"/>
                </a:lnTo>
                <a:lnTo>
                  <a:pt x="1691146" y="2070099"/>
                </a:lnTo>
                <a:lnTo>
                  <a:pt x="1699204" y="2031999"/>
                </a:lnTo>
                <a:lnTo>
                  <a:pt x="1705737" y="1981199"/>
                </a:lnTo>
                <a:lnTo>
                  <a:pt x="1710747" y="1930399"/>
                </a:lnTo>
                <a:lnTo>
                  <a:pt x="1714235" y="1879599"/>
                </a:lnTo>
                <a:lnTo>
                  <a:pt x="1716202" y="1841499"/>
                </a:lnTo>
                <a:lnTo>
                  <a:pt x="1716651" y="1790699"/>
                </a:lnTo>
                <a:lnTo>
                  <a:pt x="1715582" y="1739899"/>
                </a:lnTo>
                <a:lnTo>
                  <a:pt x="1713002" y="1689099"/>
                </a:lnTo>
                <a:lnTo>
                  <a:pt x="1708913" y="1638299"/>
                </a:lnTo>
                <a:lnTo>
                  <a:pt x="1703317" y="1600199"/>
                </a:lnTo>
                <a:lnTo>
                  <a:pt x="1696213" y="1549399"/>
                </a:lnTo>
                <a:lnTo>
                  <a:pt x="1687605" y="1498599"/>
                </a:lnTo>
                <a:lnTo>
                  <a:pt x="1677494" y="1460499"/>
                </a:lnTo>
                <a:lnTo>
                  <a:pt x="1665880" y="1409699"/>
                </a:lnTo>
                <a:lnTo>
                  <a:pt x="1652766" y="1358899"/>
                </a:lnTo>
                <a:lnTo>
                  <a:pt x="1638154" y="1320799"/>
                </a:lnTo>
                <a:lnTo>
                  <a:pt x="1622044" y="1269999"/>
                </a:lnTo>
                <a:lnTo>
                  <a:pt x="1604438" y="1231899"/>
                </a:lnTo>
                <a:lnTo>
                  <a:pt x="1585338" y="1181100"/>
                </a:lnTo>
                <a:lnTo>
                  <a:pt x="1564746" y="1143000"/>
                </a:lnTo>
                <a:lnTo>
                  <a:pt x="1542662" y="1092200"/>
                </a:lnTo>
                <a:lnTo>
                  <a:pt x="1519088" y="1054100"/>
                </a:lnTo>
                <a:lnTo>
                  <a:pt x="1494027" y="1016000"/>
                </a:lnTo>
                <a:lnTo>
                  <a:pt x="1467479" y="965200"/>
                </a:lnTo>
                <a:lnTo>
                  <a:pt x="1439445" y="927100"/>
                </a:lnTo>
                <a:lnTo>
                  <a:pt x="1409928" y="889000"/>
                </a:lnTo>
                <a:lnTo>
                  <a:pt x="1378930" y="850900"/>
                </a:lnTo>
                <a:lnTo>
                  <a:pt x="1346450" y="812800"/>
                </a:lnTo>
                <a:lnTo>
                  <a:pt x="1312492" y="774700"/>
                </a:lnTo>
                <a:lnTo>
                  <a:pt x="1277056" y="736600"/>
                </a:lnTo>
                <a:lnTo>
                  <a:pt x="1240144" y="698500"/>
                </a:lnTo>
                <a:lnTo>
                  <a:pt x="1238595" y="698500"/>
                </a:lnTo>
                <a:lnTo>
                  <a:pt x="1125311" y="596900"/>
                </a:lnTo>
                <a:lnTo>
                  <a:pt x="1087101" y="558800"/>
                </a:lnTo>
                <a:lnTo>
                  <a:pt x="1048039" y="533400"/>
                </a:lnTo>
                <a:lnTo>
                  <a:pt x="1008165" y="495300"/>
                </a:lnTo>
                <a:lnTo>
                  <a:pt x="967519" y="469900"/>
                </a:lnTo>
                <a:lnTo>
                  <a:pt x="926140" y="444500"/>
                </a:lnTo>
                <a:lnTo>
                  <a:pt x="841342" y="393700"/>
                </a:lnTo>
                <a:lnTo>
                  <a:pt x="754088" y="342900"/>
                </a:lnTo>
                <a:lnTo>
                  <a:pt x="709639" y="317500"/>
                </a:lnTo>
                <a:lnTo>
                  <a:pt x="664695" y="304800"/>
                </a:lnTo>
                <a:close/>
              </a:path>
              <a:path w="1911985" h="4508500">
                <a:moveTo>
                  <a:pt x="203239" y="393700"/>
                </a:moveTo>
                <a:lnTo>
                  <a:pt x="0" y="393700"/>
                </a:lnTo>
                <a:lnTo>
                  <a:pt x="0" y="508000"/>
                </a:lnTo>
                <a:lnTo>
                  <a:pt x="256941" y="508000"/>
                </a:lnTo>
                <a:lnTo>
                  <a:pt x="352226" y="533400"/>
                </a:lnTo>
                <a:lnTo>
                  <a:pt x="399436" y="533400"/>
                </a:lnTo>
                <a:lnTo>
                  <a:pt x="446273" y="546100"/>
                </a:lnTo>
                <a:lnTo>
                  <a:pt x="492674" y="571500"/>
                </a:lnTo>
                <a:lnTo>
                  <a:pt x="583910" y="596900"/>
                </a:lnTo>
                <a:lnTo>
                  <a:pt x="672637" y="647700"/>
                </a:lnTo>
                <a:lnTo>
                  <a:pt x="715901" y="673100"/>
                </a:lnTo>
                <a:lnTo>
                  <a:pt x="758346" y="698500"/>
                </a:lnTo>
                <a:lnTo>
                  <a:pt x="799908" y="723900"/>
                </a:lnTo>
                <a:lnTo>
                  <a:pt x="840526" y="749300"/>
                </a:lnTo>
                <a:lnTo>
                  <a:pt x="880134" y="787400"/>
                </a:lnTo>
                <a:lnTo>
                  <a:pt x="918669" y="825500"/>
                </a:lnTo>
                <a:lnTo>
                  <a:pt x="1031966" y="927100"/>
                </a:lnTo>
                <a:lnTo>
                  <a:pt x="1032766" y="927100"/>
                </a:lnTo>
                <a:lnTo>
                  <a:pt x="1069720" y="965200"/>
                </a:lnTo>
                <a:lnTo>
                  <a:pt x="1104797" y="1003300"/>
                </a:lnTo>
                <a:lnTo>
                  <a:pt x="1137995" y="1041400"/>
                </a:lnTo>
                <a:lnTo>
                  <a:pt x="1169311" y="1079500"/>
                </a:lnTo>
                <a:lnTo>
                  <a:pt x="1198742" y="1117600"/>
                </a:lnTo>
                <a:lnTo>
                  <a:pt x="1226288" y="1155699"/>
                </a:lnTo>
                <a:lnTo>
                  <a:pt x="1251944" y="1193799"/>
                </a:lnTo>
                <a:lnTo>
                  <a:pt x="1275709" y="1244599"/>
                </a:lnTo>
                <a:lnTo>
                  <a:pt x="1297579" y="1282699"/>
                </a:lnTo>
                <a:lnTo>
                  <a:pt x="1317554" y="1333499"/>
                </a:lnTo>
                <a:lnTo>
                  <a:pt x="1335629" y="1371599"/>
                </a:lnTo>
                <a:lnTo>
                  <a:pt x="1351803" y="1422399"/>
                </a:lnTo>
                <a:lnTo>
                  <a:pt x="1366074" y="1460499"/>
                </a:lnTo>
                <a:lnTo>
                  <a:pt x="1378438" y="1511299"/>
                </a:lnTo>
                <a:lnTo>
                  <a:pt x="1388894" y="1562099"/>
                </a:lnTo>
                <a:lnTo>
                  <a:pt x="1397438" y="1612899"/>
                </a:lnTo>
                <a:lnTo>
                  <a:pt x="1404070" y="1650999"/>
                </a:lnTo>
                <a:lnTo>
                  <a:pt x="1408785" y="1701799"/>
                </a:lnTo>
                <a:lnTo>
                  <a:pt x="1411582" y="1752599"/>
                </a:lnTo>
                <a:lnTo>
                  <a:pt x="1412457" y="1803399"/>
                </a:lnTo>
                <a:lnTo>
                  <a:pt x="1411406" y="1841499"/>
                </a:lnTo>
                <a:lnTo>
                  <a:pt x="1408424" y="1892299"/>
                </a:lnTo>
                <a:lnTo>
                  <a:pt x="1403509" y="1943099"/>
                </a:lnTo>
                <a:lnTo>
                  <a:pt x="1396660" y="1993899"/>
                </a:lnTo>
                <a:lnTo>
                  <a:pt x="1387873" y="2044699"/>
                </a:lnTo>
                <a:lnTo>
                  <a:pt x="1377147" y="2082799"/>
                </a:lnTo>
                <a:lnTo>
                  <a:pt x="1364478" y="2133599"/>
                </a:lnTo>
                <a:lnTo>
                  <a:pt x="1349865" y="2184399"/>
                </a:lnTo>
                <a:lnTo>
                  <a:pt x="1333305" y="2222499"/>
                </a:lnTo>
                <a:lnTo>
                  <a:pt x="1314795" y="2273299"/>
                </a:lnTo>
                <a:lnTo>
                  <a:pt x="1294334" y="2311399"/>
                </a:lnTo>
                <a:lnTo>
                  <a:pt x="1271919" y="2362199"/>
                </a:lnTo>
                <a:lnTo>
                  <a:pt x="1247547" y="2400299"/>
                </a:lnTo>
                <a:lnTo>
                  <a:pt x="1221216" y="2451099"/>
                </a:lnTo>
                <a:lnTo>
                  <a:pt x="1192923" y="2489199"/>
                </a:lnTo>
                <a:lnTo>
                  <a:pt x="1162667" y="2527299"/>
                </a:lnTo>
                <a:lnTo>
                  <a:pt x="1130445" y="2565399"/>
                </a:lnTo>
                <a:lnTo>
                  <a:pt x="1096253" y="2603499"/>
                </a:lnTo>
                <a:lnTo>
                  <a:pt x="1095504" y="2603499"/>
                </a:lnTo>
                <a:lnTo>
                  <a:pt x="0" y="3784600"/>
                </a:lnTo>
                <a:lnTo>
                  <a:pt x="0" y="3949700"/>
                </a:lnTo>
                <a:lnTo>
                  <a:pt x="1176174" y="2679699"/>
                </a:lnTo>
                <a:lnTo>
                  <a:pt x="1176911" y="2679699"/>
                </a:lnTo>
                <a:lnTo>
                  <a:pt x="1210721" y="2641600"/>
                </a:lnTo>
                <a:lnTo>
                  <a:pt x="1242775" y="2603499"/>
                </a:lnTo>
                <a:lnTo>
                  <a:pt x="1273073" y="2565399"/>
                </a:lnTo>
                <a:lnTo>
                  <a:pt x="1301619" y="2514599"/>
                </a:lnTo>
                <a:lnTo>
                  <a:pt x="1328414" y="2476499"/>
                </a:lnTo>
                <a:lnTo>
                  <a:pt x="1353460" y="2438399"/>
                </a:lnTo>
                <a:lnTo>
                  <a:pt x="1376760" y="2400299"/>
                </a:lnTo>
                <a:lnTo>
                  <a:pt x="1398314" y="2349499"/>
                </a:lnTo>
                <a:lnTo>
                  <a:pt x="1418125" y="2311399"/>
                </a:lnTo>
                <a:lnTo>
                  <a:pt x="1436195" y="2260599"/>
                </a:lnTo>
                <a:lnTo>
                  <a:pt x="1452526" y="2209799"/>
                </a:lnTo>
                <a:lnTo>
                  <a:pt x="1467120" y="2171699"/>
                </a:lnTo>
                <a:lnTo>
                  <a:pt x="1479978" y="2120899"/>
                </a:lnTo>
                <a:lnTo>
                  <a:pt x="1491103" y="2082799"/>
                </a:lnTo>
                <a:lnTo>
                  <a:pt x="1500497" y="2031999"/>
                </a:lnTo>
                <a:lnTo>
                  <a:pt x="1508162" y="1981199"/>
                </a:lnTo>
                <a:lnTo>
                  <a:pt x="1514099" y="1943099"/>
                </a:lnTo>
                <a:lnTo>
                  <a:pt x="1518310" y="1892299"/>
                </a:lnTo>
                <a:lnTo>
                  <a:pt x="1520798" y="1841499"/>
                </a:lnTo>
                <a:lnTo>
                  <a:pt x="1521564" y="1790699"/>
                </a:lnTo>
                <a:lnTo>
                  <a:pt x="1520611" y="1752599"/>
                </a:lnTo>
                <a:lnTo>
                  <a:pt x="1517935" y="1701799"/>
                </a:lnTo>
                <a:lnTo>
                  <a:pt x="1513539" y="1650999"/>
                </a:lnTo>
                <a:lnTo>
                  <a:pt x="1507426" y="1600199"/>
                </a:lnTo>
                <a:lnTo>
                  <a:pt x="1499597" y="1562099"/>
                </a:lnTo>
                <a:lnTo>
                  <a:pt x="1490055" y="1511299"/>
                </a:lnTo>
                <a:lnTo>
                  <a:pt x="1478802" y="1460499"/>
                </a:lnTo>
                <a:lnTo>
                  <a:pt x="1465839" y="1422399"/>
                </a:lnTo>
                <a:lnTo>
                  <a:pt x="1451169" y="1371599"/>
                </a:lnTo>
                <a:lnTo>
                  <a:pt x="1434794" y="1333499"/>
                </a:lnTo>
                <a:lnTo>
                  <a:pt x="1416714" y="1282699"/>
                </a:lnTo>
                <a:lnTo>
                  <a:pt x="1396934" y="1244599"/>
                </a:lnTo>
                <a:lnTo>
                  <a:pt x="1375454" y="1193799"/>
                </a:lnTo>
                <a:lnTo>
                  <a:pt x="1352276" y="1155699"/>
                </a:lnTo>
                <a:lnTo>
                  <a:pt x="1327403" y="1117600"/>
                </a:lnTo>
                <a:lnTo>
                  <a:pt x="1300836" y="1066800"/>
                </a:lnTo>
                <a:lnTo>
                  <a:pt x="1272578" y="1028700"/>
                </a:lnTo>
                <a:lnTo>
                  <a:pt x="1242630" y="990600"/>
                </a:lnTo>
                <a:lnTo>
                  <a:pt x="1210994" y="952500"/>
                </a:lnTo>
                <a:lnTo>
                  <a:pt x="1177673" y="914400"/>
                </a:lnTo>
                <a:lnTo>
                  <a:pt x="1142668" y="876300"/>
                </a:lnTo>
                <a:lnTo>
                  <a:pt x="1105982" y="838200"/>
                </a:lnTo>
                <a:lnTo>
                  <a:pt x="1105169" y="838200"/>
                </a:lnTo>
                <a:lnTo>
                  <a:pt x="992672" y="736600"/>
                </a:lnTo>
                <a:lnTo>
                  <a:pt x="954599" y="711200"/>
                </a:lnTo>
                <a:lnTo>
                  <a:pt x="915617" y="673100"/>
                </a:lnTo>
                <a:lnTo>
                  <a:pt x="875726" y="647700"/>
                </a:lnTo>
                <a:lnTo>
                  <a:pt x="834978" y="609600"/>
                </a:lnTo>
                <a:lnTo>
                  <a:pt x="793423" y="584200"/>
                </a:lnTo>
                <a:lnTo>
                  <a:pt x="708102" y="533400"/>
                </a:lnTo>
                <a:lnTo>
                  <a:pt x="664438" y="520700"/>
                </a:lnTo>
                <a:lnTo>
                  <a:pt x="620173" y="495300"/>
                </a:lnTo>
                <a:lnTo>
                  <a:pt x="575359" y="482600"/>
                </a:lnTo>
                <a:lnTo>
                  <a:pt x="530047" y="457200"/>
                </a:lnTo>
                <a:lnTo>
                  <a:pt x="391638" y="419100"/>
                </a:lnTo>
                <a:lnTo>
                  <a:pt x="344848" y="419100"/>
                </a:lnTo>
                <a:lnTo>
                  <a:pt x="297817" y="406400"/>
                </a:lnTo>
                <a:lnTo>
                  <a:pt x="250597" y="406400"/>
                </a:lnTo>
                <a:lnTo>
                  <a:pt x="203239" y="393700"/>
                </a:lnTo>
                <a:close/>
              </a:path>
              <a:path w="1911985" h="4508500">
                <a:moveTo>
                  <a:pt x="267285" y="596900"/>
                </a:moveTo>
                <a:lnTo>
                  <a:pt x="0" y="596900"/>
                </a:lnTo>
                <a:lnTo>
                  <a:pt x="0" y="698500"/>
                </a:lnTo>
                <a:lnTo>
                  <a:pt x="214979" y="698500"/>
                </a:lnTo>
                <a:lnTo>
                  <a:pt x="309441" y="723900"/>
                </a:lnTo>
                <a:lnTo>
                  <a:pt x="356179" y="723900"/>
                </a:lnTo>
                <a:lnTo>
                  <a:pt x="402472" y="736600"/>
                </a:lnTo>
                <a:lnTo>
                  <a:pt x="448231" y="762000"/>
                </a:lnTo>
                <a:lnTo>
                  <a:pt x="493367" y="774700"/>
                </a:lnTo>
                <a:lnTo>
                  <a:pt x="537793" y="800100"/>
                </a:lnTo>
                <a:lnTo>
                  <a:pt x="581419" y="812800"/>
                </a:lnTo>
                <a:lnTo>
                  <a:pt x="624157" y="838200"/>
                </a:lnTo>
                <a:lnTo>
                  <a:pt x="665920" y="863600"/>
                </a:lnTo>
                <a:lnTo>
                  <a:pt x="706618" y="901700"/>
                </a:lnTo>
                <a:lnTo>
                  <a:pt x="746164" y="927100"/>
                </a:lnTo>
                <a:lnTo>
                  <a:pt x="784468" y="965200"/>
                </a:lnTo>
                <a:lnTo>
                  <a:pt x="786043" y="965200"/>
                </a:lnTo>
                <a:lnTo>
                  <a:pt x="899314" y="1066800"/>
                </a:lnTo>
                <a:lnTo>
                  <a:pt x="935897" y="1104900"/>
                </a:lnTo>
                <a:lnTo>
                  <a:pt x="970263" y="1143000"/>
                </a:lnTo>
                <a:lnTo>
                  <a:pt x="1002407" y="1181100"/>
                </a:lnTo>
                <a:lnTo>
                  <a:pt x="1032328" y="1219199"/>
                </a:lnTo>
                <a:lnTo>
                  <a:pt x="1060020" y="1257299"/>
                </a:lnTo>
                <a:lnTo>
                  <a:pt x="1085481" y="1295400"/>
                </a:lnTo>
                <a:lnTo>
                  <a:pt x="1108707" y="1346199"/>
                </a:lnTo>
                <a:lnTo>
                  <a:pt x="1129696" y="1384299"/>
                </a:lnTo>
                <a:lnTo>
                  <a:pt x="1148442" y="1435099"/>
                </a:lnTo>
                <a:lnTo>
                  <a:pt x="1164944" y="1473199"/>
                </a:lnTo>
                <a:lnTo>
                  <a:pt x="1179197" y="1523999"/>
                </a:lnTo>
                <a:lnTo>
                  <a:pt x="1191197" y="1574799"/>
                </a:lnTo>
                <a:lnTo>
                  <a:pt x="1200943" y="1612899"/>
                </a:lnTo>
                <a:lnTo>
                  <a:pt x="1208429" y="1663699"/>
                </a:lnTo>
                <a:lnTo>
                  <a:pt x="1213653" y="1714499"/>
                </a:lnTo>
                <a:lnTo>
                  <a:pt x="1216611" y="1752599"/>
                </a:lnTo>
                <a:lnTo>
                  <a:pt x="1217300" y="1803399"/>
                </a:lnTo>
                <a:lnTo>
                  <a:pt x="1215717" y="1854199"/>
                </a:lnTo>
                <a:lnTo>
                  <a:pt x="1211857" y="1904999"/>
                </a:lnTo>
                <a:lnTo>
                  <a:pt x="1205718" y="1943099"/>
                </a:lnTo>
                <a:lnTo>
                  <a:pt x="1197297" y="1993899"/>
                </a:lnTo>
                <a:lnTo>
                  <a:pt x="1186589" y="2044699"/>
                </a:lnTo>
                <a:lnTo>
                  <a:pt x="1173591" y="2095499"/>
                </a:lnTo>
                <a:lnTo>
                  <a:pt x="1158301" y="2133599"/>
                </a:lnTo>
                <a:lnTo>
                  <a:pt x="1140714" y="2184399"/>
                </a:lnTo>
                <a:lnTo>
                  <a:pt x="1120826" y="2222499"/>
                </a:lnTo>
                <a:lnTo>
                  <a:pt x="1098636" y="2273299"/>
                </a:lnTo>
                <a:lnTo>
                  <a:pt x="1074138" y="2311399"/>
                </a:lnTo>
                <a:lnTo>
                  <a:pt x="1047330" y="2349499"/>
                </a:lnTo>
                <a:lnTo>
                  <a:pt x="1018209" y="2400299"/>
                </a:lnTo>
                <a:lnTo>
                  <a:pt x="986770" y="2438399"/>
                </a:lnTo>
                <a:lnTo>
                  <a:pt x="953010" y="2476499"/>
                </a:lnTo>
                <a:lnTo>
                  <a:pt x="0" y="3505200"/>
                </a:lnTo>
                <a:lnTo>
                  <a:pt x="0" y="3657600"/>
                </a:lnTo>
                <a:lnTo>
                  <a:pt x="1032969" y="2552699"/>
                </a:lnTo>
                <a:lnTo>
                  <a:pt x="1068314" y="2501899"/>
                </a:lnTo>
                <a:lnTo>
                  <a:pt x="1101376" y="2463799"/>
                </a:lnTo>
                <a:lnTo>
                  <a:pt x="1132160" y="2425699"/>
                </a:lnTo>
                <a:lnTo>
                  <a:pt x="1160669" y="2374899"/>
                </a:lnTo>
                <a:lnTo>
                  <a:pt x="1186904" y="2336799"/>
                </a:lnTo>
                <a:lnTo>
                  <a:pt x="1210871" y="2285999"/>
                </a:lnTo>
                <a:lnTo>
                  <a:pt x="1232572" y="2247899"/>
                </a:lnTo>
                <a:lnTo>
                  <a:pt x="1252009" y="2197099"/>
                </a:lnTo>
                <a:lnTo>
                  <a:pt x="1269187" y="2146299"/>
                </a:lnTo>
                <a:lnTo>
                  <a:pt x="1284108" y="2095499"/>
                </a:lnTo>
                <a:lnTo>
                  <a:pt x="1296775" y="2057399"/>
                </a:lnTo>
                <a:lnTo>
                  <a:pt x="1307192" y="2006599"/>
                </a:lnTo>
                <a:lnTo>
                  <a:pt x="1315361" y="1955799"/>
                </a:lnTo>
                <a:lnTo>
                  <a:pt x="1321286" y="1904999"/>
                </a:lnTo>
                <a:lnTo>
                  <a:pt x="1324971" y="1854199"/>
                </a:lnTo>
                <a:lnTo>
                  <a:pt x="1326417" y="1803399"/>
                </a:lnTo>
                <a:lnTo>
                  <a:pt x="1325628" y="1752599"/>
                </a:lnTo>
                <a:lnTo>
                  <a:pt x="1322834" y="1701799"/>
                </a:lnTo>
                <a:lnTo>
                  <a:pt x="1318051" y="1663699"/>
                </a:lnTo>
                <a:lnTo>
                  <a:pt x="1311283" y="1612899"/>
                </a:lnTo>
                <a:lnTo>
                  <a:pt x="1302531" y="1562099"/>
                </a:lnTo>
                <a:lnTo>
                  <a:pt x="1291799" y="1523999"/>
                </a:lnTo>
                <a:lnTo>
                  <a:pt x="1279090" y="1473199"/>
                </a:lnTo>
                <a:lnTo>
                  <a:pt x="1264405" y="1435099"/>
                </a:lnTo>
                <a:lnTo>
                  <a:pt x="1247748" y="1384299"/>
                </a:lnTo>
                <a:lnTo>
                  <a:pt x="1229121" y="1346199"/>
                </a:lnTo>
                <a:lnTo>
                  <a:pt x="1208527" y="1295400"/>
                </a:lnTo>
                <a:lnTo>
                  <a:pt x="1185968" y="1257299"/>
                </a:lnTo>
                <a:lnTo>
                  <a:pt x="1161448" y="1219199"/>
                </a:lnTo>
                <a:lnTo>
                  <a:pt x="1134969" y="1181100"/>
                </a:lnTo>
                <a:lnTo>
                  <a:pt x="1106533" y="1130300"/>
                </a:lnTo>
                <a:lnTo>
                  <a:pt x="1076144" y="1092200"/>
                </a:lnTo>
                <a:lnTo>
                  <a:pt x="1043803" y="1054100"/>
                </a:lnTo>
                <a:lnTo>
                  <a:pt x="1009514" y="1028700"/>
                </a:lnTo>
                <a:lnTo>
                  <a:pt x="973279" y="990600"/>
                </a:lnTo>
                <a:lnTo>
                  <a:pt x="861570" y="889000"/>
                </a:lnTo>
                <a:lnTo>
                  <a:pt x="861722" y="889000"/>
                </a:lnTo>
                <a:lnTo>
                  <a:pt x="860008" y="876300"/>
                </a:lnTo>
                <a:lnTo>
                  <a:pt x="819977" y="850900"/>
                </a:lnTo>
                <a:lnTo>
                  <a:pt x="778718" y="812800"/>
                </a:lnTo>
                <a:lnTo>
                  <a:pt x="736312" y="787400"/>
                </a:lnTo>
                <a:lnTo>
                  <a:pt x="692841" y="749300"/>
                </a:lnTo>
                <a:lnTo>
                  <a:pt x="648388" y="723900"/>
                </a:lnTo>
                <a:lnTo>
                  <a:pt x="603036" y="698500"/>
                </a:lnTo>
                <a:lnTo>
                  <a:pt x="556866" y="685800"/>
                </a:lnTo>
                <a:lnTo>
                  <a:pt x="509961" y="660400"/>
                </a:lnTo>
                <a:lnTo>
                  <a:pt x="267285" y="596900"/>
                </a:lnTo>
                <a:close/>
              </a:path>
              <a:path w="1911985" h="4508500">
                <a:moveTo>
                  <a:pt x="535785" y="889000"/>
                </a:moveTo>
                <a:lnTo>
                  <a:pt x="126709" y="889000"/>
                </a:lnTo>
                <a:lnTo>
                  <a:pt x="173782" y="901700"/>
                </a:lnTo>
                <a:lnTo>
                  <a:pt x="220693" y="901700"/>
                </a:lnTo>
                <a:lnTo>
                  <a:pt x="267310" y="914400"/>
                </a:lnTo>
                <a:lnTo>
                  <a:pt x="313501" y="914400"/>
                </a:lnTo>
                <a:lnTo>
                  <a:pt x="359132" y="927100"/>
                </a:lnTo>
                <a:lnTo>
                  <a:pt x="404073" y="952500"/>
                </a:lnTo>
                <a:lnTo>
                  <a:pt x="448191" y="965200"/>
                </a:lnTo>
                <a:lnTo>
                  <a:pt x="491353" y="990600"/>
                </a:lnTo>
                <a:lnTo>
                  <a:pt x="533428" y="1016000"/>
                </a:lnTo>
                <a:lnTo>
                  <a:pt x="574283" y="1041400"/>
                </a:lnTo>
                <a:lnTo>
                  <a:pt x="613785" y="1066800"/>
                </a:lnTo>
                <a:lnTo>
                  <a:pt x="651804" y="1104900"/>
                </a:lnTo>
                <a:lnTo>
                  <a:pt x="653392" y="1104900"/>
                </a:lnTo>
                <a:lnTo>
                  <a:pt x="766676" y="1206499"/>
                </a:lnTo>
                <a:lnTo>
                  <a:pt x="802604" y="1244599"/>
                </a:lnTo>
                <a:lnTo>
                  <a:pt x="835832" y="1282699"/>
                </a:lnTo>
                <a:lnTo>
                  <a:pt x="866354" y="1320799"/>
                </a:lnTo>
                <a:lnTo>
                  <a:pt x="894166" y="1358899"/>
                </a:lnTo>
                <a:lnTo>
                  <a:pt x="919263" y="1409699"/>
                </a:lnTo>
                <a:lnTo>
                  <a:pt x="941638" y="1447799"/>
                </a:lnTo>
                <a:lnTo>
                  <a:pt x="961287" y="1485899"/>
                </a:lnTo>
                <a:lnTo>
                  <a:pt x="978205" y="1536699"/>
                </a:lnTo>
                <a:lnTo>
                  <a:pt x="992386" y="1574799"/>
                </a:lnTo>
                <a:lnTo>
                  <a:pt x="1003825" y="1625599"/>
                </a:lnTo>
                <a:lnTo>
                  <a:pt x="1012518" y="1676399"/>
                </a:lnTo>
                <a:lnTo>
                  <a:pt x="1018458" y="1714499"/>
                </a:lnTo>
                <a:lnTo>
                  <a:pt x="1021641" y="1765299"/>
                </a:lnTo>
                <a:lnTo>
                  <a:pt x="1022064" y="1816099"/>
                </a:lnTo>
                <a:lnTo>
                  <a:pt x="1019720" y="1866899"/>
                </a:lnTo>
                <a:lnTo>
                  <a:pt x="1014604" y="1904999"/>
                </a:lnTo>
                <a:lnTo>
                  <a:pt x="1006710" y="1955799"/>
                </a:lnTo>
                <a:lnTo>
                  <a:pt x="996033" y="2006599"/>
                </a:lnTo>
                <a:lnTo>
                  <a:pt x="982568" y="2044699"/>
                </a:lnTo>
                <a:lnTo>
                  <a:pt x="966311" y="2095499"/>
                </a:lnTo>
                <a:lnTo>
                  <a:pt x="947254" y="2133599"/>
                </a:lnTo>
                <a:lnTo>
                  <a:pt x="925395" y="2184399"/>
                </a:lnTo>
                <a:lnTo>
                  <a:pt x="900726" y="2222499"/>
                </a:lnTo>
                <a:lnTo>
                  <a:pt x="873244" y="2260599"/>
                </a:lnTo>
                <a:lnTo>
                  <a:pt x="842943" y="2298699"/>
                </a:lnTo>
                <a:lnTo>
                  <a:pt x="809818" y="2336799"/>
                </a:lnTo>
                <a:lnTo>
                  <a:pt x="0" y="3213100"/>
                </a:lnTo>
                <a:lnTo>
                  <a:pt x="0" y="3378200"/>
                </a:lnTo>
                <a:lnTo>
                  <a:pt x="924858" y="2374899"/>
                </a:lnTo>
                <a:lnTo>
                  <a:pt x="957171" y="2336799"/>
                </a:lnTo>
                <a:lnTo>
                  <a:pt x="986720" y="2285999"/>
                </a:lnTo>
                <a:lnTo>
                  <a:pt x="1013510" y="2247899"/>
                </a:lnTo>
                <a:lnTo>
                  <a:pt x="1037545" y="2197099"/>
                </a:lnTo>
                <a:lnTo>
                  <a:pt x="1058830" y="2158999"/>
                </a:lnTo>
                <a:lnTo>
                  <a:pt x="1077370" y="2108199"/>
                </a:lnTo>
                <a:lnTo>
                  <a:pt x="1093169" y="2057399"/>
                </a:lnTo>
                <a:lnTo>
                  <a:pt x="1106233" y="2006599"/>
                </a:lnTo>
                <a:lnTo>
                  <a:pt x="1116564" y="1955799"/>
                </a:lnTo>
                <a:lnTo>
                  <a:pt x="1124169" y="1917699"/>
                </a:lnTo>
                <a:lnTo>
                  <a:pt x="1129052" y="1866899"/>
                </a:lnTo>
                <a:lnTo>
                  <a:pt x="1131218" y="1816099"/>
                </a:lnTo>
                <a:lnTo>
                  <a:pt x="1130670" y="1765299"/>
                </a:lnTo>
                <a:lnTo>
                  <a:pt x="1127412" y="1714499"/>
                </a:lnTo>
                <a:lnTo>
                  <a:pt x="1121449" y="1663699"/>
                </a:lnTo>
                <a:lnTo>
                  <a:pt x="1112786" y="1612899"/>
                </a:lnTo>
                <a:lnTo>
                  <a:pt x="1101428" y="1562099"/>
                </a:lnTo>
                <a:lnTo>
                  <a:pt x="1087380" y="1511299"/>
                </a:lnTo>
                <a:lnTo>
                  <a:pt x="1070646" y="1473199"/>
                </a:lnTo>
                <a:lnTo>
                  <a:pt x="1051230" y="1422399"/>
                </a:lnTo>
                <a:lnTo>
                  <a:pt x="1029138" y="1371599"/>
                </a:lnTo>
                <a:lnTo>
                  <a:pt x="1004375" y="1333499"/>
                </a:lnTo>
                <a:lnTo>
                  <a:pt x="976944" y="1295400"/>
                </a:lnTo>
                <a:lnTo>
                  <a:pt x="946850" y="1244599"/>
                </a:lnTo>
                <a:lnTo>
                  <a:pt x="914099" y="1206499"/>
                </a:lnTo>
                <a:lnTo>
                  <a:pt x="878694" y="1168399"/>
                </a:lnTo>
                <a:lnTo>
                  <a:pt x="840640" y="1130300"/>
                </a:lnTo>
                <a:lnTo>
                  <a:pt x="728919" y="1028700"/>
                </a:lnTo>
                <a:lnTo>
                  <a:pt x="727344" y="1028700"/>
                </a:lnTo>
                <a:lnTo>
                  <a:pt x="687198" y="990600"/>
                </a:lnTo>
                <a:lnTo>
                  <a:pt x="645583" y="952500"/>
                </a:lnTo>
                <a:lnTo>
                  <a:pt x="602621" y="927100"/>
                </a:lnTo>
                <a:lnTo>
                  <a:pt x="558432" y="901700"/>
                </a:lnTo>
                <a:lnTo>
                  <a:pt x="535785" y="889000"/>
                </a:lnTo>
                <a:close/>
              </a:path>
              <a:path w="1911985" h="4508500">
                <a:moveTo>
                  <a:pt x="490372" y="1092200"/>
                </a:moveTo>
                <a:lnTo>
                  <a:pt x="179852" y="1092200"/>
                </a:lnTo>
                <a:lnTo>
                  <a:pt x="225889" y="1104900"/>
                </a:lnTo>
                <a:lnTo>
                  <a:pt x="271391" y="1104900"/>
                </a:lnTo>
                <a:lnTo>
                  <a:pt x="316135" y="1130300"/>
                </a:lnTo>
                <a:lnTo>
                  <a:pt x="359901" y="1143000"/>
                </a:lnTo>
                <a:lnTo>
                  <a:pt x="402466" y="1168399"/>
                </a:lnTo>
                <a:lnTo>
                  <a:pt x="443609" y="1193799"/>
                </a:lnTo>
                <a:lnTo>
                  <a:pt x="483108" y="1219199"/>
                </a:lnTo>
                <a:lnTo>
                  <a:pt x="520740" y="1244599"/>
                </a:lnTo>
                <a:lnTo>
                  <a:pt x="634011" y="1358899"/>
                </a:lnTo>
                <a:lnTo>
                  <a:pt x="668938" y="1384299"/>
                </a:lnTo>
                <a:lnTo>
                  <a:pt x="700376" y="1422399"/>
                </a:lnTo>
                <a:lnTo>
                  <a:pt x="728357" y="1460499"/>
                </a:lnTo>
                <a:lnTo>
                  <a:pt x="752870" y="1511299"/>
                </a:lnTo>
                <a:lnTo>
                  <a:pt x="773908" y="1549399"/>
                </a:lnTo>
                <a:lnTo>
                  <a:pt x="791463" y="1587499"/>
                </a:lnTo>
                <a:lnTo>
                  <a:pt x="816085" y="1676399"/>
                </a:lnTo>
                <a:lnTo>
                  <a:pt x="823137" y="1727199"/>
                </a:lnTo>
                <a:lnTo>
                  <a:pt x="826670" y="1777999"/>
                </a:lnTo>
                <a:lnTo>
                  <a:pt x="826680" y="1816099"/>
                </a:lnTo>
                <a:lnTo>
                  <a:pt x="823154" y="1866899"/>
                </a:lnTo>
                <a:lnTo>
                  <a:pt x="816083" y="1917699"/>
                </a:lnTo>
                <a:lnTo>
                  <a:pt x="791272" y="2006599"/>
                </a:lnTo>
                <a:lnTo>
                  <a:pt x="773516" y="2044699"/>
                </a:lnTo>
                <a:lnTo>
                  <a:pt x="752182" y="2082799"/>
                </a:lnTo>
                <a:lnTo>
                  <a:pt x="727261" y="2133599"/>
                </a:lnTo>
                <a:lnTo>
                  <a:pt x="698745" y="2171699"/>
                </a:lnTo>
                <a:lnTo>
                  <a:pt x="666625" y="2209799"/>
                </a:lnTo>
                <a:lnTo>
                  <a:pt x="0" y="2921000"/>
                </a:lnTo>
                <a:lnTo>
                  <a:pt x="0" y="3086100"/>
                </a:lnTo>
                <a:lnTo>
                  <a:pt x="746572" y="2285999"/>
                </a:lnTo>
                <a:lnTo>
                  <a:pt x="781282" y="2235199"/>
                </a:lnTo>
                <a:lnTo>
                  <a:pt x="812434" y="2197099"/>
                </a:lnTo>
                <a:lnTo>
                  <a:pt x="840076" y="2158999"/>
                </a:lnTo>
                <a:lnTo>
                  <a:pt x="864213" y="2108199"/>
                </a:lnTo>
                <a:lnTo>
                  <a:pt x="884854" y="2057399"/>
                </a:lnTo>
                <a:lnTo>
                  <a:pt x="902007" y="2019299"/>
                </a:lnTo>
                <a:lnTo>
                  <a:pt x="915678" y="1968499"/>
                </a:lnTo>
                <a:lnTo>
                  <a:pt x="925875" y="1917699"/>
                </a:lnTo>
                <a:lnTo>
                  <a:pt x="932606" y="1866899"/>
                </a:lnTo>
                <a:lnTo>
                  <a:pt x="935878" y="1816099"/>
                </a:lnTo>
                <a:lnTo>
                  <a:pt x="935700" y="1765299"/>
                </a:lnTo>
                <a:lnTo>
                  <a:pt x="932077" y="1714499"/>
                </a:lnTo>
                <a:lnTo>
                  <a:pt x="925015" y="1676399"/>
                </a:lnTo>
                <a:lnTo>
                  <a:pt x="914523" y="1625599"/>
                </a:lnTo>
                <a:lnTo>
                  <a:pt x="900608" y="1574799"/>
                </a:lnTo>
                <a:lnTo>
                  <a:pt x="883277" y="1523999"/>
                </a:lnTo>
                <a:lnTo>
                  <a:pt x="862539" y="1485899"/>
                </a:lnTo>
                <a:lnTo>
                  <a:pt x="838401" y="1435099"/>
                </a:lnTo>
                <a:lnTo>
                  <a:pt x="810870" y="1396999"/>
                </a:lnTo>
                <a:lnTo>
                  <a:pt x="779955" y="1346199"/>
                </a:lnTo>
                <a:lnTo>
                  <a:pt x="745663" y="1308099"/>
                </a:lnTo>
                <a:lnTo>
                  <a:pt x="708002" y="1269999"/>
                </a:lnTo>
                <a:lnTo>
                  <a:pt x="594718" y="1168399"/>
                </a:lnTo>
                <a:lnTo>
                  <a:pt x="554400" y="1130300"/>
                </a:lnTo>
                <a:lnTo>
                  <a:pt x="512257" y="1104900"/>
                </a:lnTo>
                <a:lnTo>
                  <a:pt x="490372" y="1092200"/>
                </a:lnTo>
                <a:close/>
              </a:path>
              <a:path w="1911985" h="4508500">
                <a:moveTo>
                  <a:pt x="421409" y="1282699"/>
                </a:moveTo>
                <a:lnTo>
                  <a:pt x="146853" y="1282699"/>
                </a:lnTo>
                <a:lnTo>
                  <a:pt x="249522" y="1308099"/>
                </a:lnTo>
                <a:lnTo>
                  <a:pt x="298462" y="1333499"/>
                </a:lnTo>
                <a:lnTo>
                  <a:pt x="344885" y="1358899"/>
                </a:lnTo>
                <a:lnTo>
                  <a:pt x="388101" y="1396999"/>
                </a:lnTo>
                <a:lnTo>
                  <a:pt x="499811" y="1498599"/>
                </a:lnTo>
                <a:lnTo>
                  <a:pt x="501385" y="1498599"/>
                </a:lnTo>
                <a:lnTo>
                  <a:pt x="539494" y="1536699"/>
                </a:lnTo>
                <a:lnTo>
                  <a:pt x="571098" y="1587499"/>
                </a:lnTo>
                <a:lnTo>
                  <a:pt x="596170" y="1625599"/>
                </a:lnTo>
                <a:lnTo>
                  <a:pt x="614684" y="1676399"/>
                </a:lnTo>
                <a:lnTo>
                  <a:pt x="626613" y="1727199"/>
                </a:lnTo>
                <a:lnTo>
                  <a:pt x="631929" y="1777999"/>
                </a:lnTo>
                <a:lnTo>
                  <a:pt x="630631" y="1828799"/>
                </a:lnTo>
                <a:lnTo>
                  <a:pt x="622747" y="1879599"/>
                </a:lnTo>
                <a:lnTo>
                  <a:pt x="608253" y="1930399"/>
                </a:lnTo>
                <a:lnTo>
                  <a:pt x="587122" y="1981199"/>
                </a:lnTo>
                <a:lnTo>
                  <a:pt x="559331" y="2031999"/>
                </a:lnTo>
                <a:lnTo>
                  <a:pt x="524855" y="2070099"/>
                </a:lnTo>
                <a:lnTo>
                  <a:pt x="523407" y="2070099"/>
                </a:lnTo>
                <a:lnTo>
                  <a:pt x="0" y="2641600"/>
                </a:lnTo>
                <a:lnTo>
                  <a:pt x="0" y="2794000"/>
                </a:lnTo>
                <a:lnTo>
                  <a:pt x="601931" y="2146299"/>
                </a:lnTo>
                <a:lnTo>
                  <a:pt x="603392" y="2146299"/>
                </a:lnTo>
                <a:lnTo>
                  <a:pt x="637404" y="2108199"/>
                </a:lnTo>
                <a:lnTo>
                  <a:pt x="666585" y="2070099"/>
                </a:lnTo>
                <a:lnTo>
                  <a:pt x="690946" y="2019299"/>
                </a:lnTo>
                <a:lnTo>
                  <a:pt x="710504" y="1968499"/>
                </a:lnTo>
                <a:lnTo>
                  <a:pt x="725270" y="1930399"/>
                </a:lnTo>
                <a:lnTo>
                  <a:pt x="735258" y="1879599"/>
                </a:lnTo>
                <a:lnTo>
                  <a:pt x="740483" y="1828799"/>
                </a:lnTo>
                <a:lnTo>
                  <a:pt x="740958" y="1777999"/>
                </a:lnTo>
                <a:lnTo>
                  <a:pt x="736720" y="1727199"/>
                </a:lnTo>
                <a:lnTo>
                  <a:pt x="727806" y="1676399"/>
                </a:lnTo>
                <a:lnTo>
                  <a:pt x="714230" y="1625599"/>
                </a:lnTo>
                <a:lnTo>
                  <a:pt x="696005" y="1587499"/>
                </a:lnTo>
                <a:lnTo>
                  <a:pt x="673146" y="1536699"/>
                </a:lnTo>
                <a:lnTo>
                  <a:pt x="645666" y="1498599"/>
                </a:lnTo>
                <a:lnTo>
                  <a:pt x="613579" y="1460499"/>
                </a:lnTo>
                <a:lnTo>
                  <a:pt x="576900" y="1422399"/>
                </a:lnTo>
                <a:lnTo>
                  <a:pt x="575337" y="1422399"/>
                </a:lnTo>
                <a:lnTo>
                  <a:pt x="462066" y="1308099"/>
                </a:lnTo>
                <a:lnTo>
                  <a:pt x="421409" y="1282699"/>
                </a:lnTo>
                <a:close/>
              </a:path>
              <a:path w="1911985" h="4508500">
                <a:moveTo>
                  <a:pt x="189720" y="1181100"/>
                </a:moveTo>
                <a:lnTo>
                  <a:pt x="0" y="1181100"/>
                </a:lnTo>
                <a:lnTo>
                  <a:pt x="0" y="1295400"/>
                </a:lnTo>
                <a:lnTo>
                  <a:pt x="42515" y="1282699"/>
                </a:lnTo>
                <a:lnTo>
                  <a:pt x="421409" y="1282699"/>
                </a:lnTo>
                <a:lnTo>
                  <a:pt x="378367" y="1244599"/>
                </a:lnTo>
                <a:lnTo>
                  <a:pt x="333310" y="1219199"/>
                </a:lnTo>
                <a:lnTo>
                  <a:pt x="189720" y="1181100"/>
                </a:lnTo>
                <a:close/>
              </a:path>
              <a:path w="1911985" h="4508500">
                <a:moveTo>
                  <a:pt x="90655" y="1168399"/>
                </a:moveTo>
                <a:lnTo>
                  <a:pt x="41150" y="1181100"/>
                </a:lnTo>
                <a:lnTo>
                  <a:pt x="140276" y="1181100"/>
                </a:lnTo>
                <a:lnTo>
                  <a:pt x="90655" y="1168399"/>
                </a:lnTo>
                <a:close/>
              </a:path>
              <a:path w="1911985" h="4508500">
                <a:moveTo>
                  <a:pt x="182636" y="977900"/>
                </a:moveTo>
                <a:lnTo>
                  <a:pt x="33551" y="977900"/>
                </a:lnTo>
                <a:lnTo>
                  <a:pt x="0" y="990600"/>
                </a:lnTo>
                <a:lnTo>
                  <a:pt x="0" y="1104900"/>
                </a:lnTo>
                <a:lnTo>
                  <a:pt x="40813" y="1092200"/>
                </a:lnTo>
                <a:lnTo>
                  <a:pt x="490372" y="1092200"/>
                </a:lnTo>
                <a:lnTo>
                  <a:pt x="468486" y="1079500"/>
                </a:lnTo>
                <a:lnTo>
                  <a:pt x="423282" y="1054100"/>
                </a:lnTo>
                <a:lnTo>
                  <a:pt x="376842" y="1028700"/>
                </a:lnTo>
                <a:lnTo>
                  <a:pt x="182636" y="977900"/>
                </a:lnTo>
                <a:close/>
              </a:path>
              <a:path w="1911985" h="4508500">
                <a:moveTo>
                  <a:pt x="224953" y="787400"/>
                </a:moveTo>
                <a:lnTo>
                  <a:pt x="0" y="787400"/>
                </a:lnTo>
                <a:lnTo>
                  <a:pt x="0" y="901700"/>
                </a:lnTo>
                <a:lnTo>
                  <a:pt x="32501" y="901700"/>
                </a:lnTo>
                <a:lnTo>
                  <a:pt x="79606" y="889000"/>
                </a:lnTo>
                <a:lnTo>
                  <a:pt x="535785" y="889000"/>
                </a:lnTo>
                <a:lnTo>
                  <a:pt x="513138" y="876300"/>
                </a:lnTo>
                <a:lnTo>
                  <a:pt x="466860" y="850900"/>
                </a:lnTo>
                <a:lnTo>
                  <a:pt x="224953" y="787400"/>
                </a:lnTo>
                <a:close/>
              </a:path>
              <a:path w="1911985" h="4508500">
                <a:moveTo>
                  <a:pt x="167948" y="584200"/>
                </a:moveTo>
                <a:lnTo>
                  <a:pt x="68303" y="584200"/>
                </a:lnTo>
                <a:lnTo>
                  <a:pt x="18649" y="596900"/>
                </a:lnTo>
                <a:lnTo>
                  <a:pt x="217696" y="596900"/>
                </a:lnTo>
                <a:lnTo>
                  <a:pt x="167948" y="584200"/>
                </a:lnTo>
                <a:close/>
              </a:path>
              <a:path w="1911985" h="4508500">
                <a:moveTo>
                  <a:pt x="244444" y="203200"/>
                </a:moveTo>
                <a:lnTo>
                  <a:pt x="0" y="203200"/>
                </a:lnTo>
                <a:lnTo>
                  <a:pt x="0" y="317500"/>
                </a:lnTo>
                <a:lnTo>
                  <a:pt x="8954" y="317500"/>
                </a:lnTo>
                <a:lnTo>
                  <a:pt x="57228" y="304800"/>
                </a:lnTo>
                <a:lnTo>
                  <a:pt x="664695" y="304800"/>
                </a:lnTo>
                <a:lnTo>
                  <a:pt x="619295" y="292100"/>
                </a:lnTo>
                <a:lnTo>
                  <a:pt x="573479" y="266700"/>
                </a:lnTo>
                <a:lnTo>
                  <a:pt x="433931" y="228600"/>
                </a:lnTo>
                <a:lnTo>
                  <a:pt x="386847" y="228600"/>
                </a:lnTo>
                <a:lnTo>
                  <a:pt x="339545" y="215900"/>
                </a:lnTo>
                <a:lnTo>
                  <a:pt x="292064" y="215900"/>
                </a:lnTo>
                <a:lnTo>
                  <a:pt x="244444" y="20320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E0CE95C2-3719-E22F-8D4D-2CCB3FCCE84B}"/>
              </a:ext>
            </a:extLst>
          </p:cNvPr>
          <p:cNvSpPr/>
          <p:nvPr/>
        </p:nvSpPr>
        <p:spPr>
          <a:xfrm>
            <a:off x="8888776" y="2837181"/>
            <a:ext cx="3303224" cy="4020819"/>
          </a:xfrm>
          <a:custGeom>
            <a:avLst/>
            <a:gdLst/>
            <a:ahLst/>
            <a:cxnLst/>
            <a:rect l="l" t="t" r="r" b="b"/>
            <a:pathLst>
              <a:path w="2931795" h="3568700">
                <a:moveTo>
                  <a:pt x="2931798" y="0"/>
                </a:moveTo>
                <a:lnTo>
                  <a:pt x="2893003" y="0"/>
                </a:lnTo>
                <a:lnTo>
                  <a:pt x="2706014" y="50800"/>
                </a:lnTo>
                <a:lnTo>
                  <a:pt x="2660073" y="76200"/>
                </a:lnTo>
                <a:lnTo>
                  <a:pt x="2614509" y="88900"/>
                </a:lnTo>
                <a:lnTo>
                  <a:pt x="2569350" y="114300"/>
                </a:lnTo>
                <a:lnTo>
                  <a:pt x="2524623" y="1270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30200"/>
                </a:lnTo>
                <a:lnTo>
                  <a:pt x="2146054" y="368300"/>
                </a:lnTo>
                <a:lnTo>
                  <a:pt x="2107157" y="393700"/>
                </a:lnTo>
                <a:lnTo>
                  <a:pt x="2068994" y="4318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09800"/>
                </a:lnTo>
                <a:lnTo>
                  <a:pt x="384961" y="2247900"/>
                </a:lnTo>
                <a:lnTo>
                  <a:pt x="354125" y="22860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13000"/>
                </a:lnTo>
                <a:lnTo>
                  <a:pt x="243714" y="2463800"/>
                </a:lnTo>
                <a:lnTo>
                  <a:pt x="219340" y="2501900"/>
                </a:lnTo>
                <a:lnTo>
                  <a:pt x="196255" y="2552700"/>
                </a:lnTo>
                <a:lnTo>
                  <a:pt x="174458" y="2590800"/>
                </a:lnTo>
                <a:lnTo>
                  <a:pt x="153948" y="2641600"/>
                </a:lnTo>
                <a:lnTo>
                  <a:pt x="134725" y="26797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194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591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49600"/>
                </a:lnTo>
                <a:lnTo>
                  <a:pt x="7853" y="32004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390900"/>
                </a:lnTo>
                <a:lnTo>
                  <a:pt x="1212" y="34417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1095" y="3568700"/>
                </a:lnTo>
                <a:lnTo>
                  <a:pt x="129698" y="3568700"/>
                </a:lnTo>
                <a:lnTo>
                  <a:pt x="125466" y="35306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40100"/>
                </a:lnTo>
                <a:lnTo>
                  <a:pt x="119610" y="32893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480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575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17800"/>
                </a:lnTo>
                <a:lnTo>
                  <a:pt x="265293" y="2679700"/>
                </a:lnTo>
                <a:lnTo>
                  <a:pt x="286180" y="2628900"/>
                </a:lnTo>
                <a:lnTo>
                  <a:pt x="308456" y="2590800"/>
                </a:lnTo>
                <a:lnTo>
                  <a:pt x="332123" y="2540000"/>
                </a:lnTo>
                <a:lnTo>
                  <a:pt x="357180" y="2501900"/>
                </a:lnTo>
                <a:lnTo>
                  <a:pt x="383631" y="2451100"/>
                </a:lnTo>
                <a:lnTo>
                  <a:pt x="411475" y="24130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86000"/>
                </a:lnTo>
                <a:lnTo>
                  <a:pt x="536814" y="2247900"/>
                </a:lnTo>
                <a:lnTo>
                  <a:pt x="571646" y="22098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46100"/>
                </a:lnTo>
                <a:lnTo>
                  <a:pt x="2156137" y="508000"/>
                </a:lnTo>
                <a:lnTo>
                  <a:pt x="2194658" y="482600"/>
                </a:lnTo>
                <a:lnTo>
                  <a:pt x="2233963" y="444500"/>
                </a:lnTo>
                <a:lnTo>
                  <a:pt x="2274019" y="419100"/>
                </a:lnTo>
                <a:lnTo>
                  <a:pt x="2314796" y="381000"/>
                </a:lnTo>
                <a:lnTo>
                  <a:pt x="2398382" y="330200"/>
                </a:lnTo>
                <a:lnTo>
                  <a:pt x="2484467" y="279400"/>
                </a:lnTo>
                <a:lnTo>
                  <a:pt x="2528367" y="254000"/>
                </a:lnTo>
                <a:lnTo>
                  <a:pt x="2572797" y="241300"/>
                </a:lnTo>
                <a:lnTo>
                  <a:pt x="2617724" y="215900"/>
                </a:lnTo>
                <a:lnTo>
                  <a:pt x="2663117" y="203200"/>
                </a:lnTo>
                <a:lnTo>
                  <a:pt x="2708943" y="177800"/>
                </a:lnTo>
                <a:lnTo>
                  <a:pt x="2895954" y="127000"/>
                </a:lnTo>
                <a:lnTo>
                  <a:pt x="2931798" y="114300"/>
                </a:lnTo>
                <a:lnTo>
                  <a:pt x="2931798" y="0"/>
                </a:lnTo>
                <a:close/>
              </a:path>
              <a:path w="2931795" h="3568700">
                <a:moveTo>
                  <a:pt x="2931798" y="215900"/>
                </a:moveTo>
                <a:lnTo>
                  <a:pt x="2906095" y="215900"/>
                </a:lnTo>
                <a:lnTo>
                  <a:pt x="2768160" y="254000"/>
                </a:lnTo>
                <a:lnTo>
                  <a:pt x="2722916" y="279400"/>
                </a:lnTo>
                <a:lnTo>
                  <a:pt x="2678096" y="292100"/>
                </a:lnTo>
                <a:lnTo>
                  <a:pt x="2633732" y="317500"/>
                </a:lnTo>
                <a:lnTo>
                  <a:pt x="2589859" y="3302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826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09600"/>
                </a:lnTo>
                <a:lnTo>
                  <a:pt x="2149256" y="647700"/>
                </a:lnTo>
                <a:lnTo>
                  <a:pt x="639997" y="2273300"/>
                </a:lnTo>
                <a:lnTo>
                  <a:pt x="605813" y="2311400"/>
                </a:lnTo>
                <a:lnTo>
                  <a:pt x="573057" y="2349500"/>
                </a:lnTo>
                <a:lnTo>
                  <a:pt x="541728" y="23876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146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41600"/>
                </a:lnTo>
                <a:lnTo>
                  <a:pt x="362255" y="2692400"/>
                </a:lnTo>
                <a:lnTo>
                  <a:pt x="342291" y="2730500"/>
                </a:lnTo>
                <a:lnTo>
                  <a:pt x="323742" y="2781300"/>
                </a:lnTo>
                <a:lnTo>
                  <a:pt x="306606" y="28194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591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0988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2893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79800"/>
                </a:lnTo>
                <a:lnTo>
                  <a:pt x="218328" y="3530600"/>
                </a:lnTo>
                <a:lnTo>
                  <a:pt x="223300" y="3568700"/>
                </a:lnTo>
                <a:lnTo>
                  <a:pt x="342012" y="35687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29000"/>
                </a:lnTo>
                <a:lnTo>
                  <a:pt x="328627" y="33782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1877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48000"/>
                </a:lnTo>
                <a:lnTo>
                  <a:pt x="374879" y="2997200"/>
                </a:lnTo>
                <a:lnTo>
                  <a:pt x="387537" y="2959100"/>
                </a:lnTo>
                <a:lnTo>
                  <a:pt x="401727" y="29083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68600"/>
                </a:lnTo>
                <a:lnTo>
                  <a:pt x="473848" y="2730500"/>
                </a:lnTo>
                <a:lnTo>
                  <a:pt x="495726" y="26797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527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00294" y="762000"/>
                </a:lnTo>
                <a:lnTo>
                  <a:pt x="2235823" y="7239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223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33400"/>
                </a:lnTo>
                <a:lnTo>
                  <a:pt x="2509490" y="508000"/>
                </a:lnTo>
                <a:lnTo>
                  <a:pt x="2594513" y="457200"/>
                </a:lnTo>
                <a:lnTo>
                  <a:pt x="2637964" y="444500"/>
                </a:lnTo>
                <a:lnTo>
                  <a:pt x="2681990" y="419100"/>
                </a:lnTo>
                <a:lnTo>
                  <a:pt x="2726550" y="406400"/>
                </a:lnTo>
                <a:lnTo>
                  <a:pt x="2771605" y="381000"/>
                </a:lnTo>
                <a:lnTo>
                  <a:pt x="2909342" y="342900"/>
                </a:lnTo>
                <a:lnTo>
                  <a:pt x="2931798" y="330200"/>
                </a:lnTo>
                <a:lnTo>
                  <a:pt x="2931798" y="215900"/>
                </a:lnTo>
                <a:close/>
              </a:path>
              <a:path w="2931795" h="3568700">
                <a:moveTo>
                  <a:pt x="2931798" y="431800"/>
                </a:moveTo>
                <a:lnTo>
                  <a:pt x="2906149" y="431800"/>
                </a:lnTo>
                <a:lnTo>
                  <a:pt x="2859029" y="444500"/>
                </a:lnTo>
                <a:lnTo>
                  <a:pt x="2812359" y="469900"/>
                </a:lnTo>
                <a:lnTo>
                  <a:pt x="2766188" y="482600"/>
                </a:lnTo>
                <a:lnTo>
                  <a:pt x="2720565" y="508000"/>
                </a:lnTo>
                <a:lnTo>
                  <a:pt x="2675537" y="520700"/>
                </a:lnTo>
                <a:lnTo>
                  <a:pt x="2587461" y="571500"/>
                </a:lnTo>
                <a:lnTo>
                  <a:pt x="2544510" y="596900"/>
                </a:lnTo>
                <a:lnTo>
                  <a:pt x="2502347" y="622300"/>
                </a:lnTo>
                <a:lnTo>
                  <a:pt x="2461022" y="660400"/>
                </a:lnTo>
                <a:lnTo>
                  <a:pt x="2420582" y="685800"/>
                </a:lnTo>
                <a:lnTo>
                  <a:pt x="2381077" y="723900"/>
                </a:lnTo>
                <a:lnTo>
                  <a:pt x="2342553" y="749300"/>
                </a:lnTo>
                <a:lnTo>
                  <a:pt x="2305059" y="787400"/>
                </a:lnTo>
                <a:lnTo>
                  <a:pt x="2268645" y="825500"/>
                </a:lnTo>
                <a:lnTo>
                  <a:pt x="796296" y="2413000"/>
                </a:lnTo>
                <a:lnTo>
                  <a:pt x="796118" y="24130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78100"/>
                </a:lnTo>
                <a:lnTo>
                  <a:pt x="637115" y="2628900"/>
                </a:lnTo>
                <a:lnTo>
                  <a:pt x="610776" y="2667000"/>
                </a:lnTo>
                <a:lnTo>
                  <a:pt x="586161" y="2717800"/>
                </a:lnTo>
                <a:lnTo>
                  <a:pt x="563269" y="2755900"/>
                </a:lnTo>
                <a:lnTo>
                  <a:pt x="542097" y="2806700"/>
                </a:lnTo>
                <a:lnTo>
                  <a:pt x="522643" y="28448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84500"/>
                </a:lnTo>
                <a:lnTo>
                  <a:pt x="461975" y="30353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25800"/>
                </a:lnTo>
                <a:lnTo>
                  <a:pt x="424582" y="3276600"/>
                </a:lnTo>
                <a:lnTo>
                  <a:pt x="422211" y="33274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68700"/>
                </a:lnTo>
                <a:lnTo>
                  <a:pt x="554475" y="3568700"/>
                </a:lnTo>
                <a:lnTo>
                  <a:pt x="547902" y="3517900"/>
                </a:lnTo>
                <a:lnTo>
                  <a:pt x="543202" y="34671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75000"/>
                </a:lnTo>
                <a:lnTo>
                  <a:pt x="562806" y="31242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337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794000"/>
                </a:lnTo>
                <a:lnTo>
                  <a:pt x="698238" y="2755900"/>
                </a:lnTo>
                <a:lnTo>
                  <a:pt x="723697" y="27051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78100"/>
                </a:lnTo>
                <a:lnTo>
                  <a:pt x="844586" y="25400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620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68836" y="609600"/>
                </a:lnTo>
                <a:lnTo>
                  <a:pt x="2814820" y="596900"/>
                </a:lnTo>
                <a:lnTo>
                  <a:pt x="2861406" y="571500"/>
                </a:lnTo>
                <a:lnTo>
                  <a:pt x="2908536" y="558800"/>
                </a:lnTo>
                <a:lnTo>
                  <a:pt x="2931798" y="546100"/>
                </a:lnTo>
                <a:lnTo>
                  <a:pt x="2931798" y="431800"/>
                </a:lnTo>
                <a:close/>
              </a:path>
              <a:path w="2931795" h="3568700">
                <a:moveTo>
                  <a:pt x="2931798" y="647700"/>
                </a:moveTo>
                <a:lnTo>
                  <a:pt x="2921587" y="647700"/>
                </a:lnTo>
                <a:lnTo>
                  <a:pt x="2875857" y="673100"/>
                </a:lnTo>
                <a:lnTo>
                  <a:pt x="2830705" y="685800"/>
                </a:lnTo>
                <a:lnTo>
                  <a:pt x="2786196" y="711200"/>
                </a:lnTo>
                <a:lnTo>
                  <a:pt x="2742392" y="723900"/>
                </a:lnTo>
                <a:lnTo>
                  <a:pt x="2699358" y="749300"/>
                </a:lnTo>
                <a:lnTo>
                  <a:pt x="2657155" y="774700"/>
                </a:lnTo>
                <a:lnTo>
                  <a:pt x="2615848" y="800100"/>
                </a:lnTo>
                <a:lnTo>
                  <a:pt x="2575499" y="838200"/>
                </a:lnTo>
                <a:lnTo>
                  <a:pt x="2536173" y="8636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65200"/>
                </a:lnTo>
                <a:lnTo>
                  <a:pt x="2424779" y="9652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797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06700"/>
                </a:lnTo>
                <a:lnTo>
                  <a:pt x="750829" y="2857500"/>
                </a:lnTo>
                <a:lnTo>
                  <a:pt x="730310" y="2895600"/>
                </a:lnTo>
                <a:lnTo>
                  <a:pt x="711748" y="2946400"/>
                </a:lnTo>
                <a:lnTo>
                  <a:pt x="695141" y="2984500"/>
                </a:lnTo>
                <a:lnTo>
                  <a:pt x="680486" y="30353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750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65500"/>
                </a:lnTo>
                <a:lnTo>
                  <a:pt x="633241" y="34163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769353" y="3568700"/>
                </a:lnTo>
                <a:lnTo>
                  <a:pt x="766372" y="35560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14700"/>
                </a:lnTo>
                <a:lnTo>
                  <a:pt x="755230" y="32639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24200"/>
                </a:lnTo>
                <a:lnTo>
                  <a:pt x="791205" y="30734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79700"/>
                </a:lnTo>
                <a:lnTo>
                  <a:pt x="1034319" y="2641600"/>
                </a:lnTo>
                <a:lnTo>
                  <a:pt x="1035869" y="26416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77900"/>
                </a:lnTo>
                <a:lnTo>
                  <a:pt x="2622461" y="952500"/>
                </a:lnTo>
                <a:lnTo>
                  <a:pt x="2662535" y="9144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23816" y="774700"/>
                </a:lnTo>
                <a:lnTo>
                  <a:pt x="2931798" y="774700"/>
                </a:lnTo>
                <a:lnTo>
                  <a:pt x="2931798" y="647700"/>
                </a:lnTo>
                <a:close/>
              </a:path>
              <a:path w="2931795" h="3568700">
                <a:moveTo>
                  <a:pt x="2931798" y="8763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27100"/>
                </a:lnTo>
                <a:lnTo>
                  <a:pt x="2768636" y="952500"/>
                </a:lnTo>
                <a:lnTo>
                  <a:pt x="2728417" y="977900"/>
                </a:lnTo>
                <a:lnTo>
                  <a:pt x="2689327" y="1016000"/>
                </a:lnTo>
                <a:lnTo>
                  <a:pt x="2651454" y="10414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05100"/>
                </a:lnTo>
                <a:lnTo>
                  <a:pt x="1070886" y="2743200"/>
                </a:lnTo>
                <a:lnTo>
                  <a:pt x="1039843" y="2781300"/>
                </a:lnTo>
                <a:lnTo>
                  <a:pt x="1011088" y="28194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46400"/>
                </a:lnTo>
                <a:lnTo>
                  <a:pt x="918875" y="2997200"/>
                </a:lnTo>
                <a:lnTo>
                  <a:pt x="901507" y="30353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75000"/>
                </a:lnTo>
                <a:lnTo>
                  <a:pt x="854676" y="3225800"/>
                </a:lnTo>
                <a:lnTo>
                  <a:pt x="848612" y="3263900"/>
                </a:lnTo>
                <a:lnTo>
                  <a:pt x="844798" y="33147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544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4230" y="3568700"/>
                </a:lnTo>
                <a:lnTo>
                  <a:pt x="984977" y="3568700"/>
                </a:lnTo>
                <a:lnTo>
                  <a:pt x="978715" y="35433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036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131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73400"/>
                </a:lnTo>
                <a:lnTo>
                  <a:pt x="1029971" y="3035300"/>
                </a:lnTo>
                <a:lnTo>
                  <a:pt x="1050197" y="29845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19400"/>
                </a:lnTo>
                <a:lnTo>
                  <a:pt x="1190618" y="2781300"/>
                </a:lnTo>
                <a:lnTo>
                  <a:pt x="2662967" y="1193800"/>
                </a:lnTo>
                <a:lnTo>
                  <a:pt x="2664542" y="1193800"/>
                </a:lnTo>
                <a:lnTo>
                  <a:pt x="2700026" y="1155700"/>
                </a:lnTo>
                <a:lnTo>
                  <a:pt x="2737109" y="1130300"/>
                </a:lnTo>
                <a:lnTo>
                  <a:pt x="2775676" y="10922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31798" y="1003300"/>
                </a:lnTo>
                <a:lnTo>
                  <a:pt x="2931798" y="876300"/>
                </a:lnTo>
                <a:close/>
              </a:path>
              <a:path w="2931795" h="3568700">
                <a:moveTo>
                  <a:pt x="2931798" y="1104900"/>
                </a:moveTo>
                <a:lnTo>
                  <a:pt x="2892144" y="1130300"/>
                </a:lnTo>
                <a:lnTo>
                  <a:pt x="2849772" y="1155700"/>
                </a:lnTo>
                <a:lnTo>
                  <a:pt x="2808989" y="1193800"/>
                </a:lnTo>
                <a:lnTo>
                  <a:pt x="2769958" y="1219200"/>
                </a:lnTo>
                <a:lnTo>
                  <a:pt x="2732843" y="1257300"/>
                </a:lnTo>
                <a:lnTo>
                  <a:pt x="1260519" y="2844800"/>
                </a:lnTo>
                <a:lnTo>
                  <a:pt x="1258944" y="28448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71800"/>
                </a:lnTo>
                <a:lnTo>
                  <a:pt x="1140129" y="3022600"/>
                </a:lnTo>
                <a:lnTo>
                  <a:pt x="1118382" y="30607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51200"/>
                </a:lnTo>
                <a:lnTo>
                  <a:pt x="1057079" y="33020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43300"/>
                </a:lnTo>
                <a:lnTo>
                  <a:pt x="1081025" y="3568700"/>
                </a:lnTo>
                <a:lnTo>
                  <a:pt x="1203919" y="3568700"/>
                </a:lnTo>
                <a:lnTo>
                  <a:pt x="1195244" y="3543300"/>
                </a:lnTo>
                <a:lnTo>
                  <a:pt x="1183831" y="34925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496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099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33500"/>
                </a:lnTo>
                <a:lnTo>
                  <a:pt x="2857123" y="1295400"/>
                </a:lnTo>
                <a:lnTo>
                  <a:pt x="2897306" y="1270000"/>
                </a:lnTo>
                <a:lnTo>
                  <a:pt x="2931798" y="1244600"/>
                </a:lnTo>
                <a:lnTo>
                  <a:pt x="2931798" y="1104900"/>
                </a:lnTo>
                <a:close/>
              </a:path>
              <a:path w="2931795" h="3568700">
                <a:moveTo>
                  <a:pt x="2931798" y="1358900"/>
                </a:moveTo>
                <a:lnTo>
                  <a:pt x="2923902" y="1371600"/>
                </a:lnTo>
                <a:lnTo>
                  <a:pt x="2887605" y="13970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11500"/>
                </a:lnTo>
                <a:lnTo>
                  <a:pt x="1306702" y="3162300"/>
                </a:lnTo>
                <a:lnTo>
                  <a:pt x="1290219" y="3200400"/>
                </a:lnTo>
                <a:lnTo>
                  <a:pt x="1277822" y="32512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3909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30600"/>
                </a:lnTo>
                <a:lnTo>
                  <a:pt x="1302225" y="3568700"/>
                </a:lnTo>
                <a:lnTo>
                  <a:pt x="1430931" y="3568700"/>
                </a:lnTo>
                <a:lnTo>
                  <a:pt x="1412039" y="35306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40100"/>
                </a:lnTo>
                <a:lnTo>
                  <a:pt x="1389715" y="32893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11500"/>
                </a:lnTo>
                <a:lnTo>
                  <a:pt x="1500104" y="3073400"/>
                </a:lnTo>
                <a:lnTo>
                  <a:pt x="2931798" y="1524000"/>
                </a:lnTo>
                <a:lnTo>
                  <a:pt x="2931798" y="1358900"/>
                </a:lnTo>
                <a:close/>
              </a:path>
              <a:path w="2931795" h="3568700">
                <a:moveTo>
                  <a:pt x="2931798" y="3073400"/>
                </a:moveTo>
                <a:lnTo>
                  <a:pt x="2467290" y="3568700"/>
                </a:lnTo>
                <a:lnTo>
                  <a:pt x="2627740" y="3568700"/>
                </a:lnTo>
                <a:lnTo>
                  <a:pt x="2931798" y="3251200"/>
                </a:lnTo>
                <a:lnTo>
                  <a:pt x="2931798" y="3073400"/>
                </a:lnTo>
                <a:close/>
              </a:path>
              <a:path w="2931795" h="3568700">
                <a:moveTo>
                  <a:pt x="2931798" y="3378200"/>
                </a:moveTo>
                <a:lnTo>
                  <a:pt x="2754798" y="3568700"/>
                </a:lnTo>
                <a:lnTo>
                  <a:pt x="2915240" y="3568700"/>
                </a:lnTo>
                <a:lnTo>
                  <a:pt x="2931798" y="3556000"/>
                </a:lnTo>
                <a:lnTo>
                  <a:pt x="2931798" y="337820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059652"/>
              </p:ext>
            </p:extLst>
          </p:nvPr>
        </p:nvGraphicFramePr>
        <p:xfrm>
          <a:off x="8372371" y="881770"/>
          <a:ext cx="1277989" cy="5989243"/>
        </p:xfrm>
        <a:graphic>
          <a:graphicData uri="http://schemas.openxmlformats.org/drawingml/2006/table">
            <a:tbl>
              <a:tblPr firstRow="1" firstCol="1" bandRow="1"/>
              <a:tblGrid>
                <a:gridCol w="416965">
                  <a:extLst>
                    <a:ext uri="{9D8B030D-6E8A-4147-A177-3AD203B41FA5}">
                      <a16:colId xmlns:a16="http://schemas.microsoft.com/office/drawing/2014/main" val="1769522108"/>
                    </a:ext>
                  </a:extLst>
                </a:gridCol>
                <a:gridCol w="430512">
                  <a:extLst>
                    <a:ext uri="{9D8B030D-6E8A-4147-A177-3AD203B41FA5}">
                      <a16:colId xmlns:a16="http://schemas.microsoft.com/office/drawing/2014/main" val="3954186474"/>
                    </a:ext>
                  </a:extLst>
                </a:gridCol>
                <a:gridCol w="430512">
                  <a:extLst>
                    <a:ext uri="{9D8B030D-6E8A-4147-A177-3AD203B41FA5}">
                      <a16:colId xmlns:a16="http://schemas.microsoft.com/office/drawing/2014/main" val="3776638103"/>
                    </a:ext>
                  </a:extLst>
                </a:gridCol>
              </a:tblGrid>
              <a:tr h="162246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Октябрь (3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кв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.)</a:t>
                      </a: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15308"/>
                  </a:ext>
                </a:extLst>
              </a:tr>
              <a:tr h="17341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Зол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5" marR="49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308174"/>
                  </a:ext>
                </a:extLst>
              </a:tr>
              <a:tr h="255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979594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475347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666309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94611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331795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481731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293200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18444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406625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690105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436761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936247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6451766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107896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51738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229227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265172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173747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60199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980576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543779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35888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58505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320894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755029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986336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711947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865140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980489"/>
                  </a:ext>
                </a:extLst>
              </a:tr>
              <a:tr h="193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62085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6">
            <a:extLst>
              <a:ext uri="{FF2B5EF4-FFF2-40B4-BE49-F238E27FC236}">
                <a16:creationId xmlns:a16="http://schemas.microsoft.com/office/drawing/2014/main" id="{F3A82A60-7B3A-6A77-0536-842FCFC87676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custGeom>
            <a:avLst/>
            <a:gdLst/>
            <a:ahLst/>
            <a:cxnLst/>
            <a:rect l="l" t="t" r="r" b="b"/>
            <a:pathLst>
              <a:path w="10800080" h="6120130">
                <a:moveTo>
                  <a:pt x="0" y="6120003"/>
                </a:moveTo>
                <a:lnTo>
                  <a:pt x="10799953" y="6120003"/>
                </a:lnTo>
                <a:lnTo>
                  <a:pt x="10799953" y="0"/>
                </a:lnTo>
                <a:lnTo>
                  <a:pt x="0" y="0"/>
                </a:lnTo>
                <a:lnTo>
                  <a:pt x="0" y="6120003"/>
                </a:lnTo>
                <a:close/>
              </a:path>
            </a:pathLst>
          </a:custGeom>
          <a:solidFill>
            <a:srgbClr val="0373B4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8" name="bk object 16">
            <a:extLst>
              <a:ext uri="{FF2B5EF4-FFF2-40B4-BE49-F238E27FC236}">
                <a16:creationId xmlns:a16="http://schemas.microsoft.com/office/drawing/2014/main" id="{A026E170-2377-9382-E79A-3B7504CAC73D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9" name="bk object 17">
            <a:extLst>
              <a:ext uri="{FF2B5EF4-FFF2-40B4-BE49-F238E27FC236}">
                <a16:creationId xmlns:a16="http://schemas.microsoft.com/office/drawing/2014/main" id="{00BF631C-302B-E5FB-B1E1-3D3D16D640BD}"/>
              </a:ext>
            </a:extLst>
          </p:cNvPr>
          <p:cNvSpPr/>
          <p:nvPr/>
        </p:nvSpPr>
        <p:spPr>
          <a:xfrm rot="10800000" flipH="1">
            <a:off x="9267626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3EFF509-910A-94F4-4B6F-3EDEAA77F380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B424E040-4239-A77A-A7E8-9F0B2505F002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7" name="Параллелограмм 16">
                <a:extLst>
                  <a:ext uri="{FF2B5EF4-FFF2-40B4-BE49-F238E27FC236}">
                    <a16:creationId xmlns:a16="http://schemas.microsoft.com/office/drawing/2014/main" id="{5D488A93-8AA0-F769-7D42-256FA9EFB868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158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object 14">
                <a:extLst>
                  <a:ext uri="{FF2B5EF4-FFF2-40B4-BE49-F238E27FC236}">
                    <a16:creationId xmlns:a16="http://schemas.microsoft.com/office/drawing/2014/main" id="{C22352B9-4909-0891-2896-4A0C5F37F80F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object 16">
                <a:extLst>
                  <a:ext uri="{FF2B5EF4-FFF2-40B4-BE49-F238E27FC236}">
                    <a16:creationId xmlns:a16="http://schemas.microsoft.com/office/drawing/2014/main" id="{B2DC92ED-8711-123A-A8D7-093BE67C7C01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9C7A5A53-C416-6990-F697-AD4E7FBC225E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5" name="object 17">
                <a:extLst>
                  <a:ext uri="{FF2B5EF4-FFF2-40B4-BE49-F238E27FC236}">
                    <a16:creationId xmlns:a16="http://schemas.microsoft.com/office/drawing/2014/main" id="{9B814538-EF9D-9F92-8199-16727933CCD5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" name="object 18">
                <a:extLst>
                  <a:ext uri="{FF2B5EF4-FFF2-40B4-BE49-F238E27FC236}">
                    <a16:creationId xmlns:a16="http://schemas.microsoft.com/office/drawing/2014/main" id="{F6283354-8CF5-A5FE-A3D8-8AE9C8B15D60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0" name="object 6">
            <a:extLst>
              <a:ext uri="{FF2B5EF4-FFF2-40B4-BE49-F238E27FC236}">
                <a16:creationId xmlns:a16="http://schemas.microsoft.com/office/drawing/2014/main" id="{C70C7A58-ABF5-9348-09DC-2E71748DA508}"/>
              </a:ext>
            </a:extLst>
          </p:cNvPr>
          <p:cNvSpPr txBox="1">
            <a:spLocks/>
          </p:cNvSpPr>
          <p:nvPr/>
        </p:nvSpPr>
        <p:spPr>
          <a:xfrm>
            <a:off x="392953" y="2146208"/>
            <a:ext cx="3682822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Segoe UI" panose="020B0502040204020203" pitchFamily="34" charset="0"/>
              </a:rPr>
              <a:t>Текст</a:t>
            </a: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355550"/>
              </p:ext>
            </p:extLst>
          </p:nvPr>
        </p:nvGraphicFramePr>
        <p:xfrm>
          <a:off x="403092" y="1665757"/>
          <a:ext cx="11347632" cy="4953469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6577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7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4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08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65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32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68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05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77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238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591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0968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0968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9157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97198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зарегистрированных </a:t>
                      </a:r>
                      <a:r>
                        <a:rPr lang="ru-RU" sz="14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АИС ГТО от численности </a:t>
                      </a: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 от 6 лет</a:t>
                      </a:r>
                      <a:endParaRPr lang="ru-RU" sz="14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5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1755" marR="7175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5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1755" marR="7175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населения, принявшего</a:t>
                      </a:r>
                      <a:r>
                        <a:rPr lang="ru-RU" sz="145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участие в выполнении нормативов ГТО </a:t>
                      </a: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количества зарегистрированных в АИС ГТО</a:t>
                      </a:r>
                      <a:endParaRPr lang="ru-RU" sz="145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5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5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1755" marR="7175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</a:t>
                      </a:r>
                      <a:r>
                        <a:rPr lang="ru-RU" sz="145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населения, </a:t>
                      </a: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принявшего участие в выполнении нормативов ГТО от численности населения от 6 лет</a:t>
                      </a:r>
                      <a:endParaRPr lang="ru-RU" sz="145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 населения, выполнившего испытания  </a:t>
                      </a:r>
                      <a:r>
                        <a:rPr lang="ru-RU" sz="14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знак отличия от </a:t>
                      </a: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общей численности населения в возрасте от 6 лет</a:t>
                      </a:r>
                      <a:endParaRPr lang="ru-RU" sz="14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 населения, выполнившего испытания  на знак отличия от общей численности населения, принявшего участие в выполнении нормативов ГТО</a:t>
                      </a:r>
                      <a:endParaRPr lang="ru-RU" sz="14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населения от 6 лет,</a:t>
                      </a:r>
                      <a:r>
                        <a:rPr lang="ru-RU" sz="145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приходящегося на 1 ставку штатного расписания центров тестирования</a:t>
                      </a:r>
                      <a:endParaRPr lang="ru-RU" sz="14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публикаций</a:t>
                      </a:r>
                      <a:r>
                        <a:rPr lang="ru-RU" sz="145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 ВФСК ГТО в региональных СМИ</a:t>
                      </a:r>
                      <a:endParaRPr lang="ru-RU" sz="14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 в рейтинге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8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Шт.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</a:t>
                      </a:r>
                      <a:endParaRPr lang="ru-RU" sz="36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6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ПСКОВСКАЯ ОБЛАСТЬ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14,44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53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69,3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67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4,59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4,56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54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68,58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62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0,70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56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265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65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-1" y="789709"/>
            <a:ext cx="6553201" cy="748146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algn="ctr"/>
            <a:r>
              <a:rPr lang="ru-RU" sz="2200" b="1" dirty="0" smtClean="0">
                <a:solidFill>
                  <a:srgbClr val="2463B4"/>
                </a:solidFill>
                <a:latin typeface="Times New Roman" pitchFamily="18" charset="0"/>
                <a:cs typeface="Times New Roman" pitchFamily="18" charset="0"/>
              </a:rPr>
              <a:t>Псковская область в рейтинге субъектов РФ </a:t>
            </a:r>
            <a:br>
              <a:rPr lang="ru-RU" sz="2200" b="1" dirty="0" smtClean="0">
                <a:solidFill>
                  <a:srgbClr val="2463B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2463B4"/>
                </a:solidFill>
                <a:latin typeface="Times New Roman" pitchFamily="18" charset="0"/>
                <a:cs typeface="Times New Roman" pitchFamily="18" charset="0"/>
              </a:rPr>
              <a:t>по внедрению ВФСК ГТО по итогам 2022 года</a:t>
            </a:r>
            <a:endParaRPr lang="ru-RU" sz="2200" b="1" dirty="0">
              <a:solidFill>
                <a:srgbClr val="2463B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64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6">
            <a:extLst>
              <a:ext uri="{FF2B5EF4-FFF2-40B4-BE49-F238E27FC236}">
                <a16:creationId xmlns:a16="http://schemas.microsoft.com/office/drawing/2014/main" id="{F3A82A60-7B3A-6A77-0536-842FCFC87676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custGeom>
            <a:avLst/>
            <a:gdLst/>
            <a:ahLst/>
            <a:cxnLst/>
            <a:rect l="l" t="t" r="r" b="b"/>
            <a:pathLst>
              <a:path w="10800080" h="6120130">
                <a:moveTo>
                  <a:pt x="0" y="6120003"/>
                </a:moveTo>
                <a:lnTo>
                  <a:pt x="10799953" y="6120003"/>
                </a:lnTo>
                <a:lnTo>
                  <a:pt x="10799953" y="0"/>
                </a:lnTo>
                <a:lnTo>
                  <a:pt x="0" y="0"/>
                </a:lnTo>
                <a:lnTo>
                  <a:pt x="0" y="6120003"/>
                </a:lnTo>
                <a:close/>
              </a:path>
            </a:pathLst>
          </a:custGeom>
          <a:solidFill>
            <a:srgbClr val="0373B4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8" name="bk object 16">
            <a:extLst>
              <a:ext uri="{FF2B5EF4-FFF2-40B4-BE49-F238E27FC236}">
                <a16:creationId xmlns:a16="http://schemas.microsoft.com/office/drawing/2014/main" id="{A026E170-2377-9382-E79A-3B7504CAC73D}"/>
              </a:ext>
            </a:extLst>
          </p:cNvPr>
          <p:cNvSpPr/>
          <p:nvPr/>
        </p:nvSpPr>
        <p:spPr>
          <a:xfrm flipV="1">
            <a:off x="-1905" y="1192759"/>
            <a:ext cx="1909482" cy="4472482"/>
          </a:xfrm>
          <a:custGeom>
            <a:avLst/>
            <a:gdLst/>
            <a:ahLst/>
            <a:cxnLst/>
            <a:rect l="l" t="t" r="r" b="b"/>
            <a:pathLst>
              <a:path w="1905000" h="4495800">
                <a:moveTo>
                  <a:pt x="701512" y="101600"/>
                </a:moveTo>
                <a:lnTo>
                  <a:pt x="139731" y="101600"/>
                </a:lnTo>
                <a:lnTo>
                  <a:pt x="188288" y="114300"/>
                </a:lnTo>
                <a:lnTo>
                  <a:pt x="285197" y="114300"/>
                </a:lnTo>
                <a:lnTo>
                  <a:pt x="333476" y="127000"/>
                </a:lnTo>
                <a:lnTo>
                  <a:pt x="381588" y="127000"/>
                </a:lnTo>
                <a:lnTo>
                  <a:pt x="664681" y="203200"/>
                </a:lnTo>
                <a:lnTo>
                  <a:pt x="710588" y="228600"/>
                </a:lnTo>
                <a:lnTo>
                  <a:pt x="756031" y="241300"/>
                </a:lnTo>
                <a:lnTo>
                  <a:pt x="845377" y="292100"/>
                </a:lnTo>
                <a:lnTo>
                  <a:pt x="932426" y="342900"/>
                </a:lnTo>
                <a:lnTo>
                  <a:pt x="1016878" y="393700"/>
                </a:lnTo>
                <a:lnTo>
                  <a:pt x="1058039" y="431800"/>
                </a:lnTo>
                <a:lnTo>
                  <a:pt x="1098439" y="457200"/>
                </a:lnTo>
                <a:lnTo>
                  <a:pt x="1138042" y="495300"/>
                </a:lnTo>
                <a:lnTo>
                  <a:pt x="1176811" y="520700"/>
                </a:lnTo>
                <a:lnTo>
                  <a:pt x="1327710" y="673100"/>
                </a:lnTo>
                <a:lnTo>
                  <a:pt x="1363882" y="698500"/>
                </a:lnTo>
                <a:lnTo>
                  <a:pt x="1398610" y="736600"/>
                </a:lnTo>
                <a:lnTo>
                  <a:pt x="1431893" y="787400"/>
                </a:lnTo>
                <a:lnTo>
                  <a:pt x="1463728" y="825500"/>
                </a:lnTo>
                <a:lnTo>
                  <a:pt x="1494115" y="863600"/>
                </a:lnTo>
                <a:lnTo>
                  <a:pt x="1523051" y="901700"/>
                </a:lnTo>
                <a:lnTo>
                  <a:pt x="1550537" y="939800"/>
                </a:lnTo>
                <a:lnTo>
                  <a:pt x="1576569" y="990600"/>
                </a:lnTo>
                <a:lnTo>
                  <a:pt x="1601147" y="1028700"/>
                </a:lnTo>
                <a:lnTo>
                  <a:pt x="1624270" y="1079500"/>
                </a:lnTo>
                <a:lnTo>
                  <a:pt x="1645936" y="1117600"/>
                </a:lnTo>
                <a:lnTo>
                  <a:pt x="1666143" y="1168400"/>
                </a:lnTo>
                <a:lnTo>
                  <a:pt x="1684890" y="1206500"/>
                </a:lnTo>
                <a:lnTo>
                  <a:pt x="1702176" y="1257300"/>
                </a:lnTo>
                <a:lnTo>
                  <a:pt x="1717999" y="1295400"/>
                </a:lnTo>
                <a:lnTo>
                  <a:pt x="1732357" y="1346200"/>
                </a:lnTo>
                <a:lnTo>
                  <a:pt x="1745251" y="1397000"/>
                </a:lnTo>
                <a:lnTo>
                  <a:pt x="1756677" y="1447800"/>
                </a:lnTo>
                <a:lnTo>
                  <a:pt x="1766635" y="1485900"/>
                </a:lnTo>
                <a:lnTo>
                  <a:pt x="1775123" y="1536700"/>
                </a:lnTo>
                <a:lnTo>
                  <a:pt x="1782140" y="1587500"/>
                </a:lnTo>
                <a:lnTo>
                  <a:pt x="1787684" y="1638300"/>
                </a:lnTo>
                <a:lnTo>
                  <a:pt x="1791754" y="1676400"/>
                </a:lnTo>
                <a:lnTo>
                  <a:pt x="1794348" y="1727200"/>
                </a:lnTo>
                <a:lnTo>
                  <a:pt x="1795466" y="1778000"/>
                </a:lnTo>
                <a:lnTo>
                  <a:pt x="1795104" y="1828800"/>
                </a:lnTo>
                <a:lnTo>
                  <a:pt x="1793263" y="1879600"/>
                </a:lnTo>
                <a:lnTo>
                  <a:pt x="1789941" y="1930400"/>
                </a:lnTo>
                <a:lnTo>
                  <a:pt x="1785135" y="1968500"/>
                </a:lnTo>
                <a:lnTo>
                  <a:pt x="1778846" y="2019300"/>
                </a:lnTo>
                <a:lnTo>
                  <a:pt x="1771070" y="2070100"/>
                </a:lnTo>
                <a:lnTo>
                  <a:pt x="1761808" y="2120900"/>
                </a:lnTo>
                <a:lnTo>
                  <a:pt x="1751057" y="2159000"/>
                </a:lnTo>
                <a:lnTo>
                  <a:pt x="1738817" y="2209800"/>
                </a:lnTo>
                <a:lnTo>
                  <a:pt x="1725085" y="2260600"/>
                </a:lnTo>
                <a:lnTo>
                  <a:pt x="1709860" y="2311400"/>
                </a:lnTo>
                <a:lnTo>
                  <a:pt x="1693141" y="2349500"/>
                </a:lnTo>
                <a:lnTo>
                  <a:pt x="1674927" y="2400300"/>
                </a:lnTo>
                <a:lnTo>
                  <a:pt x="1655216" y="2438400"/>
                </a:lnTo>
                <a:lnTo>
                  <a:pt x="1634006" y="2489200"/>
                </a:lnTo>
                <a:lnTo>
                  <a:pt x="1611297" y="2527300"/>
                </a:lnTo>
                <a:lnTo>
                  <a:pt x="1587087" y="2578100"/>
                </a:lnTo>
                <a:lnTo>
                  <a:pt x="1561374" y="2616200"/>
                </a:lnTo>
                <a:lnTo>
                  <a:pt x="1534157" y="2667000"/>
                </a:lnTo>
                <a:lnTo>
                  <a:pt x="1505435" y="2705100"/>
                </a:lnTo>
                <a:lnTo>
                  <a:pt x="1475206" y="2743200"/>
                </a:lnTo>
                <a:lnTo>
                  <a:pt x="1443469" y="2781300"/>
                </a:lnTo>
                <a:lnTo>
                  <a:pt x="1410222" y="2819400"/>
                </a:lnTo>
                <a:lnTo>
                  <a:pt x="1375464" y="2870200"/>
                </a:lnTo>
                <a:lnTo>
                  <a:pt x="11433" y="4330700"/>
                </a:lnTo>
                <a:lnTo>
                  <a:pt x="0" y="4343400"/>
                </a:lnTo>
                <a:lnTo>
                  <a:pt x="0" y="4495800"/>
                </a:lnTo>
                <a:lnTo>
                  <a:pt x="55778" y="4445000"/>
                </a:lnTo>
                <a:lnTo>
                  <a:pt x="91393" y="4406900"/>
                </a:lnTo>
                <a:lnTo>
                  <a:pt x="1455411" y="2933700"/>
                </a:lnTo>
                <a:lnTo>
                  <a:pt x="1489882" y="2895600"/>
                </a:lnTo>
                <a:lnTo>
                  <a:pt x="1522969" y="2857500"/>
                </a:lnTo>
                <a:lnTo>
                  <a:pt x="1554671" y="2819400"/>
                </a:lnTo>
                <a:lnTo>
                  <a:pt x="1584990" y="2781300"/>
                </a:lnTo>
                <a:lnTo>
                  <a:pt x="1613927" y="2743200"/>
                </a:lnTo>
                <a:lnTo>
                  <a:pt x="1641484" y="2692400"/>
                </a:lnTo>
                <a:lnTo>
                  <a:pt x="1667661" y="2654300"/>
                </a:lnTo>
                <a:lnTo>
                  <a:pt x="1692460" y="2616200"/>
                </a:lnTo>
                <a:lnTo>
                  <a:pt x="1715882" y="2565400"/>
                </a:lnTo>
                <a:lnTo>
                  <a:pt x="1737928" y="2527300"/>
                </a:lnTo>
                <a:lnTo>
                  <a:pt x="1758599" y="2476500"/>
                </a:lnTo>
                <a:lnTo>
                  <a:pt x="1777897" y="2438400"/>
                </a:lnTo>
                <a:lnTo>
                  <a:pt x="1795823" y="2387600"/>
                </a:lnTo>
                <a:lnTo>
                  <a:pt x="1812378" y="2349500"/>
                </a:lnTo>
                <a:lnTo>
                  <a:pt x="1827563" y="2298700"/>
                </a:lnTo>
                <a:lnTo>
                  <a:pt x="1841379" y="2247900"/>
                </a:lnTo>
                <a:lnTo>
                  <a:pt x="1853828" y="2209800"/>
                </a:lnTo>
                <a:lnTo>
                  <a:pt x="1864911" y="2159000"/>
                </a:lnTo>
                <a:lnTo>
                  <a:pt x="1874629" y="2108200"/>
                </a:lnTo>
                <a:lnTo>
                  <a:pt x="1882983" y="2057400"/>
                </a:lnTo>
                <a:lnTo>
                  <a:pt x="1889975" y="2019300"/>
                </a:lnTo>
                <a:lnTo>
                  <a:pt x="1895605" y="1968500"/>
                </a:lnTo>
                <a:lnTo>
                  <a:pt x="1899875" y="1917700"/>
                </a:lnTo>
                <a:lnTo>
                  <a:pt x="1902786" y="1866900"/>
                </a:lnTo>
                <a:lnTo>
                  <a:pt x="1904340" y="1816100"/>
                </a:lnTo>
                <a:lnTo>
                  <a:pt x="1904536" y="1778000"/>
                </a:lnTo>
                <a:lnTo>
                  <a:pt x="1903378" y="1727200"/>
                </a:lnTo>
                <a:lnTo>
                  <a:pt x="1900864" y="1676400"/>
                </a:lnTo>
                <a:lnTo>
                  <a:pt x="1896996" y="1625600"/>
                </a:lnTo>
                <a:lnTo>
                  <a:pt x="1891777" y="1587500"/>
                </a:lnTo>
                <a:lnTo>
                  <a:pt x="1885207" y="1536700"/>
                </a:lnTo>
                <a:lnTo>
                  <a:pt x="1877287" y="1485900"/>
                </a:lnTo>
                <a:lnTo>
                  <a:pt x="1868019" y="1435100"/>
                </a:lnTo>
                <a:lnTo>
                  <a:pt x="1857404" y="1397000"/>
                </a:lnTo>
                <a:lnTo>
                  <a:pt x="1845443" y="1346200"/>
                </a:lnTo>
                <a:lnTo>
                  <a:pt x="1832138" y="1295400"/>
                </a:lnTo>
                <a:lnTo>
                  <a:pt x="1817489" y="1257300"/>
                </a:lnTo>
                <a:lnTo>
                  <a:pt x="1801497" y="1206500"/>
                </a:lnTo>
                <a:lnTo>
                  <a:pt x="1784165" y="1168400"/>
                </a:lnTo>
                <a:lnTo>
                  <a:pt x="1765493" y="1117600"/>
                </a:lnTo>
                <a:lnTo>
                  <a:pt x="1745482" y="1079500"/>
                </a:lnTo>
                <a:lnTo>
                  <a:pt x="1724133" y="1028700"/>
                </a:lnTo>
                <a:lnTo>
                  <a:pt x="1701449" y="990600"/>
                </a:lnTo>
                <a:lnTo>
                  <a:pt x="1677429" y="939800"/>
                </a:lnTo>
                <a:lnTo>
                  <a:pt x="1652076" y="901700"/>
                </a:lnTo>
                <a:lnTo>
                  <a:pt x="1625390" y="863600"/>
                </a:lnTo>
                <a:lnTo>
                  <a:pt x="1597372" y="812800"/>
                </a:lnTo>
                <a:lnTo>
                  <a:pt x="1568025" y="774700"/>
                </a:lnTo>
                <a:lnTo>
                  <a:pt x="1537348" y="736600"/>
                </a:lnTo>
                <a:lnTo>
                  <a:pt x="1505344" y="698500"/>
                </a:lnTo>
                <a:lnTo>
                  <a:pt x="1472013" y="660400"/>
                </a:lnTo>
                <a:lnTo>
                  <a:pt x="1437356" y="622300"/>
                </a:lnTo>
                <a:lnTo>
                  <a:pt x="1401376" y="584200"/>
                </a:lnTo>
                <a:lnTo>
                  <a:pt x="1364072" y="546100"/>
                </a:lnTo>
                <a:lnTo>
                  <a:pt x="1250801" y="444500"/>
                </a:lnTo>
                <a:lnTo>
                  <a:pt x="1212410" y="406400"/>
                </a:lnTo>
                <a:lnTo>
                  <a:pt x="1173292" y="381000"/>
                </a:lnTo>
                <a:lnTo>
                  <a:pt x="1133441" y="342900"/>
                </a:lnTo>
                <a:lnTo>
                  <a:pt x="1092888" y="317500"/>
                </a:lnTo>
                <a:lnTo>
                  <a:pt x="1009802" y="266700"/>
                </a:lnTo>
                <a:lnTo>
                  <a:pt x="967331" y="228600"/>
                </a:lnTo>
                <a:lnTo>
                  <a:pt x="924285" y="215900"/>
                </a:lnTo>
                <a:lnTo>
                  <a:pt x="792004" y="139700"/>
                </a:lnTo>
                <a:lnTo>
                  <a:pt x="746968" y="127000"/>
                </a:lnTo>
                <a:lnTo>
                  <a:pt x="701512" y="101600"/>
                </a:lnTo>
                <a:close/>
              </a:path>
              <a:path w="1905000" h="4495800">
                <a:moveTo>
                  <a:pt x="189551" y="190500"/>
                </a:moveTo>
                <a:lnTo>
                  <a:pt x="0" y="190500"/>
                </a:lnTo>
                <a:lnTo>
                  <a:pt x="0" y="304800"/>
                </a:lnTo>
                <a:lnTo>
                  <a:pt x="243412" y="304800"/>
                </a:lnTo>
                <a:lnTo>
                  <a:pt x="291552" y="317500"/>
                </a:lnTo>
                <a:lnTo>
                  <a:pt x="339517" y="317500"/>
                </a:lnTo>
                <a:lnTo>
                  <a:pt x="575039" y="381000"/>
                </a:lnTo>
                <a:lnTo>
                  <a:pt x="620949" y="406400"/>
                </a:lnTo>
                <a:lnTo>
                  <a:pt x="666350" y="419100"/>
                </a:lnTo>
                <a:lnTo>
                  <a:pt x="755432" y="469900"/>
                </a:lnTo>
                <a:lnTo>
                  <a:pt x="799019" y="482600"/>
                </a:lnTo>
                <a:lnTo>
                  <a:pt x="841905" y="520700"/>
                </a:lnTo>
                <a:lnTo>
                  <a:pt x="884043" y="546100"/>
                </a:lnTo>
                <a:lnTo>
                  <a:pt x="925385" y="571500"/>
                </a:lnTo>
                <a:lnTo>
                  <a:pt x="965883" y="596900"/>
                </a:lnTo>
                <a:lnTo>
                  <a:pt x="1005491" y="635000"/>
                </a:lnTo>
                <a:lnTo>
                  <a:pt x="1044159" y="673100"/>
                </a:lnTo>
                <a:lnTo>
                  <a:pt x="1155894" y="774700"/>
                </a:lnTo>
                <a:lnTo>
                  <a:pt x="1157443" y="774700"/>
                </a:lnTo>
                <a:lnTo>
                  <a:pt x="1194807" y="812800"/>
                </a:lnTo>
                <a:lnTo>
                  <a:pt x="1230538" y="850900"/>
                </a:lnTo>
                <a:lnTo>
                  <a:pt x="1264634" y="889000"/>
                </a:lnTo>
                <a:lnTo>
                  <a:pt x="1297093" y="927100"/>
                </a:lnTo>
                <a:lnTo>
                  <a:pt x="1327913" y="965200"/>
                </a:lnTo>
                <a:lnTo>
                  <a:pt x="1357093" y="1003300"/>
                </a:lnTo>
                <a:lnTo>
                  <a:pt x="1384631" y="1041400"/>
                </a:lnTo>
                <a:lnTo>
                  <a:pt x="1410525" y="1092200"/>
                </a:lnTo>
                <a:lnTo>
                  <a:pt x="1434773" y="1130300"/>
                </a:lnTo>
                <a:lnTo>
                  <a:pt x="1457373" y="1181100"/>
                </a:lnTo>
                <a:lnTo>
                  <a:pt x="1478323" y="1219200"/>
                </a:lnTo>
                <a:lnTo>
                  <a:pt x="1497622" y="1270000"/>
                </a:lnTo>
                <a:lnTo>
                  <a:pt x="1515268" y="1308100"/>
                </a:lnTo>
                <a:lnTo>
                  <a:pt x="1531258" y="1358900"/>
                </a:lnTo>
                <a:lnTo>
                  <a:pt x="1545592" y="1409700"/>
                </a:lnTo>
                <a:lnTo>
                  <a:pt x="1558267" y="1447800"/>
                </a:lnTo>
                <a:lnTo>
                  <a:pt x="1569281" y="1498600"/>
                </a:lnTo>
                <a:lnTo>
                  <a:pt x="1578633" y="1549400"/>
                </a:lnTo>
                <a:lnTo>
                  <a:pt x="1586320" y="1587500"/>
                </a:lnTo>
                <a:lnTo>
                  <a:pt x="1592341" y="1638300"/>
                </a:lnTo>
                <a:lnTo>
                  <a:pt x="1596694" y="1689100"/>
                </a:lnTo>
                <a:lnTo>
                  <a:pt x="1599378" y="1739900"/>
                </a:lnTo>
                <a:lnTo>
                  <a:pt x="1600391" y="1790700"/>
                </a:lnTo>
                <a:lnTo>
                  <a:pt x="1599736" y="1828800"/>
                </a:lnTo>
                <a:lnTo>
                  <a:pt x="1597412" y="1879600"/>
                </a:lnTo>
                <a:lnTo>
                  <a:pt x="1593417" y="1930400"/>
                </a:lnTo>
                <a:lnTo>
                  <a:pt x="1587748" y="1981200"/>
                </a:lnTo>
                <a:lnTo>
                  <a:pt x="1580405" y="2032000"/>
                </a:lnTo>
                <a:lnTo>
                  <a:pt x="1571385" y="2070100"/>
                </a:lnTo>
                <a:lnTo>
                  <a:pt x="1560688" y="2120900"/>
                </a:lnTo>
                <a:lnTo>
                  <a:pt x="1548309" y="2171700"/>
                </a:lnTo>
                <a:lnTo>
                  <a:pt x="1534249" y="2209800"/>
                </a:lnTo>
                <a:lnTo>
                  <a:pt x="1518506" y="2260600"/>
                </a:lnTo>
                <a:lnTo>
                  <a:pt x="1501077" y="2311400"/>
                </a:lnTo>
                <a:lnTo>
                  <a:pt x="1481960" y="2349500"/>
                </a:lnTo>
                <a:lnTo>
                  <a:pt x="1461155" y="2400300"/>
                </a:lnTo>
                <a:lnTo>
                  <a:pt x="1438659" y="2438400"/>
                </a:lnTo>
                <a:lnTo>
                  <a:pt x="1414470" y="2489200"/>
                </a:lnTo>
                <a:lnTo>
                  <a:pt x="1388587" y="2527300"/>
                </a:lnTo>
                <a:lnTo>
                  <a:pt x="1361008" y="2565400"/>
                </a:lnTo>
                <a:lnTo>
                  <a:pt x="1331731" y="2616200"/>
                </a:lnTo>
                <a:lnTo>
                  <a:pt x="1300754" y="2654300"/>
                </a:lnTo>
                <a:lnTo>
                  <a:pt x="1268076" y="2692400"/>
                </a:lnTo>
                <a:lnTo>
                  <a:pt x="1233694" y="2730500"/>
                </a:lnTo>
                <a:lnTo>
                  <a:pt x="1232259" y="2730500"/>
                </a:lnTo>
                <a:lnTo>
                  <a:pt x="0" y="4064000"/>
                </a:lnTo>
                <a:lnTo>
                  <a:pt x="0" y="4216400"/>
                </a:lnTo>
                <a:lnTo>
                  <a:pt x="1310783" y="2806700"/>
                </a:lnTo>
                <a:lnTo>
                  <a:pt x="1312231" y="2806700"/>
                </a:lnTo>
                <a:lnTo>
                  <a:pt x="1346441" y="2768600"/>
                </a:lnTo>
                <a:lnTo>
                  <a:pt x="1379100" y="2730500"/>
                </a:lnTo>
                <a:lnTo>
                  <a:pt x="1410211" y="2692400"/>
                </a:lnTo>
                <a:lnTo>
                  <a:pt x="1439774" y="2654300"/>
                </a:lnTo>
                <a:lnTo>
                  <a:pt x="1467791" y="2603500"/>
                </a:lnTo>
                <a:lnTo>
                  <a:pt x="1494265" y="2565400"/>
                </a:lnTo>
                <a:lnTo>
                  <a:pt x="1519195" y="2527300"/>
                </a:lnTo>
                <a:lnTo>
                  <a:pt x="1542584" y="2476500"/>
                </a:lnTo>
                <a:lnTo>
                  <a:pt x="1564433" y="2438400"/>
                </a:lnTo>
                <a:lnTo>
                  <a:pt x="1584744" y="2387600"/>
                </a:lnTo>
                <a:lnTo>
                  <a:pt x="1603518" y="2349500"/>
                </a:lnTo>
                <a:lnTo>
                  <a:pt x="1620757" y="2298700"/>
                </a:lnTo>
                <a:lnTo>
                  <a:pt x="1636462" y="2247900"/>
                </a:lnTo>
                <a:lnTo>
                  <a:pt x="1650634" y="2209800"/>
                </a:lnTo>
                <a:lnTo>
                  <a:pt x="1663276" y="2159000"/>
                </a:lnTo>
                <a:lnTo>
                  <a:pt x="1674388" y="2108200"/>
                </a:lnTo>
                <a:lnTo>
                  <a:pt x="1683972" y="2070100"/>
                </a:lnTo>
                <a:lnTo>
                  <a:pt x="1692030" y="2019300"/>
                </a:lnTo>
                <a:lnTo>
                  <a:pt x="1698563" y="1968500"/>
                </a:lnTo>
                <a:lnTo>
                  <a:pt x="1703573" y="1930400"/>
                </a:lnTo>
                <a:lnTo>
                  <a:pt x="1707061" y="1879600"/>
                </a:lnTo>
                <a:lnTo>
                  <a:pt x="1709028" y="1828800"/>
                </a:lnTo>
                <a:lnTo>
                  <a:pt x="1709476" y="1778000"/>
                </a:lnTo>
                <a:lnTo>
                  <a:pt x="1708407" y="1739900"/>
                </a:lnTo>
                <a:lnTo>
                  <a:pt x="1705828" y="1689100"/>
                </a:lnTo>
                <a:lnTo>
                  <a:pt x="1701739" y="1638300"/>
                </a:lnTo>
                <a:lnTo>
                  <a:pt x="1696142" y="1587500"/>
                </a:lnTo>
                <a:lnTo>
                  <a:pt x="1689039" y="1549400"/>
                </a:lnTo>
                <a:lnTo>
                  <a:pt x="1680431" y="1498600"/>
                </a:lnTo>
                <a:lnTo>
                  <a:pt x="1670319" y="1447800"/>
                </a:lnTo>
                <a:lnTo>
                  <a:pt x="1658706" y="1409700"/>
                </a:lnTo>
                <a:lnTo>
                  <a:pt x="1645592" y="1358900"/>
                </a:lnTo>
                <a:lnTo>
                  <a:pt x="1630980" y="1308100"/>
                </a:lnTo>
                <a:lnTo>
                  <a:pt x="1614870" y="1270000"/>
                </a:lnTo>
                <a:lnTo>
                  <a:pt x="1597264" y="1219200"/>
                </a:lnTo>
                <a:lnTo>
                  <a:pt x="1578164" y="1181100"/>
                </a:lnTo>
                <a:lnTo>
                  <a:pt x="1557571" y="1130300"/>
                </a:lnTo>
                <a:lnTo>
                  <a:pt x="1535488" y="1092200"/>
                </a:lnTo>
                <a:lnTo>
                  <a:pt x="1511914" y="1041400"/>
                </a:lnTo>
                <a:lnTo>
                  <a:pt x="1486853" y="1003300"/>
                </a:lnTo>
                <a:lnTo>
                  <a:pt x="1460304" y="965200"/>
                </a:lnTo>
                <a:lnTo>
                  <a:pt x="1432271" y="927100"/>
                </a:lnTo>
                <a:lnTo>
                  <a:pt x="1402754" y="889000"/>
                </a:lnTo>
                <a:lnTo>
                  <a:pt x="1371755" y="838200"/>
                </a:lnTo>
                <a:lnTo>
                  <a:pt x="1339276" y="800100"/>
                </a:lnTo>
                <a:lnTo>
                  <a:pt x="1305318" y="762000"/>
                </a:lnTo>
                <a:lnTo>
                  <a:pt x="1269882" y="736600"/>
                </a:lnTo>
                <a:lnTo>
                  <a:pt x="1232970" y="698500"/>
                </a:lnTo>
                <a:lnTo>
                  <a:pt x="1231421" y="698500"/>
                </a:lnTo>
                <a:lnTo>
                  <a:pt x="1118137" y="584200"/>
                </a:lnTo>
                <a:lnTo>
                  <a:pt x="1079926" y="558800"/>
                </a:lnTo>
                <a:lnTo>
                  <a:pt x="1040865" y="520700"/>
                </a:lnTo>
                <a:lnTo>
                  <a:pt x="1000991" y="495300"/>
                </a:lnTo>
                <a:lnTo>
                  <a:pt x="960345" y="457200"/>
                </a:lnTo>
                <a:lnTo>
                  <a:pt x="918966" y="431800"/>
                </a:lnTo>
                <a:lnTo>
                  <a:pt x="834168" y="381000"/>
                </a:lnTo>
                <a:lnTo>
                  <a:pt x="790828" y="355600"/>
                </a:lnTo>
                <a:lnTo>
                  <a:pt x="746914" y="342900"/>
                </a:lnTo>
                <a:lnTo>
                  <a:pt x="702465" y="317500"/>
                </a:lnTo>
                <a:lnTo>
                  <a:pt x="657521" y="304800"/>
                </a:lnTo>
                <a:lnTo>
                  <a:pt x="612121" y="279400"/>
                </a:lnTo>
                <a:lnTo>
                  <a:pt x="379673" y="215900"/>
                </a:lnTo>
                <a:lnTo>
                  <a:pt x="332371" y="215900"/>
                </a:lnTo>
                <a:lnTo>
                  <a:pt x="284890" y="203200"/>
                </a:lnTo>
                <a:lnTo>
                  <a:pt x="237270" y="203200"/>
                </a:lnTo>
                <a:lnTo>
                  <a:pt x="189551" y="190500"/>
                </a:lnTo>
                <a:close/>
              </a:path>
              <a:path w="1905000" h="4495800">
                <a:moveTo>
                  <a:pt x="243423" y="393700"/>
                </a:moveTo>
                <a:lnTo>
                  <a:pt x="0" y="393700"/>
                </a:lnTo>
                <a:lnTo>
                  <a:pt x="0" y="495300"/>
                </a:lnTo>
                <a:lnTo>
                  <a:pt x="201820" y="495300"/>
                </a:lnTo>
                <a:lnTo>
                  <a:pt x="249767" y="508000"/>
                </a:lnTo>
                <a:lnTo>
                  <a:pt x="297532" y="508000"/>
                </a:lnTo>
                <a:lnTo>
                  <a:pt x="531400" y="571500"/>
                </a:lnTo>
                <a:lnTo>
                  <a:pt x="576736" y="596900"/>
                </a:lnTo>
                <a:lnTo>
                  <a:pt x="621445" y="609600"/>
                </a:lnTo>
                <a:lnTo>
                  <a:pt x="665463" y="635000"/>
                </a:lnTo>
                <a:lnTo>
                  <a:pt x="708726" y="660400"/>
                </a:lnTo>
                <a:lnTo>
                  <a:pt x="751171" y="685800"/>
                </a:lnTo>
                <a:lnTo>
                  <a:pt x="792734" y="711200"/>
                </a:lnTo>
                <a:lnTo>
                  <a:pt x="833352" y="749300"/>
                </a:lnTo>
                <a:lnTo>
                  <a:pt x="872960" y="774700"/>
                </a:lnTo>
                <a:lnTo>
                  <a:pt x="911495" y="812800"/>
                </a:lnTo>
                <a:lnTo>
                  <a:pt x="1024792" y="914400"/>
                </a:lnTo>
                <a:lnTo>
                  <a:pt x="1025592" y="914400"/>
                </a:lnTo>
                <a:lnTo>
                  <a:pt x="1062546" y="952500"/>
                </a:lnTo>
                <a:lnTo>
                  <a:pt x="1097623" y="990600"/>
                </a:lnTo>
                <a:lnTo>
                  <a:pt x="1130820" y="1028700"/>
                </a:lnTo>
                <a:lnTo>
                  <a:pt x="1162136" y="1066800"/>
                </a:lnTo>
                <a:lnTo>
                  <a:pt x="1191568" y="1104900"/>
                </a:lnTo>
                <a:lnTo>
                  <a:pt x="1219114" y="1155700"/>
                </a:lnTo>
                <a:lnTo>
                  <a:pt x="1244770" y="1193800"/>
                </a:lnTo>
                <a:lnTo>
                  <a:pt x="1268534" y="1231900"/>
                </a:lnTo>
                <a:lnTo>
                  <a:pt x="1290405" y="1282700"/>
                </a:lnTo>
                <a:lnTo>
                  <a:pt x="1310379" y="1320800"/>
                </a:lnTo>
                <a:lnTo>
                  <a:pt x="1328455" y="1371600"/>
                </a:lnTo>
                <a:lnTo>
                  <a:pt x="1344629" y="1409700"/>
                </a:lnTo>
                <a:lnTo>
                  <a:pt x="1358900" y="1460500"/>
                </a:lnTo>
                <a:lnTo>
                  <a:pt x="1371264" y="1511300"/>
                </a:lnTo>
                <a:lnTo>
                  <a:pt x="1381720" y="1549400"/>
                </a:lnTo>
                <a:lnTo>
                  <a:pt x="1390264" y="1600200"/>
                </a:lnTo>
                <a:lnTo>
                  <a:pt x="1396895" y="1651000"/>
                </a:lnTo>
                <a:lnTo>
                  <a:pt x="1401611" y="1701800"/>
                </a:lnTo>
                <a:lnTo>
                  <a:pt x="1404407" y="1739900"/>
                </a:lnTo>
                <a:lnTo>
                  <a:pt x="1405283" y="1790700"/>
                </a:lnTo>
                <a:lnTo>
                  <a:pt x="1404231" y="1841500"/>
                </a:lnTo>
                <a:lnTo>
                  <a:pt x="1401249" y="1892300"/>
                </a:lnTo>
                <a:lnTo>
                  <a:pt x="1396335" y="1943100"/>
                </a:lnTo>
                <a:lnTo>
                  <a:pt x="1389486" y="1981200"/>
                </a:lnTo>
                <a:lnTo>
                  <a:pt x="1380699" y="2032000"/>
                </a:lnTo>
                <a:lnTo>
                  <a:pt x="1369972" y="2082800"/>
                </a:lnTo>
                <a:lnTo>
                  <a:pt x="1357304" y="2120900"/>
                </a:lnTo>
                <a:lnTo>
                  <a:pt x="1342691" y="2171700"/>
                </a:lnTo>
                <a:lnTo>
                  <a:pt x="1326131" y="2222500"/>
                </a:lnTo>
                <a:lnTo>
                  <a:pt x="1307621" y="2260600"/>
                </a:lnTo>
                <a:lnTo>
                  <a:pt x="1287160" y="2311400"/>
                </a:lnTo>
                <a:lnTo>
                  <a:pt x="1264745" y="2349500"/>
                </a:lnTo>
                <a:lnTo>
                  <a:pt x="1240373" y="2400300"/>
                </a:lnTo>
                <a:lnTo>
                  <a:pt x="1214042" y="2438400"/>
                </a:lnTo>
                <a:lnTo>
                  <a:pt x="1185749" y="2476500"/>
                </a:lnTo>
                <a:lnTo>
                  <a:pt x="1155493" y="2527300"/>
                </a:lnTo>
                <a:lnTo>
                  <a:pt x="1123270" y="2565400"/>
                </a:lnTo>
                <a:lnTo>
                  <a:pt x="1089079" y="2603500"/>
                </a:lnTo>
                <a:lnTo>
                  <a:pt x="1088330" y="2603500"/>
                </a:lnTo>
                <a:lnTo>
                  <a:pt x="0" y="3771900"/>
                </a:lnTo>
                <a:lnTo>
                  <a:pt x="0" y="3937000"/>
                </a:lnTo>
                <a:lnTo>
                  <a:pt x="1169000" y="2667000"/>
                </a:lnTo>
                <a:lnTo>
                  <a:pt x="1169737" y="2667000"/>
                </a:lnTo>
                <a:lnTo>
                  <a:pt x="1203547" y="2628900"/>
                </a:lnTo>
                <a:lnTo>
                  <a:pt x="1235600" y="2590800"/>
                </a:lnTo>
                <a:lnTo>
                  <a:pt x="1265899" y="2552700"/>
                </a:lnTo>
                <a:lnTo>
                  <a:pt x="1294445" y="2514600"/>
                </a:lnTo>
                <a:lnTo>
                  <a:pt x="1321240" y="2476500"/>
                </a:lnTo>
                <a:lnTo>
                  <a:pt x="1346286" y="2425700"/>
                </a:lnTo>
                <a:lnTo>
                  <a:pt x="1369585" y="2387600"/>
                </a:lnTo>
                <a:lnTo>
                  <a:pt x="1391140" y="2349500"/>
                </a:lnTo>
                <a:lnTo>
                  <a:pt x="1410951" y="2298700"/>
                </a:lnTo>
                <a:lnTo>
                  <a:pt x="1429021" y="2260600"/>
                </a:lnTo>
                <a:lnTo>
                  <a:pt x="1445352" y="2209800"/>
                </a:lnTo>
                <a:lnTo>
                  <a:pt x="1459946" y="2159000"/>
                </a:lnTo>
                <a:lnTo>
                  <a:pt x="1472804" y="2120900"/>
                </a:lnTo>
                <a:lnTo>
                  <a:pt x="1483929" y="2070100"/>
                </a:lnTo>
                <a:lnTo>
                  <a:pt x="1493323" y="2019300"/>
                </a:lnTo>
                <a:lnTo>
                  <a:pt x="1500988" y="1981200"/>
                </a:lnTo>
                <a:lnTo>
                  <a:pt x="1506924" y="1930400"/>
                </a:lnTo>
                <a:lnTo>
                  <a:pt x="1511136" y="1879600"/>
                </a:lnTo>
                <a:lnTo>
                  <a:pt x="1513624" y="1841500"/>
                </a:lnTo>
                <a:lnTo>
                  <a:pt x="1514390" y="1790700"/>
                </a:lnTo>
                <a:lnTo>
                  <a:pt x="1513437" y="1739900"/>
                </a:lnTo>
                <a:lnTo>
                  <a:pt x="1510761" y="1689100"/>
                </a:lnTo>
                <a:lnTo>
                  <a:pt x="1506365" y="1651000"/>
                </a:lnTo>
                <a:lnTo>
                  <a:pt x="1500252" y="1600200"/>
                </a:lnTo>
                <a:lnTo>
                  <a:pt x="1492423" y="1549400"/>
                </a:lnTo>
                <a:lnTo>
                  <a:pt x="1482881" y="1511300"/>
                </a:lnTo>
                <a:lnTo>
                  <a:pt x="1471628" y="1460500"/>
                </a:lnTo>
                <a:lnTo>
                  <a:pt x="1458665" y="1409700"/>
                </a:lnTo>
                <a:lnTo>
                  <a:pt x="1443995" y="1371600"/>
                </a:lnTo>
                <a:lnTo>
                  <a:pt x="1427619" y="1320800"/>
                </a:lnTo>
                <a:lnTo>
                  <a:pt x="1409540" y="1282700"/>
                </a:lnTo>
                <a:lnTo>
                  <a:pt x="1389760" y="1231900"/>
                </a:lnTo>
                <a:lnTo>
                  <a:pt x="1368279" y="1193800"/>
                </a:lnTo>
                <a:lnTo>
                  <a:pt x="1345102" y="1143000"/>
                </a:lnTo>
                <a:lnTo>
                  <a:pt x="1320229" y="1104900"/>
                </a:lnTo>
                <a:lnTo>
                  <a:pt x="1293662" y="1066800"/>
                </a:lnTo>
                <a:lnTo>
                  <a:pt x="1265403" y="1028700"/>
                </a:lnTo>
                <a:lnTo>
                  <a:pt x="1235456" y="990600"/>
                </a:lnTo>
                <a:lnTo>
                  <a:pt x="1203820" y="952500"/>
                </a:lnTo>
                <a:lnTo>
                  <a:pt x="1170499" y="914400"/>
                </a:lnTo>
                <a:lnTo>
                  <a:pt x="1135494" y="876300"/>
                </a:lnTo>
                <a:lnTo>
                  <a:pt x="1098807" y="838200"/>
                </a:lnTo>
                <a:lnTo>
                  <a:pt x="1097995" y="838200"/>
                </a:lnTo>
                <a:lnTo>
                  <a:pt x="985498" y="736600"/>
                </a:lnTo>
                <a:lnTo>
                  <a:pt x="947425" y="698500"/>
                </a:lnTo>
                <a:lnTo>
                  <a:pt x="908443" y="673100"/>
                </a:lnTo>
                <a:lnTo>
                  <a:pt x="868552" y="635000"/>
                </a:lnTo>
                <a:lnTo>
                  <a:pt x="827804" y="609600"/>
                </a:lnTo>
                <a:lnTo>
                  <a:pt x="786249" y="584200"/>
                </a:lnTo>
                <a:lnTo>
                  <a:pt x="700928" y="533400"/>
                </a:lnTo>
                <a:lnTo>
                  <a:pt x="657263" y="508000"/>
                </a:lnTo>
                <a:lnTo>
                  <a:pt x="612998" y="495300"/>
                </a:lnTo>
                <a:lnTo>
                  <a:pt x="568184" y="469900"/>
                </a:lnTo>
                <a:lnTo>
                  <a:pt x="337674" y="406400"/>
                </a:lnTo>
                <a:lnTo>
                  <a:pt x="290643" y="406400"/>
                </a:lnTo>
                <a:lnTo>
                  <a:pt x="243423" y="393700"/>
                </a:lnTo>
                <a:close/>
              </a:path>
              <a:path w="1905000" h="4495800">
                <a:moveTo>
                  <a:pt x="572777" y="685800"/>
                </a:moveTo>
                <a:lnTo>
                  <a:pt x="112619" y="685800"/>
                </a:lnTo>
                <a:lnTo>
                  <a:pt x="160258" y="698500"/>
                </a:lnTo>
                <a:lnTo>
                  <a:pt x="255170" y="698500"/>
                </a:lnTo>
                <a:lnTo>
                  <a:pt x="486193" y="762000"/>
                </a:lnTo>
                <a:lnTo>
                  <a:pt x="530618" y="787400"/>
                </a:lnTo>
                <a:lnTo>
                  <a:pt x="574245" y="812800"/>
                </a:lnTo>
                <a:lnTo>
                  <a:pt x="616983" y="838200"/>
                </a:lnTo>
                <a:lnTo>
                  <a:pt x="658746" y="863600"/>
                </a:lnTo>
                <a:lnTo>
                  <a:pt x="699444" y="889000"/>
                </a:lnTo>
                <a:lnTo>
                  <a:pt x="738990" y="927100"/>
                </a:lnTo>
                <a:lnTo>
                  <a:pt x="777294" y="952500"/>
                </a:lnTo>
                <a:lnTo>
                  <a:pt x="778869" y="952500"/>
                </a:lnTo>
                <a:lnTo>
                  <a:pt x="892140" y="1066800"/>
                </a:lnTo>
                <a:lnTo>
                  <a:pt x="928723" y="1092200"/>
                </a:lnTo>
                <a:lnTo>
                  <a:pt x="963089" y="1130300"/>
                </a:lnTo>
                <a:lnTo>
                  <a:pt x="995233" y="1168400"/>
                </a:lnTo>
                <a:lnTo>
                  <a:pt x="1025153" y="1206500"/>
                </a:lnTo>
                <a:lnTo>
                  <a:pt x="1052845" y="1257300"/>
                </a:lnTo>
                <a:lnTo>
                  <a:pt x="1078306" y="1295400"/>
                </a:lnTo>
                <a:lnTo>
                  <a:pt x="1101532" y="1333500"/>
                </a:lnTo>
                <a:lnTo>
                  <a:pt x="1122520" y="1384300"/>
                </a:lnTo>
                <a:lnTo>
                  <a:pt x="1141266" y="1422400"/>
                </a:lnTo>
                <a:lnTo>
                  <a:pt x="1157766" y="1473200"/>
                </a:lnTo>
                <a:lnTo>
                  <a:pt x="1172018" y="1511300"/>
                </a:lnTo>
                <a:lnTo>
                  <a:pt x="1184018" y="1562100"/>
                </a:lnTo>
                <a:lnTo>
                  <a:pt x="1193762" y="1612900"/>
                </a:lnTo>
                <a:lnTo>
                  <a:pt x="1201246" y="1663700"/>
                </a:lnTo>
                <a:lnTo>
                  <a:pt x="1206468" y="1701800"/>
                </a:lnTo>
                <a:lnTo>
                  <a:pt x="1209424" y="1752600"/>
                </a:lnTo>
                <a:lnTo>
                  <a:pt x="1210116" y="1803400"/>
                </a:lnTo>
                <a:lnTo>
                  <a:pt x="1208534" y="1854200"/>
                </a:lnTo>
                <a:lnTo>
                  <a:pt x="1204676" y="1892300"/>
                </a:lnTo>
                <a:lnTo>
                  <a:pt x="1198539" y="1943100"/>
                </a:lnTo>
                <a:lnTo>
                  <a:pt x="1190119" y="1993900"/>
                </a:lnTo>
                <a:lnTo>
                  <a:pt x="1179412" y="2032000"/>
                </a:lnTo>
                <a:lnTo>
                  <a:pt x="1166415" y="2082800"/>
                </a:lnTo>
                <a:lnTo>
                  <a:pt x="1151125" y="2133600"/>
                </a:lnTo>
                <a:lnTo>
                  <a:pt x="1133538" y="2171700"/>
                </a:lnTo>
                <a:lnTo>
                  <a:pt x="1113651" y="2222500"/>
                </a:lnTo>
                <a:lnTo>
                  <a:pt x="1091461" y="2260600"/>
                </a:lnTo>
                <a:lnTo>
                  <a:pt x="1066964" y="2311400"/>
                </a:lnTo>
                <a:lnTo>
                  <a:pt x="1040156" y="2349500"/>
                </a:lnTo>
                <a:lnTo>
                  <a:pt x="1011034" y="2387600"/>
                </a:lnTo>
                <a:lnTo>
                  <a:pt x="979595" y="2425700"/>
                </a:lnTo>
                <a:lnTo>
                  <a:pt x="945836" y="2463800"/>
                </a:lnTo>
                <a:lnTo>
                  <a:pt x="0" y="3492500"/>
                </a:lnTo>
                <a:lnTo>
                  <a:pt x="0" y="3644900"/>
                </a:lnTo>
                <a:lnTo>
                  <a:pt x="1061139" y="2501900"/>
                </a:lnTo>
                <a:lnTo>
                  <a:pt x="1094202" y="2463800"/>
                </a:lnTo>
                <a:lnTo>
                  <a:pt x="1124986" y="2413000"/>
                </a:lnTo>
                <a:lnTo>
                  <a:pt x="1153494" y="2374900"/>
                </a:lnTo>
                <a:lnTo>
                  <a:pt x="1179730" y="2324100"/>
                </a:lnTo>
                <a:lnTo>
                  <a:pt x="1203697" y="2286000"/>
                </a:lnTo>
                <a:lnTo>
                  <a:pt x="1225397" y="2235200"/>
                </a:lnTo>
                <a:lnTo>
                  <a:pt x="1244835" y="2184400"/>
                </a:lnTo>
                <a:lnTo>
                  <a:pt x="1262013" y="2146300"/>
                </a:lnTo>
                <a:lnTo>
                  <a:pt x="1276934" y="2095500"/>
                </a:lnTo>
                <a:lnTo>
                  <a:pt x="1289601" y="2044700"/>
                </a:lnTo>
                <a:lnTo>
                  <a:pt x="1300018" y="1993900"/>
                </a:lnTo>
                <a:lnTo>
                  <a:pt x="1308187" y="1943100"/>
                </a:lnTo>
                <a:lnTo>
                  <a:pt x="1314112" y="1892300"/>
                </a:lnTo>
                <a:lnTo>
                  <a:pt x="1317796" y="1854200"/>
                </a:lnTo>
                <a:lnTo>
                  <a:pt x="1319243" y="1803400"/>
                </a:lnTo>
                <a:lnTo>
                  <a:pt x="1318454" y="1752600"/>
                </a:lnTo>
                <a:lnTo>
                  <a:pt x="1315660" y="1701800"/>
                </a:lnTo>
                <a:lnTo>
                  <a:pt x="1310877" y="1651000"/>
                </a:lnTo>
                <a:lnTo>
                  <a:pt x="1304109" y="1612900"/>
                </a:lnTo>
                <a:lnTo>
                  <a:pt x="1295357" y="1562100"/>
                </a:lnTo>
                <a:lnTo>
                  <a:pt x="1284625" y="1511300"/>
                </a:lnTo>
                <a:lnTo>
                  <a:pt x="1271915" y="1473200"/>
                </a:lnTo>
                <a:lnTo>
                  <a:pt x="1257231" y="1422400"/>
                </a:lnTo>
                <a:lnTo>
                  <a:pt x="1240574" y="1384300"/>
                </a:lnTo>
                <a:lnTo>
                  <a:pt x="1221947" y="1333500"/>
                </a:lnTo>
                <a:lnTo>
                  <a:pt x="1201353" y="1295400"/>
                </a:lnTo>
                <a:lnTo>
                  <a:pt x="1178794" y="1257300"/>
                </a:lnTo>
                <a:lnTo>
                  <a:pt x="1154274" y="1206500"/>
                </a:lnTo>
                <a:lnTo>
                  <a:pt x="1127795" y="1168400"/>
                </a:lnTo>
                <a:lnTo>
                  <a:pt x="1099359" y="1130300"/>
                </a:lnTo>
                <a:lnTo>
                  <a:pt x="1068969" y="1092200"/>
                </a:lnTo>
                <a:lnTo>
                  <a:pt x="1036629" y="1054100"/>
                </a:lnTo>
                <a:lnTo>
                  <a:pt x="1002340" y="1016000"/>
                </a:lnTo>
                <a:lnTo>
                  <a:pt x="966105" y="977900"/>
                </a:lnTo>
                <a:lnTo>
                  <a:pt x="854396" y="876300"/>
                </a:lnTo>
                <a:lnTo>
                  <a:pt x="852834" y="876300"/>
                </a:lnTo>
                <a:lnTo>
                  <a:pt x="812803" y="838200"/>
                </a:lnTo>
                <a:lnTo>
                  <a:pt x="771544" y="812800"/>
                </a:lnTo>
                <a:lnTo>
                  <a:pt x="729138" y="774700"/>
                </a:lnTo>
                <a:lnTo>
                  <a:pt x="685667" y="749300"/>
                </a:lnTo>
                <a:lnTo>
                  <a:pt x="641214" y="723900"/>
                </a:lnTo>
                <a:lnTo>
                  <a:pt x="572777" y="685800"/>
                </a:lnTo>
                <a:close/>
              </a:path>
              <a:path w="1905000" h="4495800">
                <a:moveTo>
                  <a:pt x="267158" y="787400"/>
                </a:moveTo>
                <a:lnTo>
                  <a:pt x="0" y="787400"/>
                </a:lnTo>
                <a:lnTo>
                  <a:pt x="0" y="889000"/>
                </a:lnTo>
                <a:lnTo>
                  <a:pt x="213519" y="889000"/>
                </a:lnTo>
                <a:lnTo>
                  <a:pt x="396899" y="939800"/>
                </a:lnTo>
                <a:lnTo>
                  <a:pt x="441017" y="965200"/>
                </a:lnTo>
                <a:lnTo>
                  <a:pt x="484179" y="977900"/>
                </a:lnTo>
                <a:lnTo>
                  <a:pt x="526254" y="1003300"/>
                </a:lnTo>
                <a:lnTo>
                  <a:pt x="567108" y="1041400"/>
                </a:lnTo>
                <a:lnTo>
                  <a:pt x="606611" y="1066800"/>
                </a:lnTo>
                <a:lnTo>
                  <a:pt x="644630" y="1092200"/>
                </a:lnTo>
                <a:lnTo>
                  <a:pt x="644490" y="1092200"/>
                </a:lnTo>
                <a:lnTo>
                  <a:pt x="646217" y="1104900"/>
                </a:lnTo>
                <a:lnTo>
                  <a:pt x="759501" y="1206500"/>
                </a:lnTo>
                <a:lnTo>
                  <a:pt x="795430" y="1244600"/>
                </a:lnTo>
                <a:lnTo>
                  <a:pt x="828658" y="1282700"/>
                </a:lnTo>
                <a:lnTo>
                  <a:pt x="859180" y="1320800"/>
                </a:lnTo>
                <a:lnTo>
                  <a:pt x="886992" y="1358900"/>
                </a:lnTo>
                <a:lnTo>
                  <a:pt x="912088" y="1397000"/>
                </a:lnTo>
                <a:lnTo>
                  <a:pt x="934464" y="1435100"/>
                </a:lnTo>
                <a:lnTo>
                  <a:pt x="954113" y="1485900"/>
                </a:lnTo>
                <a:lnTo>
                  <a:pt x="971031" y="1524000"/>
                </a:lnTo>
                <a:lnTo>
                  <a:pt x="985212" y="1574800"/>
                </a:lnTo>
                <a:lnTo>
                  <a:pt x="996651" y="1625600"/>
                </a:lnTo>
                <a:lnTo>
                  <a:pt x="1005344" y="1663700"/>
                </a:lnTo>
                <a:lnTo>
                  <a:pt x="1011284" y="1714500"/>
                </a:lnTo>
                <a:lnTo>
                  <a:pt x="1014467" y="1765300"/>
                </a:lnTo>
                <a:lnTo>
                  <a:pt x="1014890" y="1803400"/>
                </a:lnTo>
                <a:lnTo>
                  <a:pt x="1012546" y="1854200"/>
                </a:lnTo>
                <a:lnTo>
                  <a:pt x="1007430" y="1905000"/>
                </a:lnTo>
                <a:lnTo>
                  <a:pt x="999536" y="1943100"/>
                </a:lnTo>
                <a:lnTo>
                  <a:pt x="988859" y="1993900"/>
                </a:lnTo>
                <a:lnTo>
                  <a:pt x="975394" y="2044700"/>
                </a:lnTo>
                <a:lnTo>
                  <a:pt x="959136" y="2082800"/>
                </a:lnTo>
                <a:lnTo>
                  <a:pt x="940080" y="2133600"/>
                </a:lnTo>
                <a:lnTo>
                  <a:pt x="918220" y="2171700"/>
                </a:lnTo>
                <a:lnTo>
                  <a:pt x="893552" y="2209800"/>
                </a:lnTo>
                <a:lnTo>
                  <a:pt x="866070" y="2260600"/>
                </a:lnTo>
                <a:lnTo>
                  <a:pt x="835769" y="2298700"/>
                </a:lnTo>
                <a:lnTo>
                  <a:pt x="802643" y="2336800"/>
                </a:lnTo>
                <a:lnTo>
                  <a:pt x="0" y="3200400"/>
                </a:lnTo>
                <a:lnTo>
                  <a:pt x="0" y="3365500"/>
                </a:lnTo>
                <a:lnTo>
                  <a:pt x="882603" y="2413000"/>
                </a:lnTo>
                <a:lnTo>
                  <a:pt x="917684" y="2362200"/>
                </a:lnTo>
                <a:lnTo>
                  <a:pt x="949997" y="2324100"/>
                </a:lnTo>
                <a:lnTo>
                  <a:pt x="979546" y="2286000"/>
                </a:lnTo>
                <a:lnTo>
                  <a:pt x="1006336" y="2235200"/>
                </a:lnTo>
                <a:lnTo>
                  <a:pt x="1030371" y="2197100"/>
                </a:lnTo>
                <a:lnTo>
                  <a:pt x="1051656" y="2146300"/>
                </a:lnTo>
                <a:lnTo>
                  <a:pt x="1070196" y="2095500"/>
                </a:lnTo>
                <a:lnTo>
                  <a:pt x="1085995" y="2057400"/>
                </a:lnTo>
                <a:lnTo>
                  <a:pt x="1099058" y="2006600"/>
                </a:lnTo>
                <a:lnTo>
                  <a:pt x="1109390" y="1955800"/>
                </a:lnTo>
                <a:lnTo>
                  <a:pt x="1116995" y="1905000"/>
                </a:lnTo>
                <a:lnTo>
                  <a:pt x="1121878" y="1854200"/>
                </a:lnTo>
                <a:lnTo>
                  <a:pt x="1124044" y="1803400"/>
                </a:lnTo>
                <a:lnTo>
                  <a:pt x="1123496" y="1752600"/>
                </a:lnTo>
                <a:lnTo>
                  <a:pt x="1120237" y="1701800"/>
                </a:lnTo>
                <a:lnTo>
                  <a:pt x="1114274" y="1651000"/>
                </a:lnTo>
                <a:lnTo>
                  <a:pt x="1105612" y="1612900"/>
                </a:lnTo>
                <a:lnTo>
                  <a:pt x="1094254" y="1562100"/>
                </a:lnTo>
                <a:lnTo>
                  <a:pt x="1080205" y="1511300"/>
                </a:lnTo>
                <a:lnTo>
                  <a:pt x="1063471" y="1460500"/>
                </a:lnTo>
                <a:lnTo>
                  <a:pt x="1044056" y="1422400"/>
                </a:lnTo>
                <a:lnTo>
                  <a:pt x="1021964" y="1371600"/>
                </a:lnTo>
                <a:lnTo>
                  <a:pt x="997201" y="1320800"/>
                </a:lnTo>
                <a:lnTo>
                  <a:pt x="969770" y="1282700"/>
                </a:lnTo>
                <a:lnTo>
                  <a:pt x="939676" y="1244600"/>
                </a:lnTo>
                <a:lnTo>
                  <a:pt x="906925" y="1206500"/>
                </a:lnTo>
                <a:lnTo>
                  <a:pt x="871520" y="1155700"/>
                </a:lnTo>
                <a:lnTo>
                  <a:pt x="833466" y="1130300"/>
                </a:lnTo>
                <a:lnTo>
                  <a:pt x="721744" y="1016000"/>
                </a:lnTo>
                <a:lnTo>
                  <a:pt x="720170" y="1016000"/>
                </a:lnTo>
                <a:lnTo>
                  <a:pt x="680024" y="990600"/>
                </a:lnTo>
                <a:lnTo>
                  <a:pt x="638409" y="952500"/>
                </a:lnTo>
                <a:lnTo>
                  <a:pt x="595447" y="927100"/>
                </a:lnTo>
                <a:lnTo>
                  <a:pt x="551258" y="901700"/>
                </a:lnTo>
                <a:lnTo>
                  <a:pt x="505964" y="876300"/>
                </a:lnTo>
                <a:lnTo>
                  <a:pt x="459686" y="850900"/>
                </a:lnTo>
                <a:lnTo>
                  <a:pt x="412545" y="838200"/>
                </a:lnTo>
                <a:lnTo>
                  <a:pt x="364663" y="812800"/>
                </a:lnTo>
                <a:lnTo>
                  <a:pt x="267158" y="787400"/>
                </a:lnTo>
                <a:close/>
              </a:path>
              <a:path w="1905000" h="4495800">
                <a:moveTo>
                  <a:pt x="483198" y="1079500"/>
                </a:moveTo>
                <a:lnTo>
                  <a:pt x="126328" y="1079500"/>
                </a:lnTo>
                <a:lnTo>
                  <a:pt x="172678" y="1092200"/>
                </a:lnTo>
                <a:lnTo>
                  <a:pt x="218715" y="1092200"/>
                </a:lnTo>
                <a:lnTo>
                  <a:pt x="352727" y="1130300"/>
                </a:lnTo>
                <a:lnTo>
                  <a:pt x="395292" y="1155700"/>
                </a:lnTo>
                <a:lnTo>
                  <a:pt x="436435" y="1181100"/>
                </a:lnTo>
                <a:lnTo>
                  <a:pt x="475933" y="1206500"/>
                </a:lnTo>
                <a:lnTo>
                  <a:pt x="513566" y="1244600"/>
                </a:lnTo>
                <a:lnTo>
                  <a:pt x="626837" y="1346200"/>
                </a:lnTo>
                <a:lnTo>
                  <a:pt x="661764" y="1384300"/>
                </a:lnTo>
                <a:lnTo>
                  <a:pt x="693202" y="1422400"/>
                </a:lnTo>
                <a:lnTo>
                  <a:pt x="721182" y="1460500"/>
                </a:lnTo>
                <a:lnTo>
                  <a:pt x="745696" y="1498600"/>
                </a:lnTo>
                <a:lnTo>
                  <a:pt x="766734" y="1536700"/>
                </a:lnTo>
                <a:lnTo>
                  <a:pt x="784288" y="1587500"/>
                </a:lnTo>
                <a:lnTo>
                  <a:pt x="798350" y="1625600"/>
                </a:lnTo>
                <a:lnTo>
                  <a:pt x="808911" y="1676400"/>
                </a:lnTo>
                <a:lnTo>
                  <a:pt x="815963" y="1727200"/>
                </a:lnTo>
                <a:lnTo>
                  <a:pt x="819496" y="1765300"/>
                </a:lnTo>
                <a:lnTo>
                  <a:pt x="819506" y="1816100"/>
                </a:lnTo>
                <a:lnTo>
                  <a:pt x="815980" y="1854200"/>
                </a:lnTo>
                <a:lnTo>
                  <a:pt x="808909" y="1905000"/>
                </a:lnTo>
                <a:lnTo>
                  <a:pt x="798284" y="1955800"/>
                </a:lnTo>
                <a:lnTo>
                  <a:pt x="784098" y="1993900"/>
                </a:lnTo>
                <a:lnTo>
                  <a:pt x="766342" y="2044700"/>
                </a:lnTo>
                <a:lnTo>
                  <a:pt x="745008" y="2082800"/>
                </a:lnTo>
                <a:lnTo>
                  <a:pt x="720087" y="2120900"/>
                </a:lnTo>
                <a:lnTo>
                  <a:pt x="691571" y="2159000"/>
                </a:lnTo>
                <a:lnTo>
                  <a:pt x="659451" y="2197100"/>
                </a:lnTo>
                <a:lnTo>
                  <a:pt x="0" y="2908300"/>
                </a:lnTo>
                <a:lnTo>
                  <a:pt x="0" y="3073400"/>
                </a:lnTo>
                <a:lnTo>
                  <a:pt x="739397" y="2273300"/>
                </a:lnTo>
                <a:lnTo>
                  <a:pt x="774107" y="2235200"/>
                </a:lnTo>
                <a:lnTo>
                  <a:pt x="805260" y="2197100"/>
                </a:lnTo>
                <a:lnTo>
                  <a:pt x="832902" y="2146300"/>
                </a:lnTo>
                <a:lnTo>
                  <a:pt x="857039" y="2108200"/>
                </a:lnTo>
                <a:lnTo>
                  <a:pt x="877680" y="2057400"/>
                </a:lnTo>
                <a:lnTo>
                  <a:pt x="894832" y="2006600"/>
                </a:lnTo>
                <a:lnTo>
                  <a:pt x="908503" y="1955800"/>
                </a:lnTo>
                <a:lnTo>
                  <a:pt x="918701" y="1917700"/>
                </a:lnTo>
                <a:lnTo>
                  <a:pt x="925432" y="1866900"/>
                </a:lnTo>
                <a:lnTo>
                  <a:pt x="928704" y="1816100"/>
                </a:lnTo>
                <a:lnTo>
                  <a:pt x="928526" y="1765300"/>
                </a:lnTo>
                <a:lnTo>
                  <a:pt x="924903" y="1714500"/>
                </a:lnTo>
                <a:lnTo>
                  <a:pt x="917841" y="1663700"/>
                </a:lnTo>
                <a:lnTo>
                  <a:pt x="907349" y="1612900"/>
                </a:lnTo>
                <a:lnTo>
                  <a:pt x="893433" y="1562100"/>
                </a:lnTo>
                <a:lnTo>
                  <a:pt x="876103" y="1524000"/>
                </a:lnTo>
                <a:lnTo>
                  <a:pt x="855365" y="1473200"/>
                </a:lnTo>
                <a:lnTo>
                  <a:pt x="831226" y="1435100"/>
                </a:lnTo>
                <a:lnTo>
                  <a:pt x="803696" y="1384300"/>
                </a:lnTo>
                <a:lnTo>
                  <a:pt x="772781" y="1346200"/>
                </a:lnTo>
                <a:lnTo>
                  <a:pt x="738489" y="1308100"/>
                </a:lnTo>
                <a:lnTo>
                  <a:pt x="700827" y="1270000"/>
                </a:lnTo>
                <a:lnTo>
                  <a:pt x="587543" y="1168400"/>
                </a:lnTo>
                <a:lnTo>
                  <a:pt x="547226" y="1130300"/>
                </a:lnTo>
                <a:lnTo>
                  <a:pt x="505083" y="1092200"/>
                </a:lnTo>
                <a:lnTo>
                  <a:pt x="483198" y="1079500"/>
                </a:lnTo>
                <a:close/>
              </a:path>
              <a:path w="1905000" h="4495800">
                <a:moveTo>
                  <a:pt x="427787" y="1282700"/>
                </a:moveTo>
                <a:lnTo>
                  <a:pt x="191581" y="1282700"/>
                </a:lnTo>
                <a:lnTo>
                  <a:pt x="242348" y="1295400"/>
                </a:lnTo>
                <a:lnTo>
                  <a:pt x="291288" y="1320800"/>
                </a:lnTo>
                <a:lnTo>
                  <a:pt x="337711" y="1346200"/>
                </a:lnTo>
                <a:lnTo>
                  <a:pt x="380927" y="1384300"/>
                </a:lnTo>
                <a:lnTo>
                  <a:pt x="492636" y="1485900"/>
                </a:lnTo>
                <a:lnTo>
                  <a:pt x="494211" y="1485900"/>
                </a:lnTo>
                <a:lnTo>
                  <a:pt x="532319" y="1536700"/>
                </a:lnTo>
                <a:lnTo>
                  <a:pt x="563923" y="1574800"/>
                </a:lnTo>
                <a:lnTo>
                  <a:pt x="588996" y="1625600"/>
                </a:lnTo>
                <a:lnTo>
                  <a:pt x="607510" y="1676400"/>
                </a:lnTo>
                <a:lnTo>
                  <a:pt x="619439" y="1727200"/>
                </a:lnTo>
                <a:lnTo>
                  <a:pt x="624754" y="1778000"/>
                </a:lnTo>
                <a:lnTo>
                  <a:pt x="623457" y="1828800"/>
                </a:lnTo>
                <a:lnTo>
                  <a:pt x="615573" y="1879600"/>
                </a:lnTo>
                <a:lnTo>
                  <a:pt x="601079" y="1930400"/>
                </a:lnTo>
                <a:lnTo>
                  <a:pt x="579948" y="1981200"/>
                </a:lnTo>
                <a:lnTo>
                  <a:pt x="552157" y="2019300"/>
                </a:lnTo>
                <a:lnTo>
                  <a:pt x="517681" y="2070100"/>
                </a:lnTo>
                <a:lnTo>
                  <a:pt x="516233" y="2070100"/>
                </a:lnTo>
                <a:lnTo>
                  <a:pt x="0" y="2628900"/>
                </a:lnTo>
                <a:lnTo>
                  <a:pt x="0" y="2781300"/>
                </a:lnTo>
                <a:lnTo>
                  <a:pt x="594757" y="2146300"/>
                </a:lnTo>
                <a:lnTo>
                  <a:pt x="596218" y="2146300"/>
                </a:lnTo>
                <a:lnTo>
                  <a:pt x="630230" y="2095500"/>
                </a:lnTo>
                <a:lnTo>
                  <a:pt x="659410" y="2057400"/>
                </a:lnTo>
                <a:lnTo>
                  <a:pt x="683772" y="2019300"/>
                </a:lnTo>
                <a:lnTo>
                  <a:pt x="703329" y="1968500"/>
                </a:lnTo>
                <a:lnTo>
                  <a:pt x="718095" y="1917700"/>
                </a:lnTo>
                <a:lnTo>
                  <a:pt x="728084" y="1866900"/>
                </a:lnTo>
                <a:lnTo>
                  <a:pt x="733309" y="1816100"/>
                </a:lnTo>
                <a:lnTo>
                  <a:pt x="733784" y="1765300"/>
                </a:lnTo>
                <a:lnTo>
                  <a:pt x="729546" y="1727200"/>
                </a:lnTo>
                <a:lnTo>
                  <a:pt x="720632" y="1676400"/>
                </a:lnTo>
                <a:lnTo>
                  <a:pt x="707055" y="1625600"/>
                </a:lnTo>
                <a:lnTo>
                  <a:pt x="688831" y="1574800"/>
                </a:lnTo>
                <a:lnTo>
                  <a:pt x="665972" y="1536700"/>
                </a:lnTo>
                <a:lnTo>
                  <a:pt x="638492" y="1485900"/>
                </a:lnTo>
                <a:lnTo>
                  <a:pt x="606405" y="1447800"/>
                </a:lnTo>
                <a:lnTo>
                  <a:pt x="569725" y="1409700"/>
                </a:lnTo>
                <a:lnTo>
                  <a:pt x="568163" y="1409700"/>
                </a:lnTo>
                <a:lnTo>
                  <a:pt x="454892" y="1308100"/>
                </a:lnTo>
                <a:lnTo>
                  <a:pt x="427787" y="1282700"/>
                </a:lnTo>
                <a:close/>
              </a:path>
              <a:path w="1905000" h="4495800">
                <a:moveTo>
                  <a:pt x="182545" y="1168400"/>
                </a:moveTo>
                <a:lnTo>
                  <a:pt x="33976" y="1168400"/>
                </a:lnTo>
                <a:lnTo>
                  <a:pt x="0" y="1181100"/>
                </a:lnTo>
                <a:lnTo>
                  <a:pt x="0" y="1295400"/>
                </a:lnTo>
                <a:lnTo>
                  <a:pt x="35341" y="1282700"/>
                </a:lnTo>
                <a:lnTo>
                  <a:pt x="427787" y="1282700"/>
                </a:lnTo>
                <a:lnTo>
                  <a:pt x="414234" y="1270000"/>
                </a:lnTo>
                <a:lnTo>
                  <a:pt x="371193" y="1244600"/>
                </a:lnTo>
                <a:lnTo>
                  <a:pt x="326136" y="1219200"/>
                </a:lnTo>
                <a:lnTo>
                  <a:pt x="279430" y="1193800"/>
                </a:lnTo>
                <a:lnTo>
                  <a:pt x="182545" y="1168400"/>
                </a:lnTo>
                <a:close/>
              </a:path>
              <a:path w="1905000" h="4495800">
                <a:moveTo>
                  <a:pt x="224888" y="977900"/>
                </a:moveTo>
                <a:lnTo>
                  <a:pt x="0" y="977900"/>
                </a:lnTo>
                <a:lnTo>
                  <a:pt x="0" y="1092200"/>
                </a:lnTo>
                <a:lnTo>
                  <a:pt x="33639" y="1092200"/>
                </a:lnTo>
                <a:lnTo>
                  <a:pt x="79886" y="1079500"/>
                </a:lnTo>
                <a:lnTo>
                  <a:pt x="483198" y="1079500"/>
                </a:lnTo>
                <a:lnTo>
                  <a:pt x="461312" y="1066800"/>
                </a:lnTo>
                <a:lnTo>
                  <a:pt x="416108" y="1041400"/>
                </a:lnTo>
                <a:lnTo>
                  <a:pt x="369668" y="1028700"/>
                </a:lnTo>
                <a:lnTo>
                  <a:pt x="322187" y="1003300"/>
                </a:lnTo>
                <a:lnTo>
                  <a:pt x="224888" y="977900"/>
                </a:lnTo>
                <a:close/>
              </a:path>
              <a:path w="1905000" h="4495800">
                <a:moveTo>
                  <a:pt x="168142" y="774700"/>
                </a:moveTo>
                <a:lnTo>
                  <a:pt x="68583" y="774700"/>
                </a:lnTo>
                <a:lnTo>
                  <a:pt x="18999" y="787400"/>
                </a:lnTo>
                <a:lnTo>
                  <a:pt x="217778" y="787400"/>
                </a:lnTo>
                <a:lnTo>
                  <a:pt x="168142" y="774700"/>
                </a:lnTo>
                <a:close/>
              </a:path>
              <a:path w="1905000" h="4495800">
                <a:moveTo>
                  <a:pt x="210522" y="584200"/>
                </a:moveTo>
                <a:lnTo>
                  <a:pt x="0" y="584200"/>
                </a:lnTo>
                <a:lnTo>
                  <a:pt x="0" y="698500"/>
                </a:lnTo>
                <a:lnTo>
                  <a:pt x="64977" y="698500"/>
                </a:lnTo>
                <a:lnTo>
                  <a:pt x="112619" y="685800"/>
                </a:lnTo>
                <a:lnTo>
                  <a:pt x="572777" y="685800"/>
                </a:lnTo>
                <a:lnTo>
                  <a:pt x="549692" y="673100"/>
                </a:lnTo>
                <a:lnTo>
                  <a:pt x="502787" y="660400"/>
                </a:lnTo>
                <a:lnTo>
                  <a:pt x="455228" y="635000"/>
                </a:lnTo>
                <a:lnTo>
                  <a:pt x="309458" y="596900"/>
                </a:lnTo>
                <a:lnTo>
                  <a:pt x="260111" y="596900"/>
                </a:lnTo>
                <a:lnTo>
                  <a:pt x="210522" y="584200"/>
                </a:lnTo>
                <a:close/>
              </a:path>
              <a:path w="1905000" h="4495800">
                <a:moveTo>
                  <a:pt x="230832" y="0"/>
                </a:moveTo>
                <a:lnTo>
                  <a:pt x="0" y="0"/>
                </a:lnTo>
                <a:lnTo>
                  <a:pt x="0" y="114300"/>
                </a:lnTo>
                <a:lnTo>
                  <a:pt x="42599" y="101600"/>
                </a:lnTo>
                <a:lnTo>
                  <a:pt x="701512" y="101600"/>
                </a:lnTo>
                <a:lnTo>
                  <a:pt x="421743" y="25400"/>
                </a:lnTo>
                <a:lnTo>
                  <a:pt x="374235" y="25400"/>
                </a:lnTo>
                <a:lnTo>
                  <a:pt x="326559" y="12700"/>
                </a:lnTo>
                <a:lnTo>
                  <a:pt x="278748" y="12700"/>
                </a:lnTo>
                <a:lnTo>
                  <a:pt x="230832" y="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sp>
        <p:nvSpPr>
          <p:cNvPr id="19" name="bk object 17">
            <a:extLst>
              <a:ext uri="{FF2B5EF4-FFF2-40B4-BE49-F238E27FC236}">
                <a16:creationId xmlns:a16="http://schemas.microsoft.com/office/drawing/2014/main" id="{00BF631C-302B-E5FB-B1E1-3D3D16D640BD}"/>
              </a:ext>
            </a:extLst>
          </p:cNvPr>
          <p:cNvSpPr/>
          <p:nvPr/>
        </p:nvSpPr>
        <p:spPr>
          <a:xfrm rot="10800000" flipH="1">
            <a:off x="9267626" y="0"/>
            <a:ext cx="2925327" cy="3600727"/>
          </a:xfrm>
          <a:custGeom>
            <a:avLst/>
            <a:gdLst/>
            <a:ahLst/>
            <a:cxnLst/>
            <a:rect l="l" t="t" r="r" b="b"/>
            <a:pathLst>
              <a:path w="2918459" h="3619500">
                <a:moveTo>
                  <a:pt x="2917853" y="0"/>
                </a:moveTo>
                <a:lnTo>
                  <a:pt x="2893003" y="12700"/>
                </a:lnTo>
                <a:lnTo>
                  <a:pt x="2660073" y="76200"/>
                </a:lnTo>
                <a:lnTo>
                  <a:pt x="2614509" y="101600"/>
                </a:lnTo>
                <a:lnTo>
                  <a:pt x="2569350" y="114300"/>
                </a:lnTo>
                <a:lnTo>
                  <a:pt x="2524623" y="139700"/>
                </a:lnTo>
                <a:lnTo>
                  <a:pt x="2480355" y="152400"/>
                </a:lnTo>
                <a:lnTo>
                  <a:pt x="2393309" y="203200"/>
                </a:lnTo>
                <a:lnTo>
                  <a:pt x="2308431" y="254000"/>
                </a:lnTo>
                <a:lnTo>
                  <a:pt x="2225939" y="304800"/>
                </a:lnTo>
                <a:lnTo>
                  <a:pt x="2185657" y="342900"/>
                </a:lnTo>
                <a:lnTo>
                  <a:pt x="2146054" y="368300"/>
                </a:lnTo>
                <a:lnTo>
                  <a:pt x="2107157" y="406400"/>
                </a:lnTo>
                <a:lnTo>
                  <a:pt x="2068994" y="444500"/>
                </a:lnTo>
                <a:lnTo>
                  <a:pt x="2031593" y="469900"/>
                </a:lnTo>
                <a:lnTo>
                  <a:pt x="1994980" y="508000"/>
                </a:lnTo>
                <a:lnTo>
                  <a:pt x="1959184" y="546100"/>
                </a:lnTo>
                <a:lnTo>
                  <a:pt x="485247" y="2133600"/>
                </a:lnTo>
                <a:lnTo>
                  <a:pt x="450521" y="2171700"/>
                </a:lnTo>
                <a:lnTo>
                  <a:pt x="417093" y="2222500"/>
                </a:lnTo>
                <a:lnTo>
                  <a:pt x="384961" y="2260600"/>
                </a:lnTo>
                <a:lnTo>
                  <a:pt x="354125" y="2298700"/>
                </a:lnTo>
                <a:lnTo>
                  <a:pt x="324583" y="2336800"/>
                </a:lnTo>
                <a:lnTo>
                  <a:pt x="296335" y="2374900"/>
                </a:lnTo>
                <a:lnTo>
                  <a:pt x="269379" y="2425700"/>
                </a:lnTo>
                <a:lnTo>
                  <a:pt x="243714" y="2463800"/>
                </a:lnTo>
                <a:lnTo>
                  <a:pt x="219340" y="2514600"/>
                </a:lnTo>
                <a:lnTo>
                  <a:pt x="196255" y="2552700"/>
                </a:lnTo>
                <a:lnTo>
                  <a:pt x="174458" y="2603500"/>
                </a:lnTo>
                <a:lnTo>
                  <a:pt x="153948" y="2641600"/>
                </a:lnTo>
                <a:lnTo>
                  <a:pt x="134725" y="2692400"/>
                </a:lnTo>
                <a:lnTo>
                  <a:pt x="116786" y="2730500"/>
                </a:lnTo>
                <a:lnTo>
                  <a:pt x="100132" y="2781300"/>
                </a:lnTo>
                <a:lnTo>
                  <a:pt x="84761" y="2832100"/>
                </a:lnTo>
                <a:lnTo>
                  <a:pt x="70671" y="2870200"/>
                </a:lnTo>
                <a:lnTo>
                  <a:pt x="57863" y="2921000"/>
                </a:lnTo>
                <a:lnTo>
                  <a:pt x="46334" y="2971800"/>
                </a:lnTo>
                <a:lnTo>
                  <a:pt x="36085" y="3009900"/>
                </a:lnTo>
                <a:lnTo>
                  <a:pt x="27113" y="3060700"/>
                </a:lnTo>
                <a:lnTo>
                  <a:pt x="19417" y="3111500"/>
                </a:lnTo>
                <a:lnTo>
                  <a:pt x="12998" y="3162300"/>
                </a:lnTo>
                <a:lnTo>
                  <a:pt x="3982" y="3251200"/>
                </a:lnTo>
                <a:lnTo>
                  <a:pt x="1383" y="3302000"/>
                </a:lnTo>
                <a:lnTo>
                  <a:pt x="56" y="3352800"/>
                </a:lnTo>
                <a:lnTo>
                  <a:pt x="0" y="3403600"/>
                </a:lnTo>
                <a:lnTo>
                  <a:pt x="1212" y="3454400"/>
                </a:lnTo>
                <a:lnTo>
                  <a:pt x="3694" y="3492500"/>
                </a:lnTo>
                <a:lnTo>
                  <a:pt x="7443" y="3543300"/>
                </a:lnTo>
                <a:lnTo>
                  <a:pt x="12458" y="3594100"/>
                </a:lnTo>
                <a:lnTo>
                  <a:pt x="16740" y="3619500"/>
                </a:lnTo>
                <a:lnTo>
                  <a:pt x="135735" y="3619500"/>
                </a:lnTo>
                <a:lnTo>
                  <a:pt x="130740" y="3594100"/>
                </a:lnTo>
                <a:lnTo>
                  <a:pt x="125466" y="3543300"/>
                </a:lnTo>
                <a:lnTo>
                  <a:pt x="121558" y="3492500"/>
                </a:lnTo>
                <a:lnTo>
                  <a:pt x="119018" y="3441700"/>
                </a:lnTo>
                <a:lnTo>
                  <a:pt x="117845" y="3390900"/>
                </a:lnTo>
                <a:lnTo>
                  <a:pt x="118042" y="3352800"/>
                </a:lnTo>
                <a:lnTo>
                  <a:pt x="119610" y="3302000"/>
                </a:lnTo>
                <a:lnTo>
                  <a:pt x="122550" y="3251200"/>
                </a:lnTo>
                <a:lnTo>
                  <a:pt x="126863" y="3200400"/>
                </a:lnTo>
                <a:lnTo>
                  <a:pt x="132551" y="3149600"/>
                </a:lnTo>
                <a:lnTo>
                  <a:pt x="139615" y="3098800"/>
                </a:lnTo>
                <a:lnTo>
                  <a:pt x="148055" y="3060700"/>
                </a:lnTo>
                <a:lnTo>
                  <a:pt x="157874" y="3009900"/>
                </a:lnTo>
                <a:lnTo>
                  <a:pt x="169072" y="2959100"/>
                </a:lnTo>
                <a:lnTo>
                  <a:pt x="181650" y="2908300"/>
                </a:lnTo>
                <a:lnTo>
                  <a:pt x="195611" y="2870200"/>
                </a:lnTo>
                <a:lnTo>
                  <a:pt x="210954" y="2819400"/>
                </a:lnTo>
                <a:lnTo>
                  <a:pt x="227681" y="2768600"/>
                </a:lnTo>
                <a:lnTo>
                  <a:pt x="245794" y="2730500"/>
                </a:lnTo>
                <a:lnTo>
                  <a:pt x="265293" y="2679700"/>
                </a:lnTo>
                <a:lnTo>
                  <a:pt x="286180" y="2641600"/>
                </a:lnTo>
                <a:lnTo>
                  <a:pt x="308456" y="2590800"/>
                </a:lnTo>
                <a:lnTo>
                  <a:pt x="332123" y="2552700"/>
                </a:lnTo>
                <a:lnTo>
                  <a:pt x="357180" y="2501900"/>
                </a:lnTo>
                <a:lnTo>
                  <a:pt x="383631" y="2463800"/>
                </a:lnTo>
                <a:lnTo>
                  <a:pt x="411475" y="2425700"/>
                </a:lnTo>
                <a:lnTo>
                  <a:pt x="440714" y="2374900"/>
                </a:lnTo>
                <a:lnTo>
                  <a:pt x="471350" y="2336800"/>
                </a:lnTo>
                <a:lnTo>
                  <a:pt x="503383" y="2298700"/>
                </a:lnTo>
                <a:lnTo>
                  <a:pt x="536814" y="2260600"/>
                </a:lnTo>
                <a:lnTo>
                  <a:pt x="2045569" y="622300"/>
                </a:lnTo>
                <a:lnTo>
                  <a:pt x="2081574" y="584200"/>
                </a:lnTo>
                <a:lnTo>
                  <a:pt x="2118432" y="558800"/>
                </a:lnTo>
                <a:lnTo>
                  <a:pt x="2156137" y="520700"/>
                </a:lnTo>
                <a:lnTo>
                  <a:pt x="2194658" y="482600"/>
                </a:lnTo>
                <a:lnTo>
                  <a:pt x="2233963" y="457200"/>
                </a:lnTo>
                <a:lnTo>
                  <a:pt x="2274019" y="419100"/>
                </a:lnTo>
                <a:lnTo>
                  <a:pt x="2314796" y="393700"/>
                </a:lnTo>
                <a:lnTo>
                  <a:pt x="2398382" y="342900"/>
                </a:lnTo>
                <a:lnTo>
                  <a:pt x="2441128" y="304800"/>
                </a:lnTo>
                <a:lnTo>
                  <a:pt x="2484467" y="292100"/>
                </a:lnTo>
                <a:lnTo>
                  <a:pt x="2617724" y="215900"/>
                </a:lnTo>
                <a:lnTo>
                  <a:pt x="2708943" y="190500"/>
                </a:lnTo>
                <a:lnTo>
                  <a:pt x="2755172" y="165100"/>
                </a:lnTo>
                <a:lnTo>
                  <a:pt x="2895954" y="127000"/>
                </a:lnTo>
                <a:lnTo>
                  <a:pt x="2917853" y="127000"/>
                </a:lnTo>
                <a:lnTo>
                  <a:pt x="2917853" y="0"/>
                </a:lnTo>
                <a:close/>
              </a:path>
              <a:path w="2918459" h="3619500">
                <a:moveTo>
                  <a:pt x="2917853" y="215900"/>
                </a:moveTo>
                <a:lnTo>
                  <a:pt x="2906095" y="228600"/>
                </a:lnTo>
                <a:lnTo>
                  <a:pt x="2859784" y="228600"/>
                </a:lnTo>
                <a:lnTo>
                  <a:pt x="2813794" y="254000"/>
                </a:lnTo>
                <a:lnTo>
                  <a:pt x="2678096" y="292100"/>
                </a:lnTo>
                <a:lnTo>
                  <a:pt x="2589859" y="342900"/>
                </a:lnTo>
                <a:lnTo>
                  <a:pt x="2546509" y="355600"/>
                </a:lnTo>
                <a:lnTo>
                  <a:pt x="2461519" y="406400"/>
                </a:lnTo>
                <a:lnTo>
                  <a:pt x="2379029" y="457200"/>
                </a:lnTo>
                <a:lnTo>
                  <a:pt x="2338806" y="495300"/>
                </a:lnTo>
                <a:lnTo>
                  <a:pt x="2299309" y="520700"/>
                </a:lnTo>
                <a:lnTo>
                  <a:pt x="2260572" y="546100"/>
                </a:lnTo>
                <a:lnTo>
                  <a:pt x="2222628" y="584200"/>
                </a:lnTo>
                <a:lnTo>
                  <a:pt x="2185512" y="622300"/>
                </a:lnTo>
                <a:lnTo>
                  <a:pt x="2149256" y="660400"/>
                </a:lnTo>
                <a:lnTo>
                  <a:pt x="2113895" y="685800"/>
                </a:lnTo>
                <a:lnTo>
                  <a:pt x="639997" y="2286000"/>
                </a:lnTo>
                <a:lnTo>
                  <a:pt x="605813" y="2324100"/>
                </a:lnTo>
                <a:lnTo>
                  <a:pt x="573057" y="2362200"/>
                </a:lnTo>
                <a:lnTo>
                  <a:pt x="541728" y="2400300"/>
                </a:lnTo>
                <a:lnTo>
                  <a:pt x="511823" y="2438400"/>
                </a:lnTo>
                <a:lnTo>
                  <a:pt x="483343" y="2476500"/>
                </a:lnTo>
                <a:lnTo>
                  <a:pt x="456285" y="2527300"/>
                </a:lnTo>
                <a:lnTo>
                  <a:pt x="430649" y="2565400"/>
                </a:lnTo>
                <a:lnTo>
                  <a:pt x="406432" y="2603500"/>
                </a:lnTo>
                <a:lnTo>
                  <a:pt x="383635" y="2654300"/>
                </a:lnTo>
                <a:lnTo>
                  <a:pt x="362255" y="2692400"/>
                </a:lnTo>
                <a:lnTo>
                  <a:pt x="342291" y="2743200"/>
                </a:lnTo>
                <a:lnTo>
                  <a:pt x="323742" y="2781300"/>
                </a:lnTo>
                <a:lnTo>
                  <a:pt x="306606" y="2832100"/>
                </a:lnTo>
                <a:lnTo>
                  <a:pt x="290883" y="2870200"/>
                </a:lnTo>
                <a:lnTo>
                  <a:pt x="276571" y="2921000"/>
                </a:lnTo>
                <a:lnTo>
                  <a:pt x="263668" y="2971800"/>
                </a:lnTo>
                <a:lnTo>
                  <a:pt x="252174" y="3009900"/>
                </a:lnTo>
                <a:lnTo>
                  <a:pt x="242087" y="3060700"/>
                </a:lnTo>
                <a:lnTo>
                  <a:pt x="233406" y="3111500"/>
                </a:lnTo>
                <a:lnTo>
                  <a:pt x="226129" y="3149600"/>
                </a:lnTo>
                <a:lnTo>
                  <a:pt x="220256" y="3200400"/>
                </a:lnTo>
                <a:lnTo>
                  <a:pt x="215784" y="3251200"/>
                </a:lnTo>
                <a:lnTo>
                  <a:pt x="212714" y="3302000"/>
                </a:lnTo>
                <a:lnTo>
                  <a:pt x="211042" y="3340100"/>
                </a:lnTo>
                <a:lnTo>
                  <a:pt x="210769" y="3390900"/>
                </a:lnTo>
                <a:lnTo>
                  <a:pt x="211893" y="3441700"/>
                </a:lnTo>
                <a:lnTo>
                  <a:pt x="214413" y="3492500"/>
                </a:lnTo>
                <a:lnTo>
                  <a:pt x="218328" y="3530600"/>
                </a:lnTo>
                <a:lnTo>
                  <a:pt x="223637" y="3581400"/>
                </a:lnTo>
                <a:lnTo>
                  <a:pt x="229700" y="3619500"/>
                </a:lnTo>
                <a:lnTo>
                  <a:pt x="348990" y="3619500"/>
                </a:lnTo>
                <a:lnTo>
                  <a:pt x="342012" y="3581400"/>
                </a:lnTo>
                <a:lnTo>
                  <a:pt x="336392" y="3530600"/>
                </a:lnTo>
                <a:lnTo>
                  <a:pt x="332287" y="3479800"/>
                </a:lnTo>
                <a:lnTo>
                  <a:pt x="329698" y="3441700"/>
                </a:lnTo>
                <a:lnTo>
                  <a:pt x="328627" y="3390900"/>
                </a:lnTo>
                <a:lnTo>
                  <a:pt x="329075" y="3340100"/>
                </a:lnTo>
                <a:lnTo>
                  <a:pt x="331044" y="3289300"/>
                </a:lnTo>
                <a:lnTo>
                  <a:pt x="334535" y="3238500"/>
                </a:lnTo>
                <a:lnTo>
                  <a:pt x="339550" y="3200400"/>
                </a:lnTo>
                <a:lnTo>
                  <a:pt x="346090" y="3149600"/>
                </a:lnTo>
                <a:lnTo>
                  <a:pt x="354158" y="3098800"/>
                </a:lnTo>
                <a:lnTo>
                  <a:pt x="363754" y="3060700"/>
                </a:lnTo>
                <a:lnTo>
                  <a:pt x="374879" y="3009900"/>
                </a:lnTo>
                <a:lnTo>
                  <a:pt x="387537" y="2959100"/>
                </a:lnTo>
                <a:lnTo>
                  <a:pt x="401727" y="2921000"/>
                </a:lnTo>
                <a:lnTo>
                  <a:pt x="417452" y="2870200"/>
                </a:lnTo>
                <a:lnTo>
                  <a:pt x="434712" y="2819400"/>
                </a:lnTo>
                <a:lnTo>
                  <a:pt x="453511" y="2781300"/>
                </a:lnTo>
                <a:lnTo>
                  <a:pt x="473848" y="2730500"/>
                </a:lnTo>
                <a:lnTo>
                  <a:pt x="495726" y="2692400"/>
                </a:lnTo>
                <a:lnTo>
                  <a:pt x="519147" y="2641600"/>
                </a:lnTo>
                <a:lnTo>
                  <a:pt x="544110" y="2603500"/>
                </a:lnTo>
                <a:lnTo>
                  <a:pt x="570619" y="2565400"/>
                </a:lnTo>
                <a:lnTo>
                  <a:pt x="598675" y="2514600"/>
                </a:lnTo>
                <a:lnTo>
                  <a:pt x="628279" y="2476500"/>
                </a:lnTo>
                <a:lnTo>
                  <a:pt x="659433" y="2438400"/>
                </a:lnTo>
                <a:lnTo>
                  <a:pt x="692137" y="2400300"/>
                </a:lnTo>
                <a:lnTo>
                  <a:pt x="726395" y="2362200"/>
                </a:lnTo>
                <a:lnTo>
                  <a:pt x="2235823" y="736600"/>
                </a:lnTo>
                <a:lnTo>
                  <a:pt x="2272324" y="698500"/>
                </a:lnTo>
                <a:lnTo>
                  <a:pt x="2309756" y="660400"/>
                </a:lnTo>
                <a:lnTo>
                  <a:pt x="2348078" y="635000"/>
                </a:lnTo>
                <a:lnTo>
                  <a:pt x="2387253" y="596900"/>
                </a:lnTo>
                <a:lnTo>
                  <a:pt x="2427240" y="571500"/>
                </a:lnTo>
                <a:lnTo>
                  <a:pt x="2467998" y="546100"/>
                </a:lnTo>
                <a:lnTo>
                  <a:pt x="2509490" y="520700"/>
                </a:lnTo>
                <a:lnTo>
                  <a:pt x="2594513" y="469900"/>
                </a:lnTo>
                <a:lnTo>
                  <a:pt x="2681990" y="419100"/>
                </a:lnTo>
                <a:lnTo>
                  <a:pt x="2771605" y="393700"/>
                </a:lnTo>
                <a:lnTo>
                  <a:pt x="2817115" y="368300"/>
                </a:lnTo>
                <a:lnTo>
                  <a:pt x="2909342" y="342900"/>
                </a:lnTo>
                <a:lnTo>
                  <a:pt x="2917853" y="342900"/>
                </a:lnTo>
                <a:lnTo>
                  <a:pt x="2917853" y="215900"/>
                </a:lnTo>
                <a:close/>
              </a:path>
              <a:path w="2918459" h="3619500">
                <a:moveTo>
                  <a:pt x="2917853" y="431800"/>
                </a:moveTo>
                <a:lnTo>
                  <a:pt x="2906149" y="444500"/>
                </a:lnTo>
                <a:lnTo>
                  <a:pt x="2812359" y="469900"/>
                </a:lnTo>
                <a:lnTo>
                  <a:pt x="2766188" y="495300"/>
                </a:lnTo>
                <a:lnTo>
                  <a:pt x="2720565" y="508000"/>
                </a:lnTo>
                <a:lnTo>
                  <a:pt x="2631153" y="558800"/>
                </a:lnTo>
                <a:lnTo>
                  <a:pt x="2587461" y="571500"/>
                </a:lnTo>
                <a:lnTo>
                  <a:pt x="2544510" y="609600"/>
                </a:lnTo>
                <a:lnTo>
                  <a:pt x="2502347" y="635000"/>
                </a:lnTo>
                <a:lnTo>
                  <a:pt x="2461022" y="660400"/>
                </a:lnTo>
                <a:lnTo>
                  <a:pt x="2420582" y="698500"/>
                </a:lnTo>
                <a:lnTo>
                  <a:pt x="2381077" y="723900"/>
                </a:lnTo>
                <a:lnTo>
                  <a:pt x="2342553" y="762000"/>
                </a:lnTo>
                <a:lnTo>
                  <a:pt x="2305059" y="800100"/>
                </a:lnTo>
                <a:lnTo>
                  <a:pt x="2268645" y="838200"/>
                </a:lnTo>
                <a:lnTo>
                  <a:pt x="796296" y="2425700"/>
                </a:lnTo>
                <a:lnTo>
                  <a:pt x="794734" y="2425700"/>
                </a:lnTo>
                <a:lnTo>
                  <a:pt x="759747" y="2463800"/>
                </a:lnTo>
                <a:lnTo>
                  <a:pt x="726494" y="2501900"/>
                </a:lnTo>
                <a:lnTo>
                  <a:pt x="694972" y="2540000"/>
                </a:lnTo>
                <a:lnTo>
                  <a:pt x="665180" y="2590800"/>
                </a:lnTo>
                <a:lnTo>
                  <a:pt x="637115" y="2628900"/>
                </a:lnTo>
                <a:lnTo>
                  <a:pt x="610776" y="2679700"/>
                </a:lnTo>
                <a:lnTo>
                  <a:pt x="586161" y="2717800"/>
                </a:lnTo>
                <a:lnTo>
                  <a:pt x="563269" y="2768600"/>
                </a:lnTo>
                <a:lnTo>
                  <a:pt x="542097" y="2806700"/>
                </a:lnTo>
                <a:lnTo>
                  <a:pt x="522643" y="2857500"/>
                </a:lnTo>
                <a:lnTo>
                  <a:pt x="504905" y="2895600"/>
                </a:lnTo>
                <a:lnTo>
                  <a:pt x="488883" y="2946400"/>
                </a:lnTo>
                <a:lnTo>
                  <a:pt x="474573" y="2997200"/>
                </a:lnTo>
                <a:lnTo>
                  <a:pt x="461975" y="3048000"/>
                </a:lnTo>
                <a:lnTo>
                  <a:pt x="451085" y="3086100"/>
                </a:lnTo>
                <a:lnTo>
                  <a:pt x="441903" y="3136900"/>
                </a:lnTo>
                <a:lnTo>
                  <a:pt x="434426" y="3187700"/>
                </a:lnTo>
                <a:lnTo>
                  <a:pt x="428653" y="3238500"/>
                </a:lnTo>
                <a:lnTo>
                  <a:pt x="424582" y="3289300"/>
                </a:lnTo>
                <a:lnTo>
                  <a:pt x="422211" y="3340100"/>
                </a:lnTo>
                <a:lnTo>
                  <a:pt x="421537" y="3378200"/>
                </a:lnTo>
                <a:lnTo>
                  <a:pt x="422560" y="3429000"/>
                </a:lnTo>
                <a:lnTo>
                  <a:pt x="425274" y="3479800"/>
                </a:lnTo>
                <a:lnTo>
                  <a:pt x="429675" y="3530600"/>
                </a:lnTo>
                <a:lnTo>
                  <a:pt x="435759" y="3581400"/>
                </a:lnTo>
                <a:lnTo>
                  <a:pt x="443363" y="3619500"/>
                </a:lnTo>
                <a:lnTo>
                  <a:pt x="562918" y="3619500"/>
                </a:lnTo>
                <a:lnTo>
                  <a:pt x="554475" y="3581400"/>
                </a:lnTo>
                <a:lnTo>
                  <a:pt x="547902" y="3530600"/>
                </a:lnTo>
                <a:lnTo>
                  <a:pt x="543202" y="3479800"/>
                </a:lnTo>
                <a:lnTo>
                  <a:pt x="540378" y="3429000"/>
                </a:lnTo>
                <a:lnTo>
                  <a:pt x="539429" y="3378200"/>
                </a:lnTo>
                <a:lnTo>
                  <a:pt x="540352" y="3327400"/>
                </a:lnTo>
                <a:lnTo>
                  <a:pt x="543149" y="3276600"/>
                </a:lnTo>
                <a:lnTo>
                  <a:pt x="547822" y="3225800"/>
                </a:lnTo>
                <a:lnTo>
                  <a:pt x="554374" y="3187700"/>
                </a:lnTo>
                <a:lnTo>
                  <a:pt x="562806" y="3136900"/>
                </a:lnTo>
                <a:lnTo>
                  <a:pt x="573122" y="3086100"/>
                </a:lnTo>
                <a:lnTo>
                  <a:pt x="585322" y="3035300"/>
                </a:lnTo>
                <a:lnTo>
                  <a:pt x="599410" y="2984500"/>
                </a:lnTo>
                <a:lnTo>
                  <a:pt x="615387" y="2946400"/>
                </a:lnTo>
                <a:lnTo>
                  <a:pt x="633257" y="2895600"/>
                </a:lnTo>
                <a:lnTo>
                  <a:pt x="653020" y="2844800"/>
                </a:lnTo>
                <a:lnTo>
                  <a:pt x="674680" y="2806700"/>
                </a:lnTo>
                <a:lnTo>
                  <a:pt x="698238" y="2755900"/>
                </a:lnTo>
                <a:lnTo>
                  <a:pt x="723697" y="2717800"/>
                </a:lnTo>
                <a:lnTo>
                  <a:pt x="751060" y="2667000"/>
                </a:lnTo>
                <a:lnTo>
                  <a:pt x="780327" y="2628900"/>
                </a:lnTo>
                <a:lnTo>
                  <a:pt x="811502" y="2590800"/>
                </a:lnTo>
                <a:lnTo>
                  <a:pt x="844586" y="2552700"/>
                </a:lnTo>
                <a:lnTo>
                  <a:pt x="879582" y="2501900"/>
                </a:lnTo>
                <a:lnTo>
                  <a:pt x="881145" y="2501900"/>
                </a:lnTo>
                <a:lnTo>
                  <a:pt x="2355030" y="914400"/>
                </a:lnTo>
                <a:lnTo>
                  <a:pt x="2391802" y="876300"/>
                </a:lnTo>
                <a:lnTo>
                  <a:pt x="2429714" y="838200"/>
                </a:lnTo>
                <a:lnTo>
                  <a:pt x="2468759" y="800100"/>
                </a:lnTo>
                <a:lnTo>
                  <a:pt x="2508878" y="774700"/>
                </a:lnTo>
                <a:lnTo>
                  <a:pt x="2550011" y="736600"/>
                </a:lnTo>
                <a:lnTo>
                  <a:pt x="2592100" y="711200"/>
                </a:lnTo>
                <a:lnTo>
                  <a:pt x="2635086" y="685800"/>
                </a:lnTo>
                <a:lnTo>
                  <a:pt x="2678910" y="660400"/>
                </a:lnTo>
                <a:lnTo>
                  <a:pt x="2723513" y="635000"/>
                </a:lnTo>
                <a:lnTo>
                  <a:pt x="2768836" y="622300"/>
                </a:lnTo>
                <a:lnTo>
                  <a:pt x="2814820" y="596900"/>
                </a:lnTo>
                <a:lnTo>
                  <a:pt x="2861406" y="584200"/>
                </a:lnTo>
                <a:lnTo>
                  <a:pt x="2908536" y="558800"/>
                </a:lnTo>
                <a:lnTo>
                  <a:pt x="2917853" y="558800"/>
                </a:lnTo>
                <a:lnTo>
                  <a:pt x="2917853" y="431800"/>
                </a:lnTo>
                <a:close/>
              </a:path>
              <a:path w="2918459" h="3619500">
                <a:moveTo>
                  <a:pt x="2917853" y="660400"/>
                </a:moveTo>
                <a:lnTo>
                  <a:pt x="2875857" y="673100"/>
                </a:lnTo>
                <a:lnTo>
                  <a:pt x="2830705" y="685800"/>
                </a:lnTo>
                <a:lnTo>
                  <a:pt x="2742392" y="736600"/>
                </a:lnTo>
                <a:lnTo>
                  <a:pt x="2699358" y="762000"/>
                </a:lnTo>
                <a:lnTo>
                  <a:pt x="2657155" y="787400"/>
                </a:lnTo>
                <a:lnTo>
                  <a:pt x="2615848" y="812800"/>
                </a:lnTo>
                <a:lnTo>
                  <a:pt x="2575499" y="838200"/>
                </a:lnTo>
                <a:lnTo>
                  <a:pt x="2536173" y="876300"/>
                </a:lnTo>
                <a:lnTo>
                  <a:pt x="2497931" y="901700"/>
                </a:lnTo>
                <a:lnTo>
                  <a:pt x="2460838" y="939800"/>
                </a:lnTo>
                <a:lnTo>
                  <a:pt x="2424957" y="977900"/>
                </a:lnTo>
                <a:lnTo>
                  <a:pt x="2423382" y="977900"/>
                </a:lnTo>
                <a:lnTo>
                  <a:pt x="951033" y="2565400"/>
                </a:lnTo>
                <a:lnTo>
                  <a:pt x="949458" y="2565400"/>
                </a:lnTo>
                <a:lnTo>
                  <a:pt x="915173" y="2603500"/>
                </a:lnTo>
                <a:lnTo>
                  <a:pt x="882862" y="2641600"/>
                </a:lnTo>
                <a:lnTo>
                  <a:pt x="852522" y="2692400"/>
                </a:lnTo>
                <a:lnTo>
                  <a:pt x="824151" y="2730500"/>
                </a:lnTo>
                <a:lnTo>
                  <a:pt x="797747" y="2768600"/>
                </a:lnTo>
                <a:lnTo>
                  <a:pt x="773307" y="2819400"/>
                </a:lnTo>
                <a:lnTo>
                  <a:pt x="750829" y="2857500"/>
                </a:lnTo>
                <a:lnTo>
                  <a:pt x="730310" y="2908300"/>
                </a:lnTo>
                <a:lnTo>
                  <a:pt x="711748" y="2946400"/>
                </a:lnTo>
                <a:lnTo>
                  <a:pt x="695141" y="2997200"/>
                </a:lnTo>
                <a:lnTo>
                  <a:pt x="680486" y="3048000"/>
                </a:lnTo>
                <a:lnTo>
                  <a:pt x="667781" y="3086100"/>
                </a:lnTo>
                <a:lnTo>
                  <a:pt x="657023" y="3136900"/>
                </a:lnTo>
                <a:lnTo>
                  <a:pt x="648210" y="3187700"/>
                </a:lnTo>
                <a:lnTo>
                  <a:pt x="641341" y="3225800"/>
                </a:lnTo>
                <a:lnTo>
                  <a:pt x="636411" y="3276600"/>
                </a:lnTo>
                <a:lnTo>
                  <a:pt x="633420" y="3327400"/>
                </a:lnTo>
                <a:lnTo>
                  <a:pt x="632363" y="3378200"/>
                </a:lnTo>
                <a:lnTo>
                  <a:pt x="633241" y="3429000"/>
                </a:lnTo>
                <a:lnTo>
                  <a:pt x="636040" y="3467100"/>
                </a:lnTo>
                <a:lnTo>
                  <a:pt x="640759" y="3517900"/>
                </a:lnTo>
                <a:lnTo>
                  <a:pt x="647395" y="3568700"/>
                </a:lnTo>
                <a:lnTo>
                  <a:pt x="655945" y="3619500"/>
                </a:lnTo>
                <a:lnTo>
                  <a:pt x="779028" y="3619500"/>
                </a:lnTo>
                <a:lnTo>
                  <a:pt x="775810" y="3606800"/>
                </a:lnTo>
                <a:lnTo>
                  <a:pt x="766372" y="3568700"/>
                </a:lnTo>
                <a:lnTo>
                  <a:pt x="759097" y="3517900"/>
                </a:lnTo>
                <a:lnTo>
                  <a:pt x="753987" y="3467100"/>
                </a:lnTo>
                <a:lnTo>
                  <a:pt x="751046" y="3416300"/>
                </a:lnTo>
                <a:lnTo>
                  <a:pt x="750276" y="3365500"/>
                </a:lnTo>
                <a:lnTo>
                  <a:pt x="751669" y="3327400"/>
                </a:lnTo>
                <a:lnTo>
                  <a:pt x="755230" y="3276600"/>
                </a:lnTo>
                <a:lnTo>
                  <a:pt x="760961" y="3225800"/>
                </a:lnTo>
                <a:lnTo>
                  <a:pt x="768865" y="3175000"/>
                </a:lnTo>
                <a:lnTo>
                  <a:pt x="778946" y="3136900"/>
                </a:lnTo>
                <a:lnTo>
                  <a:pt x="791205" y="3086100"/>
                </a:lnTo>
                <a:lnTo>
                  <a:pt x="805647" y="3035300"/>
                </a:lnTo>
                <a:lnTo>
                  <a:pt x="822274" y="2984500"/>
                </a:lnTo>
                <a:lnTo>
                  <a:pt x="841089" y="2946400"/>
                </a:lnTo>
                <a:lnTo>
                  <a:pt x="862095" y="2895600"/>
                </a:lnTo>
                <a:lnTo>
                  <a:pt x="885296" y="2857500"/>
                </a:lnTo>
                <a:lnTo>
                  <a:pt x="910694" y="2806700"/>
                </a:lnTo>
                <a:lnTo>
                  <a:pt x="938292" y="2768600"/>
                </a:lnTo>
                <a:lnTo>
                  <a:pt x="968094" y="2730500"/>
                </a:lnTo>
                <a:lnTo>
                  <a:pt x="1000102" y="2692400"/>
                </a:lnTo>
                <a:lnTo>
                  <a:pt x="1034319" y="2654300"/>
                </a:lnTo>
                <a:lnTo>
                  <a:pt x="1035869" y="2654300"/>
                </a:lnTo>
                <a:lnTo>
                  <a:pt x="2508230" y="1054100"/>
                </a:lnTo>
                <a:lnTo>
                  <a:pt x="2509793" y="1054100"/>
                </a:lnTo>
                <a:lnTo>
                  <a:pt x="2546009" y="1016000"/>
                </a:lnTo>
                <a:lnTo>
                  <a:pt x="2583592" y="990600"/>
                </a:lnTo>
                <a:lnTo>
                  <a:pt x="2622461" y="952500"/>
                </a:lnTo>
                <a:lnTo>
                  <a:pt x="2662535" y="927100"/>
                </a:lnTo>
                <a:lnTo>
                  <a:pt x="2703735" y="889000"/>
                </a:lnTo>
                <a:lnTo>
                  <a:pt x="2745981" y="863600"/>
                </a:lnTo>
                <a:lnTo>
                  <a:pt x="2789192" y="838200"/>
                </a:lnTo>
                <a:lnTo>
                  <a:pt x="2833289" y="812800"/>
                </a:lnTo>
                <a:lnTo>
                  <a:pt x="2878190" y="800100"/>
                </a:lnTo>
                <a:lnTo>
                  <a:pt x="2917853" y="787400"/>
                </a:lnTo>
                <a:lnTo>
                  <a:pt x="2917853" y="660400"/>
                </a:lnTo>
                <a:close/>
              </a:path>
              <a:path w="2918459" h="3619500">
                <a:moveTo>
                  <a:pt x="2917853" y="889000"/>
                </a:moveTo>
                <a:lnTo>
                  <a:pt x="2895198" y="889000"/>
                </a:lnTo>
                <a:lnTo>
                  <a:pt x="2852113" y="914400"/>
                </a:lnTo>
                <a:lnTo>
                  <a:pt x="2809897" y="939800"/>
                </a:lnTo>
                <a:lnTo>
                  <a:pt x="2768636" y="965200"/>
                </a:lnTo>
                <a:lnTo>
                  <a:pt x="2728417" y="990600"/>
                </a:lnTo>
                <a:lnTo>
                  <a:pt x="2689327" y="1016000"/>
                </a:lnTo>
                <a:lnTo>
                  <a:pt x="2651454" y="1054100"/>
                </a:lnTo>
                <a:lnTo>
                  <a:pt x="2614885" y="1079500"/>
                </a:lnTo>
                <a:lnTo>
                  <a:pt x="2579706" y="1117600"/>
                </a:lnTo>
                <a:lnTo>
                  <a:pt x="2578119" y="1117600"/>
                </a:lnTo>
                <a:lnTo>
                  <a:pt x="1104220" y="2717800"/>
                </a:lnTo>
                <a:lnTo>
                  <a:pt x="1070886" y="2755900"/>
                </a:lnTo>
                <a:lnTo>
                  <a:pt x="1039843" y="2794000"/>
                </a:lnTo>
                <a:lnTo>
                  <a:pt x="1011088" y="2832100"/>
                </a:lnTo>
                <a:lnTo>
                  <a:pt x="984617" y="2870200"/>
                </a:lnTo>
                <a:lnTo>
                  <a:pt x="960427" y="2908300"/>
                </a:lnTo>
                <a:lnTo>
                  <a:pt x="938514" y="2959100"/>
                </a:lnTo>
                <a:lnTo>
                  <a:pt x="918875" y="2997200"/>
                </a:lnTo>
                <a:lnTo>
                  <a:pt x="901507" y="3048000"/>
                </a:lnTo>
                <a:lnTo>
                  <a:pt x="886407" y="3086100"/>
                </a:lnTo>
                <a:lnTo>
                  <a:pt x="873571" y="3136900"/>
                </a:lnTo>
                <a:lnTo>
                  <a:pt x="862995" y="3187700"/>
                </a:lnTo>
                <a:lnTo>
                  <a:pt x="854676" y="3225800"/>
                </a:lnTo>
                <a:lnTo>
                  <a:pt x="848612" y="3276600"/>
                </a:lnTo>
                <a:lnTo>
                  <a:pt x="844798" y="3327400"/>
                </a:lnTo>
                <a:lnTo>
                  <a:pt x="843231" y="3365500"/>
                </a:lnTo>
                <a:lnTo>
                  <a:pt x="843908" y="3416300"/>
                </a:lnTo>
                <a:lnTo>
                  <a:pt x="846831" y="3467100"/>
                </a:lnTo>
                <a:lnTo>
                  <a:pt x="851990" y="3505200"/>
                </a:lnTo>
                <a:lnTo>
                  <a:pt x="859384" y="3556000"/>
                </a:lnTo>
                <a:lnTo>
                  <a:pt x="869009" y="3606800"/>
                </a:lnTo>
                <a:lnTo>
                  <a:pt x="874913" y="3619500"/>
                </a:lnTo>
                <a:lnTo>
                  <a:pt x="997198" y="3619500"/>
                </a:lnTo>
                <a:lnTo>
                  <a:pt x="989505" y="3594100"/>
                </a:lnTo>
                <a:lnTo>
                  <a:pt x="978715" y="3556000"/>
                </a:lnTo>
                <a:lnTo>
                  <a:pt x="970486" y="3505200"/>
                </a:lnTo>
                <a:lnTo>
                  <a:pt x="964822" y="3454400"/>
                </a:lnTo>
                <a:lnTo>
                  <a:pt x="961726" y="3416300"/>
                </a:lnTo>
                <a:lnTo>
                  <a:pt x="961201" y="3365500"/>
                </a:lnTo>
                <a:lnTo>
                  <a:pt x="963255" y="3314700"/>
                </a:lnTo>
                <a:lnTo>
                  <a:pt x="967892" y="3263900"/>
                </a:lnTo>
                <a:lnTo>
                  <a:pt x="975116" y="3225800"/>
                </a:lnTo>
                <a:lnTo>
                  <a:pt x="984931" y="3175000"/>
                </a:lnTo>
                <a:lnTo>
                  <a:pt x="997343" y="3124200"/>
                </a:lnTo>
                <a:lnTo>
                  <a:pt x="1012355" y="3086100"/>
                </a:lnTo>
                <a:lnTo>
                  <a:pt x="1029971" y="3035300"/>
                </a:lnTo>
                <a:lnTo>
                  <a:pt x="1050197" y="2997200"/>
                </a:lnTo>
                <a:lnTo>
                  <a:pt x="1073037" y="2946400"/>
                </a:lnTo>
                <a:lnTo>
                  <a:pt x="1098494" y="2908300"/>
                </a:lnTo>
                <a:lnTo>
                  <a:pt x="1126574" y="2870200"/>
                </a:lnTo>
                <a:lnTo>
                  <a:pt x="1157280" y="2832100"/>
                </a:lnTo>
                <a:lnTo>
                  <a:pt x="1190618" y="2794000"/>
                </a:lnTo>
                <a:lnTo>
                  <a:pt x="2662967" y="1206500"/>
                </a:lnTo>
                <a:lnTo>
                  <a:pt x="2664542" y="1206500"/>
                </a:lnTo>
                <a:lnTo>
                  <a:pt x="2700026" y="1168400"/>
                </a:lnTo>
                <a:lnTo>
                  <a:pt x="2737109" y="1130300"/>
                </a:lnTo>
                <a:lnTo>
                  <a:pt x="2775676" y="1104900"/>
                </a:lnTo>
                <a:lnTo>
                  <a:pt x="2815610" y="1066800"/>
                </a:lnTo>
                <a:lnTo>
                  <a:pt x="2856798" y="1041400"/>
                </a:lnTo>
                <a:lnTo>
                  <a:pt x="2899122" y="1016000"/>
                </a:lnTo>
                <a:lnTo>
                  <a:pt x="2917853" y="1016000"/>
                </a:lnTo>
                <a:lnTo>
                  <a:pt x="2917853" y="889000"/>
                </a:lnTo>
                <a:close/>
              </a:path>
              <a:path w="2918459" h="3619500">
                <a:moveTo>
                  <a:pt x="2917853" y="1117600"/>
                </a:moveTo>
                <a:lnTo>
                  <a:pt x="2849772" y="1155700"/>
                </a:lnTo>
                <a:lnTo>
                  <a:pt x="2808989" y="1193800"/>
                </a:lnTo>
                <a:lnTo>
                  <a:pt x="2769958" y="1231900"/>
                </a:lnTo>
                <a:lnTo>
                  <a:pt x="2732843" y="1270000"/>
                </a:lnTo>
                <a:lnTo>
                  <a:pt x="1260519" y="2857500"/>
                </a:lnTo>
                <a:lnTo>
                  <a:pt x="1258944" y="2857500"/>
                </a:lnTo>
                <a:lnTo>
                  <a:pt x="1224454" y="2895600"/>
                </a:lnTo>
                <a:lnTo>
                  <a:pt x="1193158" y="2933700"/>
                </a:lnTo>
                <a:lnTo>
                  <a:pt x="1165052" y="2984500"/>
                </a:lnTo>
                <a:lnTo>
                  <a:pt x="1140129" y="3022600"/>
                </a:lnTo>
                <a:lnTo>
                  <a:pt x="1118382" y="3073400"/>
                </a:lnTo>
                <a:lnTo>
                  <a:pt x="1099805" y="3111500"/>
                </a:lnTo>
                <a:lnTo>
                  <a:pt x="1084393" y="3162300"/>
                </a:lnTo>
                <a:lnTo>
                  <a:pt x="1072138" y="3213100"/>
                </a:lnTo>
                <a:lnTo>
                  <a:pt x="1063036" y="3263900"/>
                </a:lnTo>
                <a:lnTo>
                  <a:pt x="1057079" y="3314700"/>
                </a:lnTo>
                <a:lnTo>
                  <a:pt x="1054261" y="3352800"/>
                </a:lnTo>
                <a:lnTo>
                  <a:pt x="1054576" y="3403600"/>
                </a:lnTo>
                <a:lnTo>
                  <a:pt x="1058007" y="3454400"/>
                </a:lnTo>
                <a:lnTo>
                  <a:pt x="1064539" y="3505200"/>
                </a:lnTo>
                <a:lnTo>
                  <a:pt x="1074164" y="3556000"/>
                </a:lnTo>
                <a:lnTo>
                  <a:pt x="1086876" y="3606800"/>
                </a:lnTo>
                <a:lnTo>
                  <a:pt x="1094893" y="3619500"/>
                </a:lnTo>
                <a:lnTo>
                  <a:pt x="1220592" y="3619500"/>
                </a:lnTo>
                <a:lnTo>
                  <a:pt x="1210442" y="3606800"/>
                </a:lnTo>
                <a:lnTo>
                  <a:pt x="1195244" y="3556000"/>
                </a:lnTo>
                <a:lnTo>
                  <a:pt x="1183831" y="3505200"/>
                </a:lnTo>
                <a:lnTo>
                  <a:pt x="1176211" y="3454400"/>
                </a:lnTo>
                <a:lnTo>
                  <a:pt x="1172394" y="3403600"/>
                </a:lnTo>
                <a:lnTo>
                  <a:pt x="1172376" y="3352800"/>
                </a:lnTo>
                <a:lnTo>
                  <a:pt x="1176148" y="3302000"/>
                </a:lnTo>
                <a:lnTo>
                  <a:pt x="1183719" y="3251200"/>
                </a:lnTo>
                <a:lnTo>
                  <a:pt x="1195096" y="3200400"/>
                </a:lnTo>
                <a:lnTo>
                  <a:pt x="1210289" y="3162300"/>
                </a:lnTo>
                <a:lnTo>
                  <a:pt x="1229307" y="3111500"/>
                </a:lnTo>
                <a:lnTo>
                  <a:pt x="1252159" y="3060700"/>
                </a:lnTo>
                <a:lnTo>
                  <a:pt x="1278853" y="3022600"/>
                </a:lnTo>
                <a:lnTo>
                  <a:pt x="1309399" y="2971800"/>
                </a:lnTo>
                <a:lnTo>
                  <a:pt x="1343806" y="2933700"/>
                </a:lnTo>
                <a:lnTo>
                  <a:pt x="1345368" y="2933700"/>
                </a:lnTo>
                <a:lnTo>
                  <a:pt x="2819241" y="1346200"/>
                </a:lnTo>
                <a:lnTo>
                  <a:pt x="2857123" y="1308100"/>
                </a:lnTo>
                <a:lnTo>
                  <a:pt x="2897306" y="1270000"/>
                </a:lnTo>
                <a:lnTo>
                  <a:pt x="2917853" y="1257300"/>
                </a:lnTo>
                <a:lnTo>
                  <a:pt x="2917853" y="1117600"/>
                </a:lnTo>
                <a:close/>
              </a:path>
              <a:path w="2918459" h="3619500">
                <a:moveTo>
                  <a:pt x="2917853" y="1371600"/>
                </a:moveTo>
                <a:lnTo>
                  <a:pt x="2887605" y="1409700"/>
                </a:lnTo>
                <a:lnTo>
                  <a:pt x="1413706" y="2997200"/>
                </a:lnTo>
                <a:lnTo>
                  <a:pt x="1380773" y="3035300"/>
                </a:lnTo>
                <a:lnTo>
                  <a:pt x="1351968" y="3073400"/>
                </a:lnTo>
                <a:lnTo>
                  <a:pt x="1327281" y="3124200"/>
                </a:lnTo>
                <a:lnTo>
                  <a:pt x="1306702" y="3162300"/>
                </a:lnTo>
                <a:lnTo>
                  <a:pt x="1290219" y="3213100"/>
                </a:lnTo>
                <a:lnTo>
                  <a:pt x="1277822" y="3263900"/>
                </a:lnTo>
                <a:lnTo>
                  <a:pt x="1269500" y="3302000"/>
                </a:lnTo>
                <a:lnTo>
                  <a:pt x="1265243" y="3352800"/>
                </a:lnTo>
                <a:lnTo>
                  <a:pt x="1265040" y="3403600"/>
                </a:lnTo>
                <a:lnTo>
                  <a:pt x="1268882" y="3441700"/>
                </a:lnTo>
                <a:lnTo>
                  <a:pt x="1276760" y="3492500"/>
                </a:lnTo>
                <a:lnTo>
                  <a:pt x="1288664" y="3543300"/>
                </a:lnTo>
                <a:lnTo>
                  <a:pt x="1304581" y="3581400"/>
                </a:lnTo>
                <a:lnTo>
                  <a:pt x="1322193" y="3619500"/>
                </a:lnTo>
                <a:lnTo>
                  <a:pt x="1457621" y="3619500"/>
                </a:lnTo>
                <a:lnTo>
                  <a:pt x="1432230" y="3581400"/>
                </a:lnTo>
                <a:lnTo>
                  <a:pt x="1412039" y="3543300"/>
                </a:lnTo>
                <a:lnTo>
                  <a:pt x="1397066" y="3492500"/>
                </a:lnTo>
                <a:lnTo>
                  <a:pt x="1387329" y="3441700"/>
                </a:lnTo>
                <a:lnTo>
                  <a:pt x="1382845" y="3390900"/>
                </a:lnTo>
                <a:lnTo>
                  <a:pt x="1383634" y="3352800"/>
                </a:lnTo>
                <a:lnTo>
                  <a:pt x="1389715" y="3302000"/>
                </a:lnTo>
                <a:lnTo>
                  <a:pt x="1401104" y="3251200"/>
                </a:lnTo>
                <a:lnTo>
                  <a:pt x="1417819" y="3200400"/>
                </a:lnTo>
                <a:lnTo>
                  <a:pt x="1439880" y="3162300"/>
                </a:lnTo>
                <a:lnTo>
                  <a:pt x="1467302" y="3124200"/>
                </a:lnTo>
                <a:lnTo>
                  <a:pt x="1500104" y="3073400"/>
                </a:lnTo>
                <a:lnTo>
                  <a:pt x="2917853" y="1549400"/>
                </a:lnTo>
                <a:lnTo>
                  <a:pt x="2917853" y="1371600"/>
                </a:lnTo>
                <a:close/>
              </a:path>
              <a:path w="2918459" h="3619500">
                <a:moveTo>
                  <a:pt x="2917853" y="3098800"/>
                </a:moveTo>
                <a:lnTo>
                  <a:pt x="2424881" y="3619500"/>
                </a:lnTo>
                <a:lnTo>
                  <a:pt x="2585332" y="3619500"/>
                </a:lnTo>
                <a:lnTo>
                  <a:pt x="2917853" y="3263900"/>
                </a:lnTo>
                <a:lnTo>
                  <a:pt x="2917853" y="3098800"/>
                </a:lnTo>
                <a:close/>
              </a:path>
              <a:path w="2918459" h="3619500">
                <a:moveTo>
                  <a:pt x="2917853" y="3403600"/>
                </a:moveTo>
                <a:lnTo>
                  <a:pt x="2712389" y="3619500"/>
                </a:lnTo>
                <a:lnTo>
                  <a:pt x="2872831" y="3619500"/>
                </a:lnTo>
                <a:lnTo>
                  <a:pt x="2917853" y="3581400"/>
                </a:lnTo>
                <a:lnTo>
                  <a:pt x="2917853" y="3403600"/>
                </a:lnTo>
                <a:close/>
              </a:path>
            </a:pathLst>
          </a:custGeom>
          <a:solidFill>
            <a:srgbClr val="0158A1"/>
          </a:solidFill>
        </p:spPr>
        <p:txBody>
          <a:bodyPr wrap="square" lIns="0" tIns="0" rIns="0" bIns="0" rtlCol="0"/>
          <a:lstStyle/>
          <a:p>
            <a:endParaRPr sz="1791" b="0" i="0" dirty="0">
              <a:latin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3EFF509-910A-94F4-4B6F-3EDEAA77F380}"/>
              </a:ext>
            </a:extLst>
          </p:cNvPr>
          <p:cNvGrpSpPr/>
          <p:nvPr/>
        </p:nvGrpSpPr>
        <p:grpSpPr>
          <a:xfrm>
            <a:off x="5525589" y="-6003"/>
            <a:ext cx="6666411" cy="692555"/>
            <a:chOff x="5525589" y="-6003"/>
            <a:chExt cx="6666411" cy="69255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B424E040-4239-A77A-A7E8-9F0B2505F002}"/>
                </a:ext>
              </a:extLst>
            </p:cNvPr>
            <p:cNvGrpSpPr/>
            <p:nvPr/>
          </p:nvGrpSpPr>
          <p:grpSpPr>
            <a:xfrm>
              <a:off x="5525589" y="-6003"/>
              <a:ext cx="6666411" cy="692555"/>
              <a:chOff x="5525589" y="-6003"/>
              <a:chExt cx="6666411" cy="692555"/>
            </a:xfrm>
          </p:grpSpPr>
          <p:sp>
            <p:nvSpPr>
              <p:cNvPr id="7" name="Параллелограмм 16">
                <a:extLst>
                  <a:ext uri="{FF2B5EF4-FFF2-40B4-BE49-F238E27FC236}">
                    <a16:creationId xmlns:a16="http://schemas.microsoft.com/office/drawing/2014/main" id="{5D488A93-8AA0-F769-7D42-256FA9EFB868}"/>
                  </a:ext>
                </a:extLst>
              </p:cNvPr>
              <p:cNvSpPr/>
              <p:nvPr/>
            </p:nvSpPr>
            <p:spPr>
              <a:xfrm>
                <a:off x="5525589" y="-6003"/>
                <a:ext cx="6666411" cy="692331"/>
              </a:xfrm>
              <a:custGeom>
                <a:avLst/>
                <a:gdLst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362699 w 6666411"/>
                  <a:gd name="connsiteY3" fmla="*/ 692331 h 692331"/>
                  <a:gd name="connsiteX4" fmla="*/ 0 w 6666411"/>
                  <a:gd name="connsiteY4" fmla="*/ 692331 h 692331"/>
                  <a:gd name="connsiteX0" fmla="*/ 0 w 6666411"/>
                  <a:gd name="connsiteY0" fmla="*/ 692331 h 692331"/>
                  <a:gd name="connsiteX1" fmla="*/ 303712 w 6666411"/>
                  <a:gd name="connsiteY1" fmla="*/ 0 h 692331"/>
                  <a:gd name="connsiteX2" fmla="*/ 6666411 w 6666411"/>
                  <a:gd name="connsiteY2" fmla="*/ 0 h 692331"/>
                  <a:gd name="connsiteX3" fmla="*/ 6663145 w 6666411"/>
                  <a:gd name="connsiteY3" fmla="*/ 692331 h 692331"/>
                  <a:gd name="connsiteX4" fmla="*/ 0 w 6666411"/>
                  <a:gd name="connsiteY4" fmla="*/ 692331 h 69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6411" h="692331">
                    <a:moveTo>
                      <a:pt x="0" y="692331"/>
                    </a:moveTo>
                    <a:lnTo>
                      <a:pt x="303712" y="0"/>
                    </a:lnTo>
                    <a:lnTo>
                      <a:pt x="6666411" y="0"/>
                    </a:lnTo>
                    <a:cubicBezTo>
                      <a:pt x="6665322" y="230777"/>
                      <a:pt x="6664234" y="461554"/>
                      <a:pt x="6663145" y="692331"/>
                    </a:cubicBezTo>
                    <a:lnTo>
                      <a:pt x="0" y="692331"/>
                    </a:lnTo>
                    <a:close/>
                  </a:path>
                </a:pathLst>
              </a:custGeom>
              <a:solidFill>
                <a:srgbClr val="0158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object 14">
                <a:extLst>
                  <a:ext uri="{FF2B5EF4-FFF2-40B4-BE49-F238E27FC236}">
                    <a16:creationId xmlns:a16="http://schemas.microsoft.com/office/drawing/2014/main" id="{C22352B9-4909-0891-2896-4A0C5F37F80F}"/>
                  </a:ext>
                </a:extLst>
              </p:cNvPr>
              <p:cNvSpPr/>
              <p:nvPr/>
            </p:nvSpPr>
            <p:spPr>
              <a:xfrm>
                <a:off x="12130799" y="0"/>
                <a:ext cx="57874" cy="51508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56515">
                    <a:moveTo>
                      <a:pt x="63461" y="0"/>
                    </a:moveTo>
                    <a:lnTo>
                      <a:pt x="13220" y="0"/>
                    </a:lnTo>
                    <a:lnTo>
                      <a:pt x="8604" y="19039"/>
                    </a:lnTo>
                    <a:lnTo>
                      <a:pt x="4248" y="37212"/>
                    </a:lnTo>
                    <a:lnTo>
                      <a:pt x="1072" y="50825"/>
                    </a:lnTo>
                    <a:lnTo>
                      <a:pt x="0" y="56184"/>
                    </a:lnTo>
                    <a:lnTo>
                      <a:pt x="13973" y="52878"/>
                    </a:lnTo>
                    <a:lnTo>
                      <a:pt x="31273" y="44743"/>
                    </a:lnTo>
                    <a:lnTo>
                      <a:pt x="48802" y="34344"/>
                    </a:lnTo>
                    <a:lnTo>
                      <a:pt x="63461" y="24244"/>
                    </a:lnTo>
                    <a:lnTo>
                      <a:pt x="63461" y="0"/>
                    </a:lnTo>
                    <a:close/>
                  </a:path>
                </a:pathLst>
              </a:custGeom>
              <a:solidFill>
                <a:srgbClr val="A7A9AC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object 16">
                <a:extLst>
                  <a:ext uri="{FF2B5EF4-FFF2-40B4-BE49-F238E27FC236}">
                    <a16:creationId xmlns:a16="http://schemas.microsoft.com/office/drawing/2014/main" id="{B2DC92ED-8711-123A-A8D7-093BE67C7C01}"/>
                  </a:ext>
                </a:extLst>
              </p:cNvPr>
              <p:cNvSpPr/>
              <p:nvPr/>
            </p:nvSpPr>
            <p:spPr>
              <a:xfrm>
                <a:off x="10561718" y="0"/>
                <a:ext cx="1626920" cy="68655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9C7A5A53-C416-6990-F697-AD4E7FBC225E}"/>
                </a:ext>
              </a:extLst>
            </p:cNvPr>
            <p:cNvGrpSpPr/>
            <p:nvPr/>
          </p:nvGrpSpPr>
          <p:grpSpPr>
            <a:xfrm>
              <a:off x="5937635" y="122432"/>
              <a:ext cx="4493778" cy="432469"/>
              <a:chOff x="5937635" y="122432"/>
              <a:chExt cx="4493778" cy="432469"/>
            </a:xfrm>
          </p:grpSpPr>
          <p:sp>
            <p:nvSpPr>
              <p:cNvPr id="5" name="object 17">
                <a:extLst>
                  <a:ext uri="{FF2B5EF4-FFF2-40B4-BE49-F238E27FC236}">
                    <a16:creationId xmlns:a16="http://schemas.microsoft.com/office/drawing/2014/main" id="{9B814538-EF9D-9F92-8199-16727933CCD5}"/>
                  </a:ext>
                </a:extLst>
              </p:cNvPr>
              <p:cNvSpPr/>
              <p:nvPr/>
            </p:nvSpPr>
            <p:spPr>
              <a:xfrm>
                <a:off x="5996114" y="122432"/>
                <a:ext cx="4435299" cy="15070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" name="object 18">
                <a:extLst>
                  <a:ext uri="{FF2B5EF4-FFF2-40B4-BE49-F238E27FC236}">
                    <a16:creationId xmlns:a16="http://schemas.microsoft.com/office/drawing/2014/main" id="{F6283354-8CF5-A5FE-A3D8-8AE9C8B15D60}"/>
                  </a:ext>
                </a:extLst>
              </p:cNvPr>
              <p:cNvSpPr/>
              <p:nvPr/>
            </p:nvSpPr>
            <p:spPr>
              <a:xfrm>
                <a:off x="5937635" y="361073"/>
                <a:ext cx="2888209" cy="19382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0" name="object 6">
            <a:extLst>
              <a:ext uri="{FF2B5EF4-FFF2-40B4-BE49-F238E27FC236}">
                <a16:creationId xmlns:a16="http://schemas.microsoft.com/office/drawing/2014/main" id="{C70C7A58-ABF5-9348-09DC-2E71748DA508}"/>
              </a:ext>
            </a:extLst>
          </p:cNvPr>
          <p:cNvSpPr txBox="1">
            <a:spLocks/>
          </p:cNvSpPr>
          <p:nvPr/>
        </p:nvSpPr>
        <p:spPr>
          <a:xfrm>
            <a:off x="392953" y="2146208"/>
            <a:ext cx="3682822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Segoe UI" panose="020B0502040204020203" pitchFamily="34" charset="0"/>
              </a:rPr>
              <a:t>Текст</a:t>
            </a:r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1AAC518F-42B7-D070-CD70-C66538F3907D}"/>
              </a:ext>
            </a:extLst>
          </p:cNvPr>
          <p:cNvSpPr/>
          <p:nvPr/>
        </p:nvSpPr>
        <p:spPr>
          <a:xfrm>
            <a:off x="-1" y="789709"/>
            <a:ext cx="7716983" cy="748146"/>
          </a:xfrm>
          <a:custGeom>
            <a:avLst/>
            <a:gdLst>
              <a:gd name="connsiteX0" fmla="*/ 5298224 w 5298224"/>
              <a:gd name="connsiteY0" fmla="*/ 0 h 402678"/>
              <a:gd name="connsiteX1" fmla="*/ 0 w 5298224"/>
              <a:gd name="connsiteY1" fmla="*/ 0 h 402678"/>
              <a:gd name="connsiteX2" fmla="*/ 1572768 w 5298224"/>
              <a:gd name="connsiteY2" fmla="*/ 402678 h 402678"/>
              <a:gd name="connsiteX3" fmla="*/ 5152313 w 5298224"/>
              <a:gd name="connsiteY3" fmla="*/ 402678 h 402678"/>
              <a:gd name="connsiteX4" fmla="*/ 5298224 w 5298224"/>
              <a:gd name="connsiteY4" fmla="*/ 0 h 402678"/>
              <a:gd name="connsiteX0" fmla="*/ 3725456 w 3725456"/>
              <a:gd name="connsiteY0" fmla="*/ 0 h 402678"/>
              <a:gd name="connsiteX1" fmla="*/ 0 w 3725456"/>
              <a:gd name="connsiteY1" fmla="*/ 0 h 402678"/>
              <a:gd name="connsiteX2" fmla="*/ 0 w 3725456"/>
              <a:gd name="connsiteY2" fmla="*/ 402678 h 402678"/>
              <a:gd name="connsiteX3" fmla="*/ 3579545 w 3725456"/>
              <a:gd name="connsiteY3" fmla="*/ 402678 h 402678"/>
              <a:gd name="connsiteX4" fmla="*/ 3725456 w 3725456"/>
              <a:gd name="connsiteY4" fmla="*/ 0 h 4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456" h="402678">
                <a:moveTo>
                  <a:pt x="3725456" y="0"/>
                </a:moveTo>
                <a:lnTo>
                  <a:pt x="0" y="0"/>
                </a:lnTo>
                <a:lnTo>
                  <a:pt x="0" y="402678"/>
                </a:lnTo>
                <a:lnTo>
                  <a:pt x="3579545" y="402678"/>
                </a:lnTo>
                <a:lnTo>
                  <a:pt x="372545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algn="ctr"/>
            <a:r>
              <a:rPr lang="ru-RU" sz="2200" b="1" dirty="0" smtClean="0">
                <a:solidFill>
                  <a:srgbClr val="2463B4"/>
                </a:solidFill>
                <a:latin typeface="Times New Roman" pitchFamily="18" charset="0"/>
                <a:cs typeface="Times New Roman" pitchFamily="18" charset="0"/>
              </a:rPr>
              <a:t>Псковская область в рейтинге субъектов РФ </a:t>
            </a:r>
            <a:br>
              <a:rPr lang="ru-RU" sz="2200" b="1" dirty="0" smtClean="0">
                <a:solidFill>
                  <a:srgbClr val="2463B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2463B4"/>
                </a:solidFill>
                <a:latin typeface="Times New Roman" pitchFamily="18" charset="0"/>
                <a:cs typeface="Times New Roman" pitchFamily="18" charset="0"/>
              </a:rPr>
              <a:t>по внедрению ВФСК ГТО по итогам 2023 (2 кв.) года</a:t>
            </a:r>
            <a:endParaRPr lang="ru-RU" sz="2200" b="1" dirty="0">
              <a:solidFill>
                <a:srgbClr val="2463B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900697"/>
              </p:ext>
            </p:extLst>
          </p:nvPr>
        </p:nvGraphicFramePr>
        <p:xfrm>
          <a:off x="389238" y="1679610"/>
          <a:ext cx="11347632" cy="4953469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6577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7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4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32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4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32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68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05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77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238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591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0968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0968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9157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97198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зарегистрированных </a:t>
                      </a:r>
                      <a:r>
                        <a:rPr lang="ru-RU" sz="14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АИС ГТО от численности </a:t>
                      </a: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 от 6 лет</a:t>
                      </a:r>
                      <a:endParaRPr lang="ru-RU" sz="14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5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1755" marR="7175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5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1755" marR="7175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населения, принявшего</a:t>
                      </a:r>
                      <a:r>
                        <a:rPr lang="ru-RU" sz="145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участие в выполнении нормативов ГТО </a:t>
                      </a: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количества зарегистрированных в АИС ГТО</a:t>
                      </a:r>
                      <a:endParaRPr lang="ru-RU" sz="145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5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5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1755" marR="7175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</a:t>
                      </a:r>
                      <a:r>
                        <a:rPr lang="ru-RU" sz="145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населения, </a:t>
                      </a: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принявшего участие в выполнении нормативов ГТО от численности населения от 6 лет</a:t>
                      </a:r>
                      <a:endParaRPr lang="ru-RU" sz="145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 населения, выполнившего испытания  </a:t>
                      </a:r>
                      <a:r>
                        <a:rPr lang="ru-RU" sz="14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знак отличия от </a:t>
                      </a: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общей численности населения в возрасте от 6 лет</a:t>
                      </a:r>
                      <a:endParaRPr lang="ru-RU" sz="14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 населения, выполнившего испытания  на знак отличия от общей численности населения, принявшего участие в выполнении нормативов ГТО</a:t>
                      </a:r>
                      <a:endParaRPr lang="ru-RU" sz="14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населения от 6 лет,</a:t>
                      </a:r>
                      <a:r>
                        <a:rPr lang="ru-RU" sz="145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приходящегося на 1 ставку штатного расписания центров тестирования</a:t>
                      </a:r>
                      <a:endParaRPr lang="ru-RU" sz="14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публикаций</a:t>
                      </a:r>
                      <a:r>
                        <a:rPr lang="ru-RU" sz="145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 ВФСК ГТО в региональных СМИ</a:t>
                      </a:r>
                      <a:endParaRPr lang="ru-RU" sz="145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 в рейтинге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8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vert="vert2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</a:t>
                      </a:r>
                      <a:r>
                        <a:rPr lang="ru-RU" sz="36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6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ПСКОВСКАЯ ОБЛАСТЬ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15,26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54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70,89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71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5,98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61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0,25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60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55,27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0,52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61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255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90" marR="5629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764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ulticolor 10">
      <a:dk1>
        <a:sysClr val="windowText" lastClr="000000"/>
      </a:dk1>
      <a:lt1>
        <a:sysClr val="window" lastClr="FFFFFF"/>
      </a:lt1>
      <a:dk2>
        <a:srgbClr val="2D3847"/>
      </a:dk2>
      <a:lt2>
        <a:srgbClr val="111111"/>
      </a:lt2>
      <a:accent1>
        <a:srgbClr val="4BD1FB"/>
      </a:accent1>
      <a:accent2>
        <a:srgbClr val="107CD6"/>
      </a:accent2>
      <a:accent3>
        <a:srgbClr val="AA1BE3"/>
      </a:accent3>
      <a:accent4>
        <a:srgbClr val="E717CE"/>
      </a:accent4>
      <a:accent5>
        <a:srgbClr val="F94994"/>
      </a:accent5>
      <a:accent6>
        <a:srgbClr val="FB85B8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7594</TotalTime>
  <Words>3159</Words>
  <Application>Microsoft Office PowerPoint</Application>
  <PresentationFormat>Широкоэкранный</PresentationFormat>
  <Paragraphs>1832</Paragraphs>
  <Slides>34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Arial</vt:lpstr>
      <vt:lpstr>Calibri</vt:lpstr>
      <vt:lpstr>PT Sans</vt:lpstr>
      <vt:lpstr>Segoe UI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pratamayoga</dc:creator>
  <cp:keywords/>
  <dc:description/>
  <cp:lastModifiedBy>Пользователь</cp:lastModifiedBy>
  <cp:revision>419</cp:revision>
  <dcterms:created xsi:type="dcterms:W3CDTF">2017-02-28T05:28:20Z</dcterms:created>
  <dcterms:modified xsi:type="dcterms:W3CDTF">2023-12-07T08:01:19Z</dcterms:modified>
  <cp:category/>
</cp:coreProperties>
</file>